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3269871" y="1742764"/>
            <a:ext cx="780740" cy="338554"/>
            <a:chOff x="3367030" y="4733937"/>
            <a:chExt cx="720703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367030" y="4733937"/>
              <a:ext cx="28440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"Hello"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7744F-95A1-2D45-81F6-E97C140B5DA3}"/>
              </a:ext>
            </a:extLst>
          </p:cNvPr>
          <p:cNvSpPr/>
          <p:nvPr/>
        </p:nvSpPr>
        <p:spPr>
          <a:xfrm>
            <a:off x="6007100" y="172888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"World"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null</a:t>
            </a: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13</cp:revision>
  <dcterms:created xsi:type="dcterms:W3CDTF">2019-09-03T03:09:53Z</dcterms:created>
  <dcterms:modified xsi:type="dcterms:W3CDTF">2019-09-04T20:21:14Z</dcterms:modified>
</cp:coreProperties>
</file>