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14</cp:revision>
  <dcterms:created xsi:type="dcterms:W3CDTF">2019-09-03T03:09:53Z</dcterms:created>
  <dcterms:modified xsi:type="dcterms:W3CDTF">2019-09-04T18:49:48Z</dcterms:modified>
</cp:coreProperties>
</file>