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</a:t>
              </a:r>
              <a:r>
                <a:rPr lang="en-US">
                  <a:solidFill>
                    <a:schemeClr val="bg1"/>
                  </a:solidFill>
                </a:rPr>
                <a:t>: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756809" y="4903213"/>
              <a:ext cx="341947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9AD116-FBE3-E44B-8C36-40B4BD1972AE}"/>
              </a:ext>
            </a:extLst>
          </p:cNvPr>
          <p:cNvSpPr/>
          <p:nvPr/>
        </p:nvSpPr>
        <p:spPr>
          <a:xfrm>
            <a:off x="4074822" y="1728887"/>
            <a:ext cx="1681655" cy="59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 “Cheese”</a:t>
            </a:r>
          </a:p>
          <a:p>
            <a:r>
              <a:rPr lang="en-US" dirty="0">
                <a:solidFill>
                  <a:schemeClr val="tx1"/>
                </a:solidFill>
              </a:rPr>
              <a:t>next: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6</cp:revision>
  <dcterms:created xsi:type="dcterms:W3CDTF">2019-09-03T03:09:53Z</dcterms:created>
  <dcterms:modified xsi:type="dcterms:W3CDTF">2019-09-04T04:14:40Z</dcterms:modified>
</cp:coreProperties>
</file>