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3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894178" y="1053885"/>
            <a:ext cx="10967621" cy="1503335"/>
            <a:chOff x="1174022" y="4045058"/>
            <a:chExt cx="10124242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174022" y="4637003"/>
              <a:ext cx="869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33459" y="4157870"/>
              <a:ext cx="702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size: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2006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3756809" y="4903213"/>
              <a:ext cx="341947" cy="151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53A9F-C468-3142-B4F1-E2691F5B613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043684" y="4837058"/>
              <a:ext cx="9230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value: “Cheese”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7744F-95A1-2D45-81F6-E97C140B5DA3}"/>
              </a:ext>
            </a:extLst>
          </p:cNvPr>
          <p:cNvSpPr/>
          <p:nvPr/>
        </p:nvSpPr>
        <p:spPr>
          <a:xfrm>
            <a:off x="6007100" y="1728887"/>
            <a:ext cx="1681655" cy="59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 “Milk”</a:t>
            </a:r>
          </a:p>
          <a:p>
            <a:r>
              <a:rPr lang="en-US">
                <a:solidFill>
                  <a:schemeClr val="tx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: null</a:t>
            </a: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6</cp:revision>
  <dcterms:created xsi:type="dcterms:W3CDTF">2019-09-03T03:09:53Z</dcterms:created>
  <dcterms:modified xsi:type="dcterms:W3CDTF">2019-09-04T04:15:51Z</dcterms:modified>
</cp:coreProperties>
</file>