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3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894178" y="1053885"/>
            <a:ext cx="10967621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0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756809" y="4903213"/>
              <a:ext cx="341947" cy="151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value: “Cheese”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CB85C-2704-1947-8556-53F4D139D7C6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C7744F-95A1-2D45-81F6-E97C140B5DA3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value: “Milk”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451868-C6BC-5348-88AB-34CA60F2330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6566154-7229-D74B-A97B-DE3E04B4B7AA}"/>
              </a:ext>
            </a:extLst>
          </p:cNvPr>
          <p:cNvSpPr/>
          <p:nvPr/>
        </p:nvSpPr>
        <p:spPr>
          <a:xfrm>
            <a:off x="7928554" y="1728887"/>
            <a:ext cx="1681655" cy="59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 “Bread”</a:t>
            </a:r>
          </a:p>
          <a:p>
            <a:r>
              <a:rPr lang="en-US">
                <a:solidFill>
                  <a:schemeClr val="tx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: null</a:t>
            </a: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6</cp:revision>
  <dcterms:created xsi:type="dcterms:W3CDTF">2019-09-03T03:09:53Z</dcterms:created>
  <dcterms:modified xsi:type="dcterms:W3CDTF">2019-09-04T04:16:52Z</dcterms:modified>
</cp:coreProperties>
</file>