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/>
    <p:restoredTop sz="94655"/>
  </p:normalViewPr>
  <p:slideViewPr>
    <p:cSldViewPr snapToGrid="0" snapToObjects="1">
      <p:cViewPr varScale="1">
        <p:scale>
          <a:sx n="77" d="100"/>
          <a:sy n="77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"A"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51F1CC-3C99-D246-BA69-8F07F93BD99B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A5F3DD-6BFB-2F4A-B1E9-E2B7E635078C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"B"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C4838D-2742-C84C-8EA6-5126F24256C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68874-0F14-FB4B-A0C2-BA7D36D69528}"/>
              </a:ext>
            </a:extLst>
          </p:cNvPr>
          <p:cNvSpPr/>
          <p:nvPr/>
        </p:nvSpPr>
        <p:spPr>
          <a:xfrm>
            <a:off x="7937299" y="170802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"C"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next:null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21E707-0022-7243-B997-9BB286E14428}"/>
              </a:ext>
            </a:extLst>
          </p:cNvPr>
          <p:cNvSpPr txBox="1"/>
          <p:nvPr/>
        </p:nvSpPr>
        <p:spPr>
          <a:xfrm>
            <a:off x="1728283" y="2775289"/>
            <a:ext cx="6783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1DB4A-5318-9947-B610-CA135C3B3889}"/>
              </a:ext>
            </a:extLst>
          </p:cNvPr>
          <p:cNvGrpSpPr/>
          <p:nvPr/>
        </p:nvGrpSpPr>
        <p:grpSpPr>
          <a:xfrm>
            <a:off x="1728283" y="3428527"/>
            <a:ext cx="3026769" cy="595648"/>
            <a:chOff x="1161704" y="3834661"/>
            <a:chExt cx="3026769" cy="5956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FAB3B6-C674-2349-9941-297CA67E983A}"/>
                </a:ext>
              </a:extLst>
            </p:cNvPr>
            <p:cNvGrpSpPr/>
            <p:nvPr/>
          </p:nvGrpSpPr>
          <p:grpSpPr>
            <a:xfrm>
              <a:off x="1161704" y="3880293"/>
              <a:ext cx="1345114" cy="338554"/>
              <a:chOff x="1161704" y="3880293"/>
              <a:chExt cx="1345114" cy="33855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C9050-B698-E441-B00E-14075A49D5CD}"/>
                  </a:ext>
                </a:extLst>
              </p:cNvPr>
              <p:cNvSpPr txBox="1"/>
              <p:nvPr/>
            </p:nvSpPr>
            <p:spPr>
              <a:xfrm>
                <a:off x="1161704" y="3880293"/>
                <a:ext cx="104868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newNode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E69E75B-A39D-644B-B36B-045276B1E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2385" y="4068735"/>
                <a:ext cx="404433" cy="53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9D83DD-1E29-4A44-9F3D-D9D738950F8F}"/>
                </a:ext>
              </a:extLst>
            </p:cNvPr>
            <p:cNvSpPr/>
            <p:nvPr/>
          </p:nvSpPr>
          <p:spPr>
            <a:xfrm>
              <a:off x="2506818" y="3834661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"F"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next: null</a:t>
              </a:r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1584DC-BC46-A14F-962E-BA8F4233645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370859" y="2324535"/>
            <a:ext cx="4477069" cy="61203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18</cp:revision>
  <dcterms:created xsi:type="dcterms:W3CDTF">2019-09-03T03:09:53Z</dcterms:created>
  <dcterms:modified xsi:type="dcterms:W3CDTF">2019-09-04T21:20:52Z</dcterms:modified>
</cp:coreProperties>
</file>