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0"/>
    <p:restoredTop sz="94655"/>
  </p:normalViewPr>
  <p:slideViewPr>
    <p:cSldViewPr snapToGrid="0" snapToObjects="1">
      <p:cViewPr varScale="1">
        <p:scale>
          <a:sx n="77" d="100"/>
          <a:sy n="77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732961" y="1053885"/>
            <a:ext cx="10128838" cy="1503335"/>
            <a:chOff x="1948305" y="4045058"/>
            <a:chExt cx="9349959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948305" y="4171694"/>
              <a:ext cx="854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02463" y="4166062"/>
              <a:ext cx="96804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size: 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33937"/>
              <a:ext cx="62622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</p:cNvCxnSpPr>
            <p:nvPr/>
          </p:nvCxnSpPr>
          <p:spPr>
            <a:xfrm>
              <a:off x="3714400" y="4888155"/>
              <a:ext cx="373333" cy="5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E80E36-8D25-A546-9902-DBA49759EC76}"/>
              </a:ext>
            </a:extLst>
          </p:cNvPr>
          <p:cNvGrpSpPr/>
          <p:nvPr/>
        </p:nvGrpSpPr>
        <p:grpSpPr>
          <a:xfrm>
            <a:off x="4074822" y="1728887"/>
            <a:ext cx="1932278" cy="595648"/>
            <a:chOff x="4074822" y="1728887"/>
            <a:chExt cx="1932278" cy="5956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"A"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0721F-11E8-3049-A682-F0DEF9AEC5CF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F0D3CA5-C0BF-8047-8A84-B44494CF910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293989" y="1420673"/>
            <a:ext cx="377907" cy="57470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3A5F3DD-6BFB-2F4A-B1E9-E2B7E635078C}"/>
              </a:ext>
            </a:extLst>
          </p:cNvPr>
          <p:cNvSpPr/>
          <p:nvPr/>
        </p:nvSpPr>
        <p:spPr>
          <a:xfrm>
            <a:off x="6007100" y="1728887"/>
            <a:ext cx="168165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: "B"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68874-0F14-FB4B-A0C2-BA7D36D69528}"/>
              </a:ext>
            </a:extLst>
          </p:cNvPr>
          <p:cNvSpPr/>
          <p:nvPr/>
        </p:nvSpPr>
        <p:spPr>
          <a:xfrm>
            <a:off x="9996412" y="1705118"/>
            <a:ext cx="168165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: "C"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next:null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9D83DD-1E29-4A44-9F3D-D9D738950F8F}"/>
              </a:ext>
            </a:extLst>
          </p:cNvPr>
          <p:cNvSpPr/>
          <p:nvPr/>
        </p:nvSpPr>
        <p:spPr>
          <a:xfrm>
            <a:off x="7960728" y="1732366"/>
            <a:ext cx="168165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: "F"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E6DB3D-5C58-4048-9B05-B13F984B15AF}"/>
              </a:ext>
            </a:extLst>
          </p:cNvPr>
          <p:cNvCxnSpPr>
            <a:cxnSpLocks/>
          </p:cNvCxnSpPr>
          <p:nvPr/>
        </p:nvCxnSpPr>
        <p:spPr>
          <a:xfrm>
            <a:off x="6596710" y="2149186"/>
            <a:ext cx="1371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1153C6-B2B9-F24D-A2D6-648A6F15FCB0}"/>
              </a:ext>
            </a:extLst>
          </p:cNvPr>
          <p:cNvCxnSpPr>
            <a:cxnSpLocks/>
          </p:cNvCxnSpPr>
          <p:nvPr/>
        </p:nvCxnSpPr>
        <p:spPr>
          <a:xfrm flipV="1">
            <a:off x="8595360" y="2149186"/>
            <a:ext cx="1401052" cy="125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23</cp:revision>
  <dcterms:created xsi:type="dcterms:W3CDTF">2019-09-03T03:09:53Z</dcterms:created>
  <dcterms:modified xsi:type="dcterms:W3CDTF">2019-09-04T21:24:50Z</dcterms:modified>
</cp:coreProperties>
</file>