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1F1CC-3C99-D246-BA69-8F07F93BD99B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A5F3DD-6BFB-2F4A-B1E9-E2B7E635078C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"B"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C4838D-2742-C84C-8EA6-5126F2425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10E65-9B35-4748-A3D0-DED11592C455}"/>
              </a:ext>
            </a:extLst>
          </p:cNvPr>
          <p:cNvGrpSpPr/>
          <p:nvPr/>
        </p:nvGrpSpPr>
        <p:grpSpPr>
          <a:xfrm>
            <a:off x="7937299" y="1708027"/>
            <a:ext cx="1932278" cy="595648"/>
            <a:chOff x="4074822" y="1728887"/>
            <a:chExt cx="1932278" cy="595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168874-0F14-FB4B-A0C2-BA7D36D69528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"C"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D9FEE2-58E7-2E46-808E-6A2BD5BCB9C6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17860-11E8-D844-9526-5C2ADCBCEA30}"/>
              </a:ext>
            </a:extLst>
          </p:cNvPr>
          <p:cNvSpPr/>
          <p:nvPr/>
        </p:nvSpPr>
        <p:spPr>
          <a:xfrm>
            <a:off x="9899549" y="170802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"D"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1E707-0022-7243-B997-9BB286E14428}"/>
              </a:ext>
            </a:extLst>
          </p:cNvPr>
          <p:cNvSpPr txBox="1"/>
          <p:nvPr/>
        </p:nvSpPr>
        <p:spPr>
          <a:xfrm>
            <a:off x="1692468" y="2959372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D137ACE-7EBB-E94B-9AF2-4C5B9FD365AF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 flipV="1">
            <a:off x="2370859" y="2324535"/>
            <a:ext cx="2544791" cy="80411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16</cp:revision>
  <dcterms:created xsi:type="dcterms:W3CDTF">2019-09-03T03:09:53Z</dcterms:created>
  <dcterms:modified xsi:type="dcterms:W3CDTF">2019-09-04T21:19:26Z</dcterms:modified>
</cp:coreProperties>
</file>