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4"/>
    <p:restoredTop sz="94655"/>
  </p:normalViewPr>
  <p:slideViewPr>
    <p:cSldViewPr snapToGrid="0" snapToObjects="1">
      <p:cViewPr varScale="1">
        <p:scale>
          <a:sx n="77" d="100"/>
          <a:sy n="77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"A"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51F1CC-3C99-D246-BA69-8F07F93BD99B}"/>
              </a:ext>
            </a:extLst>
          </p:cNvPr>
          <p:cNvGrpSpPr/>
          <p:nvPr/>
        </p:nvGrpSpPr>
        <p:grpSpPr>
          <a:xfrm>
            <a:off x="6007100" y="1728887"/>
            <a:ext cx="1932278" cy="595648"/>
            <a:chOff x="4074822" y="1728887"/>
            <a:chExt cx="1932278" cy="5956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A5F3DD-6BFB-2F4A-B1E9-E2B7E635078C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"B"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C4838D-2742-C84C-8EA6-5126F24256CA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10E65-9B35-4748-A3D0-DED11592C455}"/>
              </a:ext>
            </a:extLst>
          </p:cNvPr>
          <p:cNvGrpSpPr/>
          <p:nvPr/>
        </p:nvGrpSpPr>
        <p:grpSpPr>
          <a:xfrm>
            <a:off x="7937299" y="1708027"/>
            <a:ext cx="1932278" cy="595648"/>
            <a:chOff x="4074822" y="1728887"/>
            <a:chExt cx="1932278" cy="5956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168874-0F14-FB4B-A0C2-BA7D36D69528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"C"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D9FEE2-58E7-2E46-808E-6A2BD5BCB9C6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5E17860-11E8-D844-9526-5C2ADCBCEA30}"/>
              </a:ext>
            </a:extLst>
          </p:cNvPr>
          <p:cNvSpPr/>
          <p:nvPr/>
        </p:nvSpPr>
        <p:spPr>
          <a:xfrm>
            <a:off x="9899549" y="170802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"D"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null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21E707-0022-7243-B997-9BB286E14428}"/>
              </a:ext>
            </a:extLst>
          </p:cNvPr>
          <p:cNvSpPr txBox="1"/>
          <p:nvPr/>
        </p:nvSpPr>
        <p:spPr>
          <a:xfrm>
            <a:off x="1692468" y="2959372"/>
            <a:ext cx="6783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D137ACE-7EBB-E94B-9AF2-4C5B9FD365AF}"/>
              </a:ext>
            </a:extLst>
          </p:cNvPr>
          <p:cNvCxnSpPr>
            <a:cxnSpLocks/>
            <a:stCxn id="28" idx="3"/>
            <a:endCxn id="14" idx="2"/>
          </p:cNvCxnSpPr>
          <p:nvPr/>
        </p:nvCxnSpPr>
        <p:spPr>
          <a:xfrm flipV="1">
            <a:off x="2370859" y="2324535"/>
            <a:ext cx="4477069" cy="804114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17</cp:revision>
  <dcterms:created xsi:type="dcterms:W3CDTF">2019-09-03T03:09:53Z</dcterms:created>
  <dcterms:modified xsi:type="dcterms:W3CDTF">2019-09-04T21:19:46Z</dcterms:modified>
</cp:coreProperties>
</file>