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8"/>
    <p:restoredTop sz="94655"/>
  </p:normalViewPr>
  <p:slideViewPr>
    <p:cSldViewPr snapToGrid="0" snapToObjects="1">
      <p:cViewPr>
        <p:scale>
          <a:sx n="69" d="100"/>
          <a:sy n="69" d="100"/>
        </p:scale>
        <p:origin x="5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"Cheese"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CB85C-2704-1947-8556-53F4D139D7C6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C7744F-95A1-2D45-81F6-E97C140B5DA3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"Milk"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451868-C6BC-5348-88AB-34CA60F2330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6566154-7229-D74B-A97B-DE3E04B4B7AA}"/>
              </a:ext>
            </a:extLst>
          </p:cNvPr>
          <p:cNvSpPr/>
          <p:nvPr/>
        </p:nvSpPr>
        <p:spPr>
          <a:xfrm>
            <a:off x="7928554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"Bread"</a:t>
            </a:r>
          </a:p>
          <a:p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10</cp:revision>
  <dcterms:created xsi:type="dcterms:W3CDTF">2019-09-03T03:09:53Z</dcterms:created>
  <dcterms:modified xsi:type="dcterms:W3CDTF">2019-09-04T18:26:22Z</dcterms:modified>
</cp:coreProperties>
</file>