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6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size: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7401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815188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CACE5ED-4744-D94C-B1F1-62D43EC82DE1}"/>
              </a:ext>
            </a:extLst>
          </p:cNvPr>
          <p:cNvGrpSpPr/>
          <p:nvPr/>
        </p:nvGrpSpPr>
        <p:grpSpPr>
          <a:xfrm>
            <a:off x="4129414" y="1728887"/>
            <a:ext cx="4621081" cy="597921"/>
            <a:chOff x="4156710" y="1728887"/>
            <a:chExt cx="4621081" cy="59792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156710" y="1728887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cs typeface="Courier New" panose="02070309020205020404" pitchFamily="49" charset="0"/>
                </a:rPr>
                <a:t>"Cheese"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0FC422-0A3B-5C4A-A22E-27E8C78E6801}"/>
                </a:ext>
              </a:extLst>
            </p:cNvPr>
            <p:cNvSpPr/>
            <p:nvPr/>
          </p:nvSpPr>
          <p:spPr>
            <a:xfrm>
              <a:off x="5701182" y="1731160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cs typeface="Courier New" panose="02070309020205020404" pitchFamily="49" charset="0"/>
                </a:rPr>
                <a:t>"Milk"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55A643-0CDF-4740-B8D8-CDC3663BEA3A}"/>
                </a:ext>
              </a:extLst>
            </p:cNvPr>
            <p:cNvSpPr/>
            <p:nvPr/>
          </p:nvSpPr>
          <p:spPr>
            <a:xfrm>
              <a:off x="7243386" y="1731159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cs typeface="Courier New" panose="02070309020205020404" pitchFamily="49" charset="0"/>
                </a:rPr>
                <a:t>"Bread"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18</cp:revision>
  <dcterms:created xsi:type="dcterms:W3CDTF">2019-09-03T03:09:53Z</dcterms:created>
  <dcterms:modified xsi:type="dcterms:W3CDTF">2019-09-04T19:21:48Z</dcterms:modified>
</cp:coreProperties>
</file>