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6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1732961" y="1053885"/>
            <a:ext cx="10128838" cy="1503335"/>
            <a:chOff x="1948305" y="4045058"/>
            <a:chExt cx="9349959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948305" y="4171694"/>
              <a:ext cx="854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02463" y="4166062"/>
              <a:ext cx="96804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size: 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33937"/>
              <a:ext cx="74016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BA5DCC-3DE3-0B4F-96EB-31F6DE15C479}"/>
                </a:ext>
              </a:extLst>
            </p:cNvPr>
            <p:cNvCxnSpPr>
              <a:cxnSpLocks/>
            </p:cNvCxnSpPr>
            <p:nvPr/>
          </p:nvCxnSpPr>
          <p:spPr>
            <a:xfrm>
              <a:off x="3815188" y="4888155"/>
              <a:ext cx="373333" cy="53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F0D3CA5-C0BF-8047-8A84-B44494CF910F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293989" y="1420673"/>
            <a:ext cx="377907" cy="57470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CACE5ED-4744-D94C-B1F1-62D43EC82DE1}"/>
              </a:ext>
            </a:extLst>
          </p:cNvPr>
          <p:cNvGrpSpPr/>
          <p:nvPr/>
        </p:nvGrpSpPr>
        <p:grpSpPr>
          <a:xfrm>
            <a:off x="4129414" y="1728887"/>
            <a:ext cx="4621081" cy="597921"/>
            <a:chOff x="4156710" y="1728887"/>
            <a:chExt cx="4621081" cy="59792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9AD116-FBE3-E44B-8C36-40B4BD1972AE}"/>
                </a:ext>
              </a:extLst>
            </p:cNvPr>
            <p:cNvSpPr/>
            <p:nvPr/>
          </p:nvSpPr>
          <p:spPr>
            <a:xfrm>
              <a:off x="4156710" y="1728887"/>
              <a:ext cx="153440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cs typeface="Courier New" panose="02070309020205020404" pitchFamily="49" charset="0"/>
                </a:rPr>
                <a:t>"Milk"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0FC422-0A3B-5C4A-A22E-27E8C78E6801}"/>
                </a:ext>
              </a:extLst>
            </p:cNvPr>
            <p:cNvSpPr/>
            <p:nvPr/>
          </p:nvSpPr>
          <p:spPr>
            <a:xfrm>
              <a:off x="5701182" y="1731160"/>
              <a:ext cx="153440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cs typeface="Courier New" panose="02070309020205020404" pitchFamily="49" charset="0"/>
                </a:rPr>
                <a:t>"Bread"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55A643-0CDF-4740-B8D8-CDC3663BEA3A}"/>
                </a:ext>
              </a:extLst>
            </p:cNvPr>
            <p:cNvSpPr/>
            <p:nvPr/>
          </p:nvSpPr>
          <p:spPr>
            <a:xfrm>
              <a:off x="7243386" y="1731159"/>
              <a:ext cx="153440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cs typeface="Courier New" panose="02070309020205020404" pitchFamily="49" charset="0"/>
                </a:rPr>
                <a:t>"Ice Cream"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4AF9FF7-99DC-7042-A5C7-7EC773205559}"/>
              </a:ext>
            </a:extLst>
          </p:cNvPr>
          <p:cNvSpPr/>
          <p:nvPr/>
        </p:nvSpPr>
        <p:spPr>
          <a:xfrm>
            <a:off x="8759625" y="1728887"/>
            <a:ext cx="1534405" cy="595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A6EA55-C6E0-744E-A527-B4DFD199968A}"/>
              </a:ext>
            </a:extLst>
          </p:cNvPr>
          <p:cNvSpPr/>
          <p:nvPr/>
        </p:nvSpPr>
        <p:spPr>
          <a:xfrm>
            <a:off x="10301829" y="1728887"/>
            <a:ext cx="1534405" cy="595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15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20</cp:revision>
  <dcterms:created xsi:type="dcterms:W3CDTF">2019-09-03T03:09:53Z</dcterms:created>
  <dcterms:modified xsi:type="dcterms:W3CDTF">2019-09-04T19:20:44Z</dcterms:modified>
</cp:coreProperties>
</file>