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894178" y="1053885"/>
            <a:ext cx="10967621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0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756809" y="4903213"/>
              <a:ext cx="341947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“Cheese”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CB85C-2704-1947-8556-53F4D139D7C6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C7744F-95A1-2D45-81F6-E97C140B5DA3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“Milk”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451868-C6BC-5348-88AB-34CA60F2330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81E496-DE40-4648-96B6-14CF49AD85D7}"/>
              </a:ext>
            </a:extLst>
          </p:cNvPr>
          <p:cNvGrpSpPr/>
          <p:nvPr/>
        </p:nvGrpSpPr>
        <p:grpSpPr>
          <a:xfrm>
            <a:off x="7928554" y="1728887"/>
            <a:ext cx="1932278" cy="595648"/>
            <a:chOff x="4074822" y="1728887"/>
            <a:chExt cx="1932278" cy="595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566154-7229-D74B-A97B-DE3E04B4B7AA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“Bread”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474E628-1550-7447-96DD-3A82FA198E3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1D0F814-0A12-1B4D-AF6D-685A995A2DC1}"/>
              </a:ext>
            </a:extLst>
          </p:cNvPr>
          <p:cNvSpPr/>
          <p:nvPr/>
        </p:nvSpPr>
        <p:spPr>
          <a:xfrm>
            <a:off x="9850007" y="1722465"/>
            <a:ext cx="1910193" cy="59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 “Ice Cream”</a:t>
            </a:r>
          </a:p>
          <a:p>
            <a:r>
              <a:rPr lang="en-US" dirty="0">
                <a:solidFill>
                  <a:schemeClr val="tx1"/>
                </a:solidFill>
              </a:rPr>
              <a:t>next: 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5</cp:revision>
  <dcterms:created xsi:type="dcterms:W3CDTF">2019-09-03T03:09:53Z</dcterms:created>
  <dcterms:modified xsi:type="dcterms:W3CDTF">2019-09-03T04:14:20Z</dcterms:modified>
</cp:coreProperties>
</file>