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3269871" y="1742764"/>
            <a:ext cx="780740" cy="338554"/>
            <a:chOff x="3367030" y="4733937"/>
            <a:chExt cx="720703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367030" y="4733937"/>
              <a:ext cx="2844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400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80E36-8D25-A546-9902-DBA49759EC76}"/>
              </a:ext>
            </a:extLst>
          </p:cNvPr>
          <p:cNvGrpSpPr/>
          <p:nvPr/>
        </p:nvGrpSpPr>
        <p:grpSpPr>
          <a:xfrm>
            <a:off x="4074822" y="1728887"/>
            <a:ext cx="1932278" cy="595648"/>
            <a:chOff x="4074822" y="1728887"/>
            <a:chExt cx="1932278" cy="5956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074822" y="1728887"/>
              <a:ext cx="168165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sz="1600" dirty="0">
                  <a:solidFill>
                    <a:schemeClr val="tx1"/>
                  </a:solidFill>
                </a:rPr>
                <a:t>: "Hello"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C0721F-11E8-3049-A682-F0DEF9AEC5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0" y="2161719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7744F-95A1-2D45-81F6-E97C140B5DA3}"/>
              </a:ext>
            </a:extLst>
          </p:cNvPr>
          <p:cNvSpPr/>
          <p:nvPr/>
        </p:nvSpPr>
        <p:spPr>
          <a:xfrm>
            <a:off x="6007100" y="1728887"/>
            <a:ext cx="168165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: "World"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null</a:t>
            </a: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14</cp:revision>
  <dcterms:created xsi:type="dcterms:W3CDTF">2019-09-03T03:09:53Z</dcterms:created>
  <dcterms:modified xsi:type="dcterms:W3CDTF">2019-09-04T20:28:58Z</dcterms:modified>
</cp:coreProperties>
</file>