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4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894178" y="1053885"/>
            <a:ext cx="10967621" cy="1503335"/>
            <a:chOff x="1174022" y="4045058"/>
            <a:chExt cx="10124242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174022" y="4637003"/>
              <a:ext cx="8696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33459" y="4157870"/>
              <a:ext cx="702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size</a:t>
              </a:r>
              <a:r>
                <a:rPr lang="en-US">
                  <a:solidFill>
                    <a:schemeClr val="bg1"/>
                  </a:solidFill>
                </a:rPr>
                <a:t>: 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20060"/>
              <a:ext cx="10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head: 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2453A9F-C468-3142-B4F1-E2691F5B6136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043684" y="4837058"/>
              <a:ext cx="9230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7</cp:revision>
  <dcterms:created xsi:type="dcterms:W3CDTF">2019-09-03T03:09:53Z</dcterms:created>
  <dcterms:modified xsi:type="dcterms:W3CDTF">2019-09-04T04:27:27Z</dcterms:modified>
</cp:coreProperties>
</file>