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8"/>
    <p:restoredTop sz="94655"/>
  </p:normalViewPr>
  <p:slideViewPr>
    <p:cSldViewPr snapToGrid="0" snapToObjects="1">
      <p:cViewPr>
        <p:scale>
          <a:sx n="69" d="100"/>
          <a:sy n="69" d="100"/>
        </p:scale>
        <p:origin x="5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9AD116-FBE3-E44B-8C36-40B4BD1972AE}"/>
              </a:ext>
            </a:extLst>
          </p:cNvPr>
          <p:cNvSpPr/>
          <p:nvPr/>
        </p:nvSpPr>
        <p:spPr>
          <a:xfrm>
            <a:off x="4074822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"Cheese"</a:t>
            </a: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12</cp:revision>
  <dcterms:created xsi:type="dcterms:W3CDTF">2019-09-03T03:09:53Z</dcterms:created>
  <dcterms:modified xsi:type="dcterms:W3CDTF">2019-09-04T18:29:10Z</dcterms:modified>
</cp:coreProperties>
</file>