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8"/>
    <p:restoredTop sz="94655"/>
  </p:normalViewPr>
  <p:slideViewPr>
    <p:cSldViewPr snapToGrid="0" snapToObjects="1">
      <p:cViewPr>
        <p:scale>
          <a:sx n="69" d="100"/>
          <a:sy n="69" d="100"/>
        </p:scale>
        <p:origin x="50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897979" y="1053885"/>
            <a:ext cx="10963820" cy="1503335"/>
            <a:chOff x="1177531" y="4045058"/>
            <a:chExt cx="10120733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177531" y="4713638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6262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2453A9F-C468-3142-B4F1-E2691F5B6136}"/>
                </a:ext>
              </a:extLst>
            </p:cNvPr>
            <p:cNvCxnSpPr>
              <a:cxnSpLocks/>
            </p:cNvCxnSpPr>
            <p:nvPr/>
          </p:nvCxnSpPr>
          <p:spPr>
            <a:xfrm>
              <a:off x="2071175" y="4883793"/>
              <a:ext cx="8882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"Cheese"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CB85C-2704-1947-8556-53F4D139D7C6}"/>
              </a:ext>
            </a:extLst>
          </p:cNvPr>
          <p:cNvGrpSpPr/>
          <p:nvPr/>
        </p:nvGrpSpPr>
        <p:grpSpPr>
          <a:xfrm>
            <a:off x="6007100" y="1728887"/>
            <a:ext cx="1932278" cy="595648"/>
            <a:chOff x="4074822" y="1728887"/>
            <a:chExt cx="1932278" cy="5956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C7744F-95A1-2D45-81F6-E97C140B5DA3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"Milk"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451868-C6BC-5348-88AB-34CA60F2330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81E496-DE40-4648-96B6-14CF49AD85D7}"/>
              </a:ext>
            </a:extLst>
          </p:cNvPr>
          <p:cNvGrpSpPr/>
          <p:nvPr/>
        </p:nvGrpSpPr>
        <p:grpSpPr>
          <a:xfrm>
            <a:off x="7928554" y="1728887"/>
            <a:ext cx="1932278" cy="595648"/>
            <a:chOff x="4074822" y="1728887"/>
            <a:chExt cx="1932278" cy="5956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566154-7229-D74B-A97B-DE3E04B4B7AA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"Bread"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474E628-1550-7447-96DD-3A82FA198E3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1D0F814-0A12-1B4D-AF6D-685A995A2DC1}"/>
              </a:ext>
            </a:extLst>
          </p:cNvPr>
          <p:cNvSpPr/>
          <p:nvPr/>
        </p:nvSpPr>
        <p:spPr>
          <a:xfrm>
            <a:off x="9850007" y="1722465"/>
            <a:ext cx="1910193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"Ice Cream"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9</cp:revision>
  <dcterms:created xsi:type="dcterms:W3CDTF">2019-09-03T03:09:53Z</dcterms:created>
  <dcterms:modified xsi:type="dcterms:W3CDTF">2019-09-04T18:18:09Z</dcterms:modified>
</cp:coreProperties>
</file>