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0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033879" y="1053885"/>
            <a:ext cx="10124242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array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D49F8C-9E58-D949-8A98-E0CC45CE1914}"/>
                </a:ext>
              </a:extLst>
            </p:cNvPr>
            <p:cNvGrpSpPr/>
            <p:nvPr/>
          </p:nvGrpSpPr>
          <p:grpSpPr>
            <a:xfrm>
              <a:off x="4508982" y="4635584"/>
              <a:ext cx="3929664" cy="535258"/>
              <a:chOff x="4393489" y="2225990"/>
              <a:chExt cx="3929664" cy="5352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ACC07B4-C391-584B-8189-69F0400F8681}"/>
                  </a:ext>
                </a:extLst>
              </p:cNvPr>
              <p:cNvSpPr/>
              <p:nvPr/>
            </p:nvSpPr>
            <p:spPr>
              <a:xfrm>
                <a:off x="4393489" y="2225990"/>
                <a:ext cx="1309888" cy="53525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accent1">
                    <a:shade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“Milk”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C82374-CC4A-FA40-8185-7B14BE279A85}"/>
                  </a:ext>
                </a:extLst>
              </p:cNvPr>
              <p:cNvSpPr/>
              <p:nvPr/>
            </p:nvSpPr>
            <p:spPr>
              <a:xfrm>
                <a:off x="7013265" y="2225990"/>
                <a:ext cx="1309888" cy="53525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“Ice Cream”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89CF48-03D5-9A4E-BCBC-1E945B0B8711}"/>
                  </a:ext>
                </a:extLst>
              </p:cNvPr>
              <p:cNvSpPr/>
              <p:nvPr/>
            </p:nvSpPr>
            <p:spPr>
              <a:xfrm>
                <a:off x="5703377" y="2225990"/>
                <a:ext cx="1309888" cy="53525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“Bread”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 flipV="1">
              <a:off x="3763798" y="4903213"/>
              <a:ext cx="745184" cy="151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8F3C10C-5A03-324F-A484-00500273791F}"/>
              </a:ext>
            </a:extLst>
          </p:cNvPr>
          <p:cNvSpPr/>
          <p:nvPr/>
        </p:nvSpPr>
        <p:spPr>
          <a:xfrm>
            <a:off x="8298503" y="1640585"/>
            <a:ext cx="1309888" cy="535258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3DB57-0749-A740-97C5-47B5D1E1AD38}"/>
              </a:ext>
            </a:extLst>
          </p:cNvPr>
          <p:cNvSpPr/>
          <p:nvPr/>
        </p:nvSpPr>
        <p:spPr>
          <a:xfrm>
            <a:off x="9608377" y="1642511"/>
            <a:ext cx="1309888" cy="535258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10</cp:revision>
  <dcterms:created xsi:type="dcterms:W3CDTF">2019-09-03T03:09:53Z</dcterms:created>
  <dcterms:modified xsi:type="dcterms:W3CDTF">2019-09-03T04:01:14Z</dcterms:modified>
</cp:coreProperties>
</file>