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3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5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0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2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F4D3385-2422-465B-919D-4EF254D9F6B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8DB8FE5-A1F0-445C-ABAA-269A52E9B7B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A96D-0C46-4739-9891-42FE4CCC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3F0A-7149-4728-A258-935E15B0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E5CA-4A2D-4505-AA0C-DD28AFAAB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21505" r="40000" b="40073"/>
          <a:stretch/>
        </p:blipFill>
        <p:spPr>
          <a:xfrm>
            <a:off x="68826" y="0"/>
            <a:ext cx="1204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5DA0-DB81-4633-92FF-38F939B0A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781CF-B3DF-42EA-8EE7-EB3B37162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14E66-67D3-455C-A626-5ABCAC4D7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22509" r="43871" b="24301"/>
          <a:stretch/>
        </p:blipFill>
        <p:spPr>
          <a:xfrm>
            <a:off x="4719484" y="444406"/>
            <a:ext cx="7472516" cy="62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1FA1-3DD5-4035-A93E-2EB7E874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CFDDE-5867-4606-A985-22A7F59F9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8" t="21812" r="43093" b="28640"/>
          <a:stretch/>
        </p:blipFill>
        <p:spPr>
          <a:xfrm>
            <a:off x="2933700" y="-68826"/>
            <a:ext cx="8648700" cy="64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214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sirisha13022002@outlook.com</dc:creator>
  <cp:lastModifiedBy>sirisha13022002@outlook.com</cp:lastModifiedBy>
  <cp:revision>4</cp:revision>
  <dcterms:created xsi:type="dcterms:W3CDTF">2020-05-30T09:11:53Z</dcterms:created>
  <dcterms:modified xsi:type="dcterms:W3CDTF">2020-05-30T09:43:08Z</dcterms:modified>
</cp:coreProperties>
</file>