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5CF13-3B3A-48F2-9050-616D7BC10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9576C-4806-411C-BEB6-7CD6C4DB4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7C872-380D-45EC-BB60-2C8FF501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1C8DE-FFD0-4F21-B4C5-5B3E746F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A3BEC-E7F5-4743-9958-D0032CB6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9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BC587-3F8C-4E4C-8956-192B6A1A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4BCDF-1C29-48D2-911F-0ED8CE673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F71B8-9C96-4EB3-AB7F-ED9C7C64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74424-DE35-496A-9B6E-5F09FDE4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BB8DA-B2A2-4A47-8A99-6DB30173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9921DF-090B-4DA9-8FEA-9150EC41D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1190E-6ABB-41D6-BA44-3B32096EB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C9DB5-E737-424F-AAA6-087A33A0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39B4B-1A7D-424B-94A3-C4BF4EDF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CE84E-BCB4-4C3C-8DB5-CEAFB3F7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E3734-78FE-44E0-BD15-CBF86016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6788F-6B8E-4910-8991-4D13F834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C790C-F954-41E9-AB73-CFBE2C4F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98A3C-4B3F-4BA0-AF1A-3B7C6D86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CEF82-20C7-421E-A52B-C41C2902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6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6E6F6-573D-4160-899D-F06DDC26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6C9DC-3BC2-4D61-A9E9-4673D915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D5C48-9F95-4AB6-85FB-868D2E7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9E595-1D39-4D81-9E8D-DBC176E1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C6B3B-9E5B-44A8-9779-F9A437E7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1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A834-23F2-48AF-87DE-AD560AAB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DFC47-5DB1-4431-9E5E-1EB092F0A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C05B9-B47B-446E-82C8-5DE7E092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2363D-B908-46AA-8409-CB5DB883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F157A-CC84-48D5-B9A2-BA384368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6627C-D929-4501-8B5B-4BDC707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61867-BAA1-44ED-8FFD-14C118F6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59CC3-2487-417C-A981-C13331773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DC2AA9-45B2-4C91-A17E-6D71AE72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383B19-41BE-4B2C-8C10-67C3367A8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748C8-2EAC-4B9B-B6E7-5AFF420AE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2D80E1-789F-4960-AA9D-4C8A40B1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2970D6-3AAF-414C-A43F-B1498F12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C7A1CE-7A41-4399-99F1-7F5347C1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055FD-0E71-484E-BBCE-117EEDF1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80D3C-C3DE-4442-A866-F568A073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20F87-56BD-4A14-A357-A62A43C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7204C-95DB-4A1B-B612-AE02058C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2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0F6A42-B6F6-4F5C-B234-D78D2B92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B1597-9C54-4A04-B5D0-A47705A9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5D4FC-B7E0-481F-AA84-AA3CFE47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3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1DFAC-13BB-4258-8F9C-16EF7E3A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FE0A3-7A7E-449E-B9CC-58AC2779B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94D1C-B02E-48F1-8BF3-666C24FC0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7C326-A552-43F8-9649-6FEE561A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92BDC-FE8F-48CB-A677-F4FF6A43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367335-4FF9-45E1-B7F3-08C56C6F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F48CA-72DF-424C-AECC-624E808F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1FE6B3-2274-4ED0-9397-DB673114A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5DE94-3060-4905-B629-B83E24431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196E6-4E21-4CA8-9453-B34BDCD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8DF87-5C92-454C-BB8A-6BFF57F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6286E-59A6-4D44-8A54-C0ECC7E4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2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8D8F90-C1D2-4D4E-BE01-0EAB874F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1E876-A237-433F-BC06-09B5022F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D9174-4CA5-4B53-B4FA-6C089A0DB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718F-8D1A-4F51-BB96-7112355D4AC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50681-C0F1-4ACC-8ED0-5AE78E615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89382-03C1-4CD0-8228-E078C083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5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B24597-6071-4BE5-9439-1A49EAE2B75B}"/>
              </a:ext>
            </a:extLst>
          </p:cNvPr>
          <p:cNvGrpSpPr/>
          <p:nvPr/>
        </p:nvGrpSpPr>
        <p:grpSpPr>
          <a:xfrm>
            <a:off x="532611" y="217396"/>
            <a:ext cx="4811480" cy="6221872"/>
            <a:chOff x="725557" y="447261"/>
            <a:chExt cx="4811480" cy="622187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99DEF4B-1A68-42A9-8E99-D225B2E657DA}"/>
                </a:ext>
              </a:extLst>
            </p:cNvPr>
            <p:cNvGrpSpPr/>
            <p:nvPr/>
          </p:nvGrpSpPr>
          <p:grpSpPr>
            <a:xfrm>
              <a:off x="725557" y="447261"/>
              <a:ext cx="1508376" cy="6221872"/>
              <a:chOff x="725557" y="447261"/>
              <a:chExt cx="1508376" cy="6221872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FA1CD09-D257-43A9-9E3F-A4596FCA4B0F}"/>
                  </a:ext>
                </a:extLst>
              </p:cNvPr>
              <p:cNvGrpSpPr/>
              <p:nvPr/>
            </p:nvGrpSpPr>
            <p:grpSpPr>
              <a:xfrm>
                <a:off x="725557" y="447261"/>
                <a:ext cx="1508376" cy="1799086"/>
                <a:chOff x="725557" y="447261"/>
                <a:chExt cx="1508376" cy="1799086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1EFB0F77-8E3B-4E50-ABA9-C0FD5003A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08" r="6425" b="13768"/>
                <a:stretch/>
              </p:blipFill>
              <p:spPr>
                <a:xfrm>
                  <a:off x="725557" y="447261"/>
                  <a:ext cx="1508376" cy="1500809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40C3DBE-D00B-4F3A-B6D7-45F100B28CBF}"/>
                    </a:ext>
                  </a:extLst>
                </p:cNvPr>
                <p:cNvSpPr txBox="1"/>
                <p:nvPr/>
              </p:nvSpPr>
              <p:spPr>
                <a:xfrm>
                  <a:off x="819147" y="1877015"/>
                  <a:ext cx="1321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72 Black" panose="020B0A04030603020204" pitchFamily="34" charset="0"/>
                      <a:cs typeface="72 Black" panose="020B0A04030603020204" pitchFamily="34" charset="0"/>
                    </a:rPr>
                    <a:t>Process A</a:t>
                  </a:r>
                </a:p>
              </p:txBody>
            </p:sp>
          </p:grp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A3B71AB3-1273-4565-A691-A83FAF4144D2}"/>
                  </a:ext>
                </a:extLst>
              </p:cNvPr>
              <p:cNvSpPr/>
              <p:nvPr/>
            </p:nvSpPr>
            <p:spPr>
              <a:xfrm rot="5400000">
                <a:off x="-680255" y="4345333"/>
                <a:ext cx="4320000" cy="327600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FCFDCA-C394-48B0-A0F7-4911A556DC55}"/>
                </a:ext>
              </a:extLst>
            </p:cNvPr>
            <p:cNvGrpSpPr/>
            <p:nvPr/>
          </p:nvGrpSpPr>
          <p:grpSpPr>
            <a:xfrm>
              <a:off x="4028661" y="451542"/>
              <a:ext cx="1508376" cy="6217591"/>
              <a:chOff x="4028661" y="451542"/>
              <a:chExt cx="1508376" cy="621759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A90A4DF9-8F8B-4469-B9CB-03A59DA68777}"/>
                  </a:ext>
                </a:extLst>
              </p:cNvPr>
              <p:cNvGrpSpPr/>
              <p:nvPr/>
            </p:nvGrpSpPr>
            <p:grpSpPr>
              <a:xfrm>
                <a:off x="4028661" y="451542"/>
                <a:ext cx="1508376" cy="1799086"/>
                <a:chOff x="4028661" y="451542"/>
                <a:chExt cx="1508376" cy="1799086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C7686558-5DA5-43BF-A31F-BF27E93DB4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08" r="6425" b="13768"/>
                <a:stretch/>
              </p:blipFill>
              <p:spPr>
                <a:xfrm>
                  <a:off x="4028661" y="451542"/>
                  <a:ext cx="1508376" cy="1500809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C821C5-8886-4196-BC77-856DD3E8A035}"/>
                    </a:ext>
                  </a:extLst>
                </p:cNvPr>
                <p:cNvSpPr txBox="1"/>
                <p:nvPr/>
              </p:nvSpPr>
              <p:spPr>
                <a:xfrm>
                  <a:off x="4128664" y="1881296"/>
                  <a:ext cx="1308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72 Black" panose="020B0A04030603020204" pitchFamily="34" charset="0"/>
                      <a:cs typeface="72 Black" panose="020B0A04030603020204" pitchFamily="34" charset="0"/>
                    </a:rPr>
                    <a:t>Process B</a:t>
                  </a:r>
                </a:p>
              </p:txBody>
            </p:sp>
          </p:grp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F59BE913-292B-4465-B249-6998CDD4E653}"/>
                  </a:ext>
                </a:extLst>
              </p:cNvPr>
              <p:cNvSpPr/>
              <p:nvPr/>
            </p:nvSpPr>
            <p:spPr>
              <a:xfrm rot="5400000">
                <a:off x="2622849" y="4345333"/>
                <a:ext cx="4320000" cy="327600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361C96C-3BFD-466F-9137-15AABEE7C03A}"/>
                </a:ext>
              </a:extLst>
            </p:cNvPr>
            <p:cNvGrpSpPr/>
            <p:nvPr/>
          </p:nvGrpSpPr>
          <p:grpSpPr>
            <a:xfrm>
              <a:off x="1258791" y="2614801"/>
              <a:ext cx="3606858" cy="3167916"/>
              <a:chOff x="1258791" y="2614801"/>
              <a:chExt cx="3606858" cy="316791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90340A0-5B47-49C3-AF65-59BC37720228}"/>
                  </a:ext>
                </a:extLst>
              </p:cNvPr>
              <p:cNvSpPr/>
              <p:nvPr/>
            </p:nvSpPr>
            <p:spPr>
              <a:xfrm>
                <a:off x="1395763" y="2998650"/>
                <a:ext cx="165600" cy="278192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486E6B3-52C9-4505-94F6-8888ECA2A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5763" y="2984133"/>
                <a:ext cx="3387086" cy="4282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4BC81C-4678-4A19-A62E-6E9721CEB2A5}"/>
                  </a:ext>
                </a:extLst>
              </p:cNvPr>
              <p:cNvSpPr txBox="1"/>
              <p:nvPr/>
            </p:nvSpPr>
            <p:spPr>
              <a:xfrm>
                <a:off x="2568482" y="2614801"/>
                <a:ext cx="1125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Request</a:t>
                </a: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398203E1-4389-4E03-AFCE-35ADA51B4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8563" y="5778435"/>
                <a:ext cx="3387086" cy="4282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39AB8C-E627-40F9-9ED2-FD86E4D1F694}"/>
                  </a:ext>
                </a:extLst>
              </p:cNvPr>
              <p:cNvSpPr txBox="1"/>
              <p:nvPr/>
            </p:nvSpPr>
            <p:spPr>
              <a:xfrm>
                <a:off x="1258791" y="3727893"/>
                <a:ext cx="43954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FF0000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W</a:t>
                </a:r>
              </a:p>
              <a:p>
                <a:pPr algn="ctr"/>
                <a:r>
                  <a:rPr lang="en-US" altLang="ko-KR" sz="2000" dirty="0">
                    <a:solidFill>
                      <a:srgbClr val="FF0000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A</a:t>
                </a:r>
              </a:p>
              <a:p>
                <a:pPr algn="ctr"/>
                <a:r>
                  <a:rPr lang="en-US" altLang="ko-KR" sz="2000" dirty="0">
                    <a:solidFill>
                      <a:srgbClr val="FF0000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I</a:t>
                </a:r>
              </a:p>
              <a:p>
                <a:pPr algn="ctr"/>
                <a:r>
                  <a:rPr lang="en-US" altLang="ko-KR" sz="2000" dirty="0">
                    <a:solidFill>
                      <a:srgbClr val="FF0000"/>
                    </a:solidFill>
                    <a:latin typeface="72 Black" panose="020B0A04030603020204" pitchFamily="34" charset="0"/>
                    <a:cs typeface="72 Black" panose="020B0A04030603020204" pitchFamily="34" charset="0"/>
                  </a:rPr>
                  <a:t>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12953B-E2D3-4EBC-91F9-DD4C585D4DD3}"/>
                  </a:ext>
                </a:extLst>
              </p:cNvPr>
              <p:cNvSpPr txBox="1"/>
              <p:nvPr/>
            </p:nvSpPr>
            <p:spPr>
              <a:xfrm>
                <a:off x="2437526" y="5409103"/>
                <a:ext cx="1303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Response</a:t>
                </a: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B4BE2B3-75DF-486C-835A-8C33C65C991F}"/>
              </a:ext>
            </a:extLst>
          </p:cNvPr>
          <p:cNvGrpSpPr/>
          <p:nvPr/>
        </p:nvGrpSpPr>
        <p:grpSpPr>
          <a:xfrm>
            <a:off x="6754319" y="263825"/>
            <a:ext cx="4811480" cy="6221872"/>
            <a:chOff x="725557" y="447261"/>
            <a:chExt cx="4811480" cy="62218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715C495-1F21-4007-B010-FE3373631A34}"/>
                </a:ext>
              </a:extLst>
            </p:cNvPr>
            <p:cNvGrpSpPr/>
            <p:nvPr/>
          </p:nvGrpSpPr>
          <p:grpSpPr>
            <a:xfrm>
              <a:off x="725557" y="447261"/>
              <a:ext cx="1508376" cy="6221872"/>
              <a:chOff x="725557" y="447261"/>
              <a:chExt cx="1508376" cy="6221872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CB0AA6D-240A-4C13-9C60-CA3AC147F730}"/>
                  </a:ext>
                </a:extLst>
              </p:cNvPr>
              <p:cNvGrpSpPr/>
              <p:nvPr/>
            </p:nvGrpSpPr>
            <p:grpSpPr>
              <a:xfrm>
                <a:off x="725557" y="447261"/>
                <a:ext cx="1508376" cy="1799086"/>
                <a:chOff x="725557" y="447261"/>
                <a:chExt cx="1508376" cy="1799086"/>
              </a:xfrm>
            </p:grpSpPr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B36B757-090E-4001-BF9F-72A8F75F6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08" r="6425" b="13768"/>
                <a:stretch/>
              </p:blipFill>
              <p:spPr>
                <a:xfrm>
                  <a:off x="725557" y="447261"/>
                  <a:ext cx="1508376" cy="1500809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788FD1-D512-4E39-976B-680AA25E7DEE}"/>
                    </a:ext>
                  </a:extLst>
                </p:cNvPr>
                <p:cNvSpPr txBox="1"/>
                <p:nvPr/>
              </p:nvSpPr>
              <p:spPr>
                <a:xfrm>
                  <a:off x="819147" y="1877015"/>
                  <a:ext cx="1321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72 Black" panose="020B0A04030603020204" pitchFamily="34" charset="0"/>
                      <a:cs typeface="72 Black" panose="020B0A04030603020204" pitchFamily="34" charset="0"/>
                    </a:rPr>
                    <a:t>Process A</a:t>
                  </a:r>
                </a:p>
              </p:txBody>
            </p:sp>
          </p:grpSp>
          <p:sp>
            <p:nvSpPr>
              <p:cNvPr id="45" name="화살표: 오른쪽 44">
                <a:extLst>
                  <a:ext uri="{FF2B5EF4-FFF2-40B4-BE49-F238E27FC236}">
                    <a16:creationId xmlns:a16="http://schemas.microsoft.com/office/drawing/2014/main" id="{0F6BEA88-0994-49DC-B616-8375A9F2E4E7}"/>
                  </a:ext>
                </a:extLst>
              </p:cNvPr>
              <p:cNvSpPr/>
              <p:nvPr/>
            </p:nvSpPr>
            <p:spPr>
              <a:xfrm rot="5400000">
                <a:off x="-680255" y="4345333"/>
                <a:ext cx="4320000" cy="327600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161D610-6B36-4EF5-94E4-69924C583125}"/>
                </a:ext>
              </a:extLst>
            </p:cNvPr>
            <p:cNvGrpSpPr/>
            <p:nvPr/>
          </p:nvGrpSpPr>
          <p:grpSpPr>
            <a:xfrm>
              <a:off x="4028661" y="451542"/>
              <a:ext cx="1508376" cy="6217591"/>
              <a:chOff x="4028661" y="451542"/>
              <a:chExt cx="1508376" cy="6217591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AD95458-86F3-49E2-8EA4-7270AA4E0FAF}"/>
                  </a:ext>
                </a:extLst>
              </p:cNvPr>
              <p:cNvGrpSpPr/>
              <p:nvPr/>
            </p:nvGrpSpPr>
            <p:grpSpPr>
              <a:xfrm>
                <a:off x="4028661" y="451542"/>
                <a:ext cx="1508376" cy="1799086"/>
                <a:chOff x="4028661" y="451542"/>
                <a:chExt cx="1508376" cy="1799086"/>
              </a:xfrm>
            </p:grpSpPr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EB2A6C6B-BFC2-4F0F-A5B4-C1D653664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08" r="6425" b="13768"/>
                <a:stretch/>
              </p:blipFill>
              <p:spPr>
                <a:xfrm>
                  <a:off x="4028661" y="451542"/>
                  <a:ext cx="1508376" cy="1500809"/>
                </a:xfrm>
                <a:prstGeom prst="rect">
                  <a:avLst/>
                </a:prstGeom>
              </p:spPr>
            </p:pic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8F46D27-56C8-470A-8FCD-90F9F60A406B}"/>
                    </a:ext>
                  </a:extLst>
                </p:cNvPr>
                <p:cNvSpPr txBox="1"/>
                <p:nvPr/>
              </p:nvSpPr>
              <p:spPr>
                <a:xfrm>
                  <a:off x="4128664" y="1881296"/>
                  <a:ext cx="1308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72 Black" panose="020B0A04030603020204" pitchFamily="34" charset="0"/>
                      <a:cs typeface="72 Black" panose="020B0A04030603020204" pitchFamily="34" charset="0"/>
                    </a:rPr>
                    <a:t>Process B</a:t>
                  </a:r>
                </a:p>
              </p:txBody>
            </p:sp>
          </p:grpSp>
          <p:sp>
            <p:nvSpPr>
              <p:cNvPr id="41" name="화살표: 오른쪽 40">
                <a:extLst>
                  <a:ext uri="{FF2B5EF4-FFF2-40B4-BE49-F238E27FC236}">
                    <a16:creationId xmlns:a16="http://schemas.microsoft.com/office/drawing/2014/main" id="{3594803C-EDBA-4AEC-B631-B92A7F132D6B}"/>
                  </a:ext>
                </a:extLst>
              </p:cNvPr>
              <p:cNvSpPr/>
              <p:nvPr/>
            </p:nvSpPr>
            <p:spPr>
              <a:xfrm rot="5400000">
                <a:off x="2622849" y="4345333"/>
                <a:ext cx="4320000" cy="327600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D1561E-0CEC-4DE6-A0CA-51C4932DA790}"/>
                </a:ext>
              </a:extLst>
            </p:cNvPr>
            <p:cNvGrpSpPr/>
            <p:nvPr/>
          </p:nvGrpSpPr>
          <p:grpSpPr>
            <a:xfrm>
              <a:off x="1286042" y="2614801"/>
              <a:ext cx="3579607" cy="3167916"/>
              <a:chOff x="1286042" y="2614801"/>
              <a:chExt cx="3579607" cy="316791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AF9554E-2931-49A4-9206-4C241C4E58D2}"/>
                  </a:ext>
                </a:extLst>
              </p:cNvPr>
              <p:cNvSpPr/>
              <p:nvPr/>
            </p:nvSpPr>
            <p:spPr>
              <a:xfrm>
                <a:off x="1395763" y="2998650"/>
                <a:ext cx="165600" cy="27819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972F1108-92D7-48B8-A5F4-92DE0A3425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5763" y="2984133"/>
                <a:ext cx="3387086" cy="4282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B117F9-6BF4-4B27-A1E3-14D5D74E9F46}"/>
                  </a:ext>
                </a:extLst>
              </p:cNvPr>
              <p:cNvSpPr txBox="1"/>
              <p:nvPr/>
            </p:nvSpPr>
            <p:spPr>
              <a:xfrm>
                <a:off x="2568482" y="2614801"/>
                <a:ext cx="1125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Request</a:t>
                </a:r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BC254AB3-320F-4F59-BA5A-5AB9B6DB3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8563" y="5778435"/>
                <a:ext cx="3387086" cy="4282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279FEE6-6D91-426B-9748-F8576282951E}"/>
                  </a:ext>
                </a:extLst>
              </p:cNvPr>
              <p:cNvSpPr txBox="1"/>
              <p:nvPr/>
            </p:nvSpPr>
            <p:spPr>
              <a:xfrm>
                <a:off x="1286042" y="3574004"/>
                <a:ext cx="385041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O</a:t>
                </a:r>
              </a:p>
              <a:p>
                <a:pPr algn="ctr"/>
                <a:r>
                  <a:rPr lang="en-US" altLang="ko-KR" sz="2000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T</a:t>
                </a:r>
              </a:p>
              <a:p>
                <a:pPr algn="ctr"/>
                <a:r>
                  <a:rPr lang="en-US" altLang="ko-KR" sz="2000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H</a:t>
                </a:r>
              </a:p>
              <a:p>
                <a:pPr algn="ctr"/>
                <a:r>
                  <a:rPr lang="en-US" altLang="ko-KR" sz="2000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E</a:t>
                </a:r>
              </a:p>
              <a:p>
                <a:pPr algn="ctr"/>
                <a:r>
                  <a:rPr lang="en-US" altLang="ko-KR" sz="2000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R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4C017F-8838-484A-A377-44382781D102}"/>
                  </a:ext>
                </a:extLst>
              </p:cNvPr>
              <p:cNvSpPr txBox="1"/>
              <p:nvPr/>
            </p:nvSpPr>
            <p:spPr>
              <a:xfrm>
                <a:off x="2437526" y="5409103"/>
                <a:ext cx="1303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Response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1ECB00A-A88C-4E1B-A538-8CC24BAD3F24}"/>
              </a:ext>
            </a:extLst>
          </p:cNvPr>
          <p:cNvSpPr txBox="1"/>
          <p:nvPr/>
        </p:nvSpPr>
        <p:spPr>
          <a:xfrm>
            <a:off x="1524029" y="6203334"/>
            <a:ext cx="2744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effectLst/>
                <a:latin typeface="72 Black" panose="020B0A04030603020204" pitchFamily="34" charset="0"/>
                <a:cs typeface="72 Black" panose="020B0A04030603020204" pitchFamily="34" charset="0"/>
              </a:rPr>
              <a:t>Synchronous</a:t>
            </a:r>
            <a:endParaRPr lang="en-US" altLang="ko-K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F7C170-B872-4265-AA01-03A3B859D974}"/>
              </a:ext>
            </a:extLst>
          </p:cNvPr>
          <p:cNvSpPr txBox="1"/>
          <p:nvPr/>
        </p:nvSpPr>
        <p:spPr>
          <a:xfrm>
            <a:off x="7665018" y="6203334"/>
            <a:ext cx="2980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effectLst/>
                <a:latin typeface="72 Black" panose="020B0A04030603020204" pitchFamily="34" charset="0"/>
                <a:cs typeface="72 Black" panose="020B0A04030603020204" pitchFamily="34" charset="0"/>
              </a:rPr>
              <a:t>Asynchronous</a:t>
            </a:r>
            <a:endParaRPr lang="en-US" altLang="ko-K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C55E335-1AB8-45EE-AAC6-01E29292224A}"/>
              </a:ext>
            </a:extLst>
          </p:cNvPr>
          <p:cNvCxnSpPr/>
          <p:nvPr/>
        </p:nvCxnSpPr>
        <p:spPr>
          <a:xfrm>
            <a:off x="5998128" y="263825"/>
            <a:ext cx="0" cy="63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9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72 Black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SEOHYEON</dc:creator>
  <cp:lastModifiedBy>SONG SEOHYEON</cp:lastModifiedBy>
  <cp:revision>5</cp:revision>
  <dcterms:created xsi:type="dcterms:W3CDTF">2021-07-11T12:33:15Z</dcterms:created>
  <dcterms:modified xsi:type="dcterms:W3CDTF">2021-07-16T14:06:45Z</dcterms:modified>
</cp:coreProperties>
</file>