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5CF13-3B3A-48F2-9050-616D7BC10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69576C-4806-411C-BEB6-7CD6C4DB4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F7C872-380D-45EC-BB60-2C8FF501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718F-8D1A-4F51-BB96-7112355D4AC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1C8DE-FFD0-4F21-B4C5-5B3E746F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4A3BEC-E7F5-4743-9958-D0032CB6B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1259-8CBD-45EF-BE61-62BDE2D5B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69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BC587-3F8C-4E4C-8956-192B6A1A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24BCDF-1C29-48D2-911F-0ED8CE673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9F71B8-9C96-4EB3-AB7F-ED9C7C64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718F-8D1A-4F51-BB96-7112355D4AC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774424-DE35-496A-9B6E-5F09FDE4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4BB8DA-B2A2-4A47-8A99-6DB30173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1259-8CBD-45EF-BE61-62BDE2D5B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91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9921DF-090B-4DA9-8FEA-9150EC41D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B1190E-6ABB-41D6-BA44-3B32096EB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C9DB5-E737-424F-AAA6-087A33A04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718F-8D1A-4F51-BB96-7112355D4AC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339B4B-1A7D-424B-94A3-C4BF4EDFD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8CE84E-BCB4-4C3C-8DB5-CEAFB3F7F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1259-8CBD-45EF-BE61-62BDE2D5B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4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E3734-78FE-44E0-BD15-CBF86016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E6788F-6B8E-4910-8991-4D13F8349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6C790C-F954-41E9-AB73-CFBE2C4F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718F-8D1A-4F51-BB96-7112355D4AC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F98A3C-4B3F-4BA0-AF1A-3B7C6D86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7CEF82-20C7-421E-A52B-C41C2902C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1259-8CBD-45EF-BE61-62BDE2D5B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46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6E6F6-573D-4160-899D-F06DDC26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96C9DC-3BC2-4D61-A9E9-4673D9152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D5C48-9F95-4AB6-85FB-868D2E71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718F-8D1A-4F51-BB96-7112355D4AC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F9E595-1D39-4D81-9E8D-DBC176E1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0C6B3B-9E5B-44A8-9779-F9A437E7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1259-8CBD-45EF-BE61-62BDE2D5B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71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CA834-23F2-48AF-87DE-AD560AAB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2DFC47-5DB1-4431-9E5E-1EB092F0A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4C05B9-B47B-446E-82C8-5DE7E0927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02363D-B908-46AA-8409-CB5DB8831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718F-8D1A-4F51-BB96-7112355D4AC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9F157A-CC84-48D5-B9A2-BA384368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D6627C-D929-4501-8B5B-4BDC707D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1259-8CBD-45EF-BE61-62BDE2D5B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7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61867-BAA1-44ED-8FFD-14C118F6F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859CC3-2487-417C-A981-C13331773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DC2AA9-45B2-4C91-A17E-6D71AE72A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383B19-41BE-4B2C-8C10-67C3367A8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F748C8-2EAC-4B9B-B6E7-5AFF420AE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2D80E1-789F-4960-AA9D-4C8A40B1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718F-8D1A-4F51-BB96-7112355D4AC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2970D6-3AAF-414C-A43F-B1498F12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C7A1CE-7A41-4399-99F1-7F5347C11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1259-8CBD-45EF-BE61-62BDE2D5B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59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055FD-0E71-484E-BBCE-117EEDF1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A80D3C-C3DE-4442-A866-F568A073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718F-8D1A-4F51-BB96-7112355D4AC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420F87-56BD-4A14-A357-A62A43C6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67204C-95DB-4A1B-B612-AE02058C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1259-8CBD-45EF-BE61-62BDE2D5B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12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0F6A42-B6F6-4F5C-B234-D78D2B92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718F-8D1A-4F51-BB96-7112355D4AC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FB1597-9C54-4A04-B5D0-A47705A9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C5D4FC-B7E0-481F-AA84-AA3CFE47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1259-8CBD-45EF-BE61-62BDE2D5B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93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1DFAC-13BB-4258-8F9C-16EF7E3A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FE0A3-7A7E-449E-B9CC-58AC2779B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594D1C-B02E-48F1-8BF3-666C24FC0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27C326-A552-43F8-9649-6FEE561A3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718F-8D1A-4F51-BB96-7112355D4AC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F92BDC-FE8F-48CB-A677-F4FF6A43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367335-4FF9-45E1-B7F3-08C56C6F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1259-8CBD-45EF-BE61-62BDE2D5B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99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F48CA-72DF-424C-AECC-624E808F9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1FE6B3-2274-4ED0-9397-DB673114A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45DE94-3060-4905-B629-B83E24431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6196E6-4E21-4CA8-9453-B34BDCD4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718F-8D1A-4F51-BB96-7112355D4AC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E8DF87-5C92-454C-BB8A-6BFF57F8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E6286E-59A6-4D44-8A54-C0ECC7E4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1259-8CBD-45EF-BE61-62BDE2D5B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82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8D8F90-C1D2-4D4E-BE01-0EAB874F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71E876-A237-433F-BC06-09B5022FF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D9174-4CA5-4B53-B4FA-6C089A0DB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3718F-8D1A-4F51-BB96-7112355D4AC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50681-C0F1-4ACC-8ED0-5AE78E615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89382-03C1-4CD0-8228-E078C0837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91259-8CBD-45EF-BE61-62BDE2D5B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65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01E00B3E-0686-48A8-835C-4EA05CBF0B9E}"/>
              </a:ext>
            </a:extLst>
          </p:cNvPr>
          <p:cNvGrpSpPr/>
          <p:nvPr/>
        </p:nvGrpSpPr>
        <p:grpSpPr>
          <a:xfrm>
            <a:off x="1943927" y="228310"/>
            <a:ext cx="7722123" cy="6419688"/>
            <a:chOff x="1943927" y="228310"/>
            <a:chExt cx="7722123" cy="6419688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7264FD70-1147-41C6-ACCA-E45F614F7466}"/>
                </a:ext>
              </a:extLst>
            </p:cNvPr>
            <p:cNvGrpSpPr/>
            <p:nvPr/>
          </p:nvGrpSpPr>
          <p:grpSpPr>
            <a:xfrm>
              <a:off x="1943927" y="228310"/>
              <a:ext cx="3044757" cy="6419688"/>
              <a:chOff x="1939339" y="369649"/>
              <a:chExt cx="3044757" cy="6419688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01895805-3604-4397-89CE-AAA55552CD9B}"/>
                  </a:ext>
                </a:extLst>
              </p:cNvPr>
              <p:cNvGrpSpPr/>
              <p:nvPr/>
            </p:nvGrpSpPr>
            <p:grpSpPr>
              <a:xfrm>
                <a:off x="1939339" y="369649"/>
                <a:ext cx="3044757" cy="6031150"/>
                <a:chOff x="690664" y="369650"/>
                <a:chExt cx="3044757" cy="6031150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1B5A1D82-147A-4E73-BA93-857DDDB04926}"/>
                    </a:ext>
                  </a:extLst>
                </p:cNvPr>
                <p:cNvSpPr/>
                <p:nvPr/>
              </p:nvSpPr>
              <p:spPr>
                <a:xfrm>
                  <a:off x="690664" y="369650"/>
                  <a:ext cx="3044757" cy="197073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119B86BF-03A4-46BB-B237-1315A0DA9211}"/>
                    </a:ext>
                  </a:extLst>
                </p:cNvPr>
                <p:cNvSpPr/>
                <p:nvPr/>
              </p:nvSpPr>
              <p:spPr>
                <a:xfrm>
                  <a:off x="690664" y="369651"/>
                  <a:ext cx="3044757" cy="6031149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066A8622-4FC5-4375-BB53-0EB4CF6C7A41}"/>
                    </a:ext>
                  </a:extLst>
                </p:cNvPr>
                <p:cNvGrpSpPr/>
                <p:nvPr/>
              </p:nvGrpSpPr>
              <p:grpSpPr>
                <a:xfrm>
                  <a:off x="1458854" y="541303"/>
                  <a:ext cx="1508376" cy="1799086"/>
                  <a:chOff x="532611" y="217396"/>
                  <a:chExt cx="1508376" cy="1799086"/>
                </a:xfrm>
              </p:grpSpPr>
              <p:pic>
                <p:nvPicPr>
                  <p:cNvPr id="4" name="그림 3">
                    <a:extLst>
                      <a:ext uri="{FF2B5EF4-FFF2-40B4-BE49-F238E27FC236}">
                        <a16:creationId xmlns:a16="http://schemas.microsoft.com/office/drawing/2014/main" id="{A3303E34-F511-45E0-A0A8-85504A605D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908" r="6425" b="13768"/>
                  <a:stretch/>
                </p:blipFill>
                <p:spPr>
                  <a:xfrm>
                    <a:off x="532611" y="217396"/>
                    <a:ext cx="1508376" cy="1500809"/>
                  </a:xfrm>
                  <a:prstGeom prst="rect">
                    <a:avLst/>
                  </a:prstGeom>
                </p:spPr>
              </p:pic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4AA49E67-F017-4E7F-ACB7-2425D36BA886}"/>
                      </a:ext>
                    </a:extLst>
                  </p:cNvPr>
                  <p:cNvSpPr txBox="1"/>
                  <p:nvPr/>
                </p:nvSpPr>
                <p:spPr>
                  <a:xfrm>
                    <a:off x="626201" y="1647150"/>
                    <a:ext cx="13211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72 Black" panose="020B0A04030603020204" pitchFamily="34" charset="0"/>
                        <a:cs typeface="72 Black" panose="020B0A04030603020204" pitchFamily="34" charset="0"/>
                      </a:rPr>
                      <a:t>Process A</a:t>
                    </a:r>
                  </a:p>
                </p:txBody>
              </p:sp>
            </p:grpSp>
            <p:cxnSp>
              <p:nvCxnSpPr>
                <p:cNvPr id="8" name="직선 연결선 7">
                  <a:extLst>
                    <a:ext uri="{FF2B5EF4-FFF2-40B4-BE49-F238E27FC236}">
                      <a16:creationId xmlns:a16="http://schemas.microsoft.com/office/drawing/2014/main" id="{2F967093-676E-40E0-84CE-7F101812BD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0664" y="2709720"/>
                  <a:ext cx="3044757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71866C28-031F-47BF-A37B-0AB43106B5A5}"/>
                    </a:ext>
                  </a:extLst>
                </p:cNvPr>
                <p:cNvGrpSpPr/>
                <p:nvPr/>
              </p:nvGrpSpPr>
              <p:grpSpPr>
                <a:xfrm>
                  <a:off x="1458854" y="2969628"/>
                  <a:ext cx="1508376" cy="1799086"/>
                  <a:chOff x="532611" y="217396"/>
                  <a:chExt cx="1508376" cy="1799086"/>
                </a:xfrm>
              </p:grpSpPr>
              <p:pic>
                <p:nvPicPr>
                  <p:cNvPr id="11" name="그림 10">
                    <a:extLst>
                      <a:ext uri="{FF2B5EF4-FFF2-40B4-BE49-F238E27FC236}">
                        <a16:creationId xmlns:a16="http://schemas.microsoft.com/office/drawing/2014/main" id="{5911FE6F-2424-4EED-A283-BC32B489A2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908" r="6425" b="13768"/>
                  <a:stretch/>
                </p:blipFill>
                <p:spPr>
                  <a:xfrm>
                    <a:off x="532611" y="217396"/>
                    <a:ext cx="1508376" cy="1500809"/>
                  </a:xfrm>
                  <a:prstGeom prst="rect">
                    <a:avLst/>
                  </a:prstGeom>
                </p:spPr>
              </p:pic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23E97ED-F340-4E6D-931F-47143E839E4B}"/>
                      </a:ext>
                    </a:extLst>
                  </p:cNvPr>
                  <p:cNvSpPr txBox="1"/>
                  <p:nvPr/>
                </p:nvSpPr>
                <p:spPr>
                  <a:xfrm>
                    <a:off x="632614" y="1647150"/>
                    <a:ext cx="13083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72 Black" panose="020B0A04030603020204" pitchFamily="34" charset="0"/>
                        <a:cs typeface="72 Black" panose="020B0A04030603020204" pitchFamily="34" charset="0"/>
                      </a:rPr>
                      <a:t>Process B</a:t>
                    </a:r>
                  </a:p>
                </p:txBody>
              </p:sp>
            </p:grpSp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id="{07063F13-259C-4BA0-8AD7-7E959E0C87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0664" y="5028622"/>
                  <a:ext cx="3044757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화살표 연결선 17">
                  <a:extLst>
                    <a:ext uri="{FF2B5EF4-FFF2-40B4-BE49-F238E27FC236}">
                      <a16:creationId xmlns:a16="http://schemas.microsoft.com/office/drawing/2014/main" id="{EFA48017-8C41-402E-ADB0-84F1889D6A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91638" y="2340386"/>
                  <a:ext cx="0" cy="369331"/>
                </a:xfrm>
                <a:prstGeom prst="straightConnector1">
                  <a:avLst/>
                </a:prstGeom>
                <a:ln w="28575">
                  <a:solidFill>
                    <a:schemeClr val="accent2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447FAC3-E412-422E-9782-0F1EDECE5A26}"/>
                    </a:ext>
                  </a:extLst>
                </p:cNvPr>
                <p:cNvSpPr txBox="1"/>
                <p:nvPr/>
              </p:nvSpPr>
              <p:spPr>
                <a:xfrm>
                  <a:off x="1549201" y="2386551"/>
                  <a:ext cx="13147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latin typeface="72 Black" panose="020B0A04030603020204" pitchFamily="34" charset="0"/>
                      <a:cs typeface="72 Black" panose="020B0A04030603020204" pitchFamily="34" charset="0"/>
                    </a:rPr>
                    <a:t>Fragmentation</a:t>
                  </a: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242F30B-9AF7-4EF0-B155-C17D6D917453}"/>
                  </a:ext>
                </a:extLst>
              </p:cNvPr>
              <p:cNvSpPr txBox="1"/>
              <p:nvPr/>
            </p:nvSpPr>
            <p:spPr>
              <a:xfrm>
                <a:off x="2036487" y="6420005"/>
                <a:ext cx="2850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72 Black" panose="020B0A04030603020204" pitchFamily="34" charset="0"/>
                    <a:cs typeface="72 Black" panose="020B0A04030603020204" pitchFamily="34" charset="0"/>
                  </a:rPr>
                  <a:t>Internal</a:t>
                </a:r>
                <a:r>
                  <a:rPr lang="ko-KR" altLang="en-US" dirty="0">
                    <a:latin typeface="72 Black" panose="020B0A04030603020204" pitchFamily="34" charset="0"/>
                    <a:cs typeface="72 Black" panose="020B0A04030603020204" pitchFamily="34" charset="0"/>
                  </a:rPr>
                  <a:t> </a:t>
                </a:r>
                <a:r>
                  <a:rPr lang="en-US" altLang="ko-KR" dirty="0">
                    <a:latin typeface="72 Black" panose="020B0A04030603020204" pitchFamily="34" charset="0"/>
                    <a:cs typeface="72 Black" panose="020B0A04030603020204" pitchFamily="34" charset="0"/>
                  </a:rPr>
                  <a:t>Fragmentation</a:t>
                </a: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2D306D32-B2D4-41A8-AA81-94F882F0A099}"/>
                </a:ext>
              </a:extLst>
            </p:cNvPr>
            <p:cNvGrpSpPr/>
            <p:nvPr/>
          </p:nvGrpSpPr>
          <p:grpSpPr>
            <a:xfrm>
              <a:off x="6614842" y="228310"/>
              <a:ext cx="3051208" cy="6415270"/>
              <a:chOff x="6556476" y="369650"/>
              <a:chExt cx="3051208" cy="6415270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C71AD2DF-C4F6-4AD2-B878-BC3AA57DD876}"/>
                  </a:ext>
                </a:extLst>
              </p:cNvPr>
              <p:cNvGrpSpPr/>
              <p:nvPr/>
            </p:nvGrpSpPr>
            <p:grpSpPr>
              <a:xfrm>
                <a:off x="6556476" y="369650"/>
                <a:ext cx="3051208" cy="6031149"/>
                <a:chOff x="5943634" y="369650"/>
                <a:chExt cx="3051208" cy="6031149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4BBC35D2-1393-4D39-8A95-44E0AB0A4629}"/>
                    </a:ext>
                  </a:extLst>
                </p:cNvPr>
                <p:cNvSpPr/>
                <p:nvPr/>
              </p:nvSpPr>
              <p:spPr>
                <a:xfrm>
                  <a:off x="5943634" y="2709717"/>
                  <a:ext cx="3044757" cy="138358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1B9C1A90-CED8-43C8-AB9A-D0EB7BCF52FB}"/>
                    </a:ext>
                  </a:extLst>
                </p:cNvPr>
                <p:cNvSpPr/>
                <p:nvPr/>
              </p:nvSpPr>
              <p:spPr>
                <a:xfrm>
                  <a:off x="5950085" y="369650"/>
                  <a:ext cx="3044757" cy="6031149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588B75F8-5FA5-4008-A794-397051B0D3AD}"/>
                    </a:ext>
                  </a:extLst>
                </p:cNvPr>
                <p:cNvGrpSpPr/>
                <p:nvPr/>
              </p:nvGrpSpPr>
              <p:grpSpPr>
                <a:xfrm>
                  <a:off x="6718275" y="541302"/>
                  <a:ext cx="1508376" cy="1799086"/>
                  <a:chOff x="532611" y="217396"/>
                  <a:chExt cx="1508376" cy="1799086"/>
                </a:xfrm>
              </p:grpSpPr>
              <p:pic>
                <p:nvPicPr>
                  <p:cNvPr id="25" name="그림 24">
                    <a:extLst>
                      <a:ext uri="{FF2B5EF4-FFF2-40B4-BE49-F238E27FC236}">
                        <a16:creationId xmlns:a16="http://schemas.microsoft.com/office/drawing/2014/main" id="{D7B64511-21D6-4576-82F1-C6F0C43897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908" r="6425" b="13768"/>
                  <a:stretch/>
                </p:blipFill>
                <p:spPr>
                  <a:xfrm>
                    <a:off x="532611" y="217396"/>
                    <a:ext cx="1508376" cy="1500809"/>
                  </a:xfrm>
                  <a:prstGeom prst="rect">
                    <a:avLst/>
                  </a:prstGeom>
                </p:spPr>
              </p:pic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58409603-B40F-40BA-A010-4F857F9D7706}"/>
                      </a:ext>
                    </a:extLst>
                  </p:cNvPr>
                  <p:cNvSpPr txBox="1"/>
                  <p:nvPr/>
                </p:nvSpPr>
                <p:spPr>
                  <a:xfrm>
                    <a:off x="626201" y="1647150"/>
                    <a:ext cx="13211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72 Black" panose="020B0A04030603020204" pitchFamily="34" charset="0"/>
                        <a:cs typeface="72 Black" panose="020B0A04030603020204" pitchFamily="34" charset="0"/>
                      </a:rPr>
                      <a:t>Process A</a:t>
                    </a:r>
                  </a:p>
                </p:txBody>
              </p:sp>
            </p:grp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FFD9CEFA-9C40-4489-8F47-FA4D3FDC68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0085" y="2709719"/>
                  <a:ext cx="3044757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" name="그룹 27">
                  <a:extLst>
                    <a:ext uri="{FF2B5EF4-FFF2-40B4-BE49-F238E27FC236}">
                      <a16:creationId xmlns:a16="http://schemas.microsoft.com/office/drawing/2014/main" id="{07BCA818-A6E4-419B-9AC7-D6E7D7160330}"/>
                    </a:ext>
                  </a:extLst>
                </p:cNvPr>
                <p:cNvGrpSpPr/>
                <p:nvPr/>
              </p:nvGrpSpPr>
              <p:grpSpPr>
                <a:xfrm>
                  <a:off x="6711825" y="4320639"/>
                  <a:ext cx="1508376" cy="1799086"/>
                  <a:chOff x="532611" y="217396"/>
                  <a:chExt cx="1508376" cy="1799086"/>
                </a:xfrm>
              </p:grpSpPr>
              <p:pic>
                <p:nvPicPr>
                  <p:cNvPr id="29" name="그림 28">
                    <a:extLst>
                      <a:ext uri="{FF2B5EF4-FFF2-40B4-BE49-F238E27FC236}">
                        <a16:creationId xmlns:a16="http://schemas.microsoft.com/office/drawing/2014/main" id="{7A0E89E4-2EC8-443C-971A-90FAC19C24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908" r="6425" b="13768"/>
                  <a:stretch/>
                </p:blipFill>
                <p:spPr>
                  <a:xfrm>
                    <a:off x="532611" y="217396"/>
                    <a:ext cx="1508376" cy="1500809"/>
                  </a:xfrm>
                  <a:prstGeom prst="rect">
                    <a:avLst/>
                  </a:prstGeom>
                </p:spPr>
              </p:pic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2BDF7621-02BA-4DB4-9B7E-5D42A29F6CC4}"/>
                      </a:ext>
                    </a:extLst>
                  </p:cNvPr>
                  <p:cNvSpPr txBox="1"/>
                  <p:nvPr/>
                </p:nvSpPr>
                <p:spPr>
                  <a:xfrm>
                    <a:off x="632614" y="1647150"/>
                    <a:ext cx="13083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72 Black" panose="020B0A04030603020204" pitchFamily="34" charset="0"/>
                        <a:cs typeface="72 Black" panose="020B0A04030603020204" pitchFamily="34" charset="0"/>
                      </a:rPr>
                      <a:t>Process B</a:t>
                    </a:r>
                  </a:p>
                </p:txBody>
              </p:sp>
            </p:grp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22B35E13-6AEE-4313-A654-B0DCA5786C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0085" y="4075307"/>
                  <a:ext cx="3044757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화살표 연결선 31">
                  <a:extLst>
                    <a:ext uri="{FF2B5EF4-FFF2-40B4-BE49-F238E27FC236}">
                      <a16:creationId xmlns:a16="http://schemas.microsoft.com/office/drawing/2014/main" id="{6C146B26-E596-4F0B-9C08-F40668A307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51059" y="2709717"/>
                  <a:ext cx="0" cy="1383586"/>
                </a:xfrm>
                <a:prstGeom prst="straightConnector1">
                  <a:avLst/>
                </a:prstGeom>
                <a:ln w="28575">
                  <a:solidFill>
                    <a:schemeClr val="accent2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BF26785-4138-47CC-91A0-C172ED6FF57B}"/>
                    </a:ext>
                  </a:extLst>
                </p:cNvPr>
                <p:cNvSpPr txBox="1"/>
                <p:nvPr/>
              </p:nvSpPr>
              <p:spPr>
                <a:xfrm>
                  <a:off x="6805415" y="3254014"/>
                  <a:ext cx="13147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latin typeface="72 Black" panose="020B0A04030603020204" pitchFamily="34" charset="0"/>
                      <a:cs typeface="72 Black" panose="020B0A04030603020204" pitchFamily="34" charset="0"/>
                    </a:rPr>
                    <a:t>Fragmentation</a:t>
                  </a: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F074A70-2130-43AB-84B0-81B269D266DA}"/>
                  </a:ext>
                </a:extLst>
              </p:cNvPr>
              <p:cNvSpPr txBox="1"/>
              <p:nvPr/>
            </p:nvSpPr>
            <p:spPr>
              <a:xfrm>
                <a:off x="6621567" y="6415588"/>
                <a:ext cx="2908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72 Black" panose="020B0A04030603020204" pitchFamily="34" charset="0"/>
                    <a:cs typeface="72 Black" panose="020B0A04030603020204" pitchFamily="34" charset="0"/>
                  </a:rPr>
                  <a:t>External</a:t>
                </a:r>
                <a:r>
                  <a:rPr lang="ko-KR" altLang="en-US" dirty="0">
                    <a:latin typeface="72 Black" panose="020B0A04030603020204" pitchFamily="34" charset="0"/>
                    <a:cs typeface="72 Black" panose="020B0A04030603020204" pitchFamily="34" charset="0"/>
                  </a:rPr>
                  <a:t> </a:t>
                </a:r>
                <a:r>
                  <a:rPr lang="en-US" altLang="ko-KR" dirty="0">
                    <a:latin typeface="72 Black" panose="020B0A04030603020204" pitchFamily="34" charset="0"/>
                    <a:cs typeface="72 Black" panose="020B0A04030603020204" pitchFamily="34" charset="0"/>
                  </a:rPr>
                  <a:t>Fragmentation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01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14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72 Black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 SEOHYEON</dc:creator>
  <cp:lastModifiedBy>SONG SEOHYEON</cp:lastModifiedBy>
  <cp:revision>10</cp:revision>
  <dcterms:created xsi:type="dcterms:W3CDTF">2021-07-11T12:33:15Z</dcterms:created>
  <dcterms:modified xsi:type="dcterms:W3CDTF">2021-07-22T13:33:32Z</dcterms:modified>
</cp:coreProperties>
</file>