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BDD05E-03ED-4C2D-9F21-1D796F82852D}">
          <p14:sldIdLst>
            <p14:sldId id="256"/>
            <p14:sldId id="257"/>
            <p14:sldId id="258"/>
            <p14:sldId id="259"/>
            <p14:sldId id="261"/>
            <p14:sldId id="263"/>
            <p14:sldId id="260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8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8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4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4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25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7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9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5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1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1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8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CE489A-1A56-49CA-845A-CCBB8B6490F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C029E2-8C94-41A1-AC99-4FAC91807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3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all-lab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58BB-1770-4FAA-9129-113B5CC8D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363" y="166804"/>
            <a:ext cx="7684416" cy="1624290"/>
          </a:xfrm>
        </p:spPr>
        <p:txBody>
          <a:bodyPr>
            <a:normAutofit/>
          </a:bodyPr>
          <a:lstStyle/>
          <a:p>
            <a:pPr algn="ctr"/>
            <a:r>
              <a:rPr lang="en-IN" b="1" i="1" dirty="0"/>
              <a:t>ETHICAL HACKING </a:t>
            </a:r>
            <a:r>
              <a:rPr lang="en-IN" sz="3100" b="1" i="1" dirty="0"/>
              <a:t>INTERNSHIP PROJECT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EA9A-4EED-46E0-833F-7B1DE9356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911" y="6051173"/>
            <a:ext cx="5685935" cy="526902"/>
          </a:xfrm>
        </p:spPr>
        <p:txBody>
          <a:bodyPr>
            <a:noAutofit/>
          </a:bodyPr>
          <a:lstStyle/>
          <a:p>
            <a:pPr algn="r"/>
            <a:r>
              <a:rPr lang="en-IN" sz="3600" dirty="0"/>
              <a:t>_By Sarvesh Teware</a:t>
            </a:r>
          </a:p>
        </p:txBody>
      </p:sp>
    </p:spTree>
    <p:extLst>
      <p:ext uri="{BB962C8B-B14F-4D97-AF65-F5344CB8AC3E}">
        <p14:creationId xmlns:p14="http://schemas.microsoft.com/office/powerpoint/2010/main" val="41669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034-F318-4528-8E90-07CED324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617" y="666947"/>
            <a:ext cx="6387070" cy="803635"/>
          </a:xfrm>
        </p:spPr>
        <p:txBody>
          <a:bodyPr/>
          <a:lstStyle/>
          <a:p>
            <a:r>
              <a:rPr lang="en-IN" b="1" i="1" dirty="0"/>
              <a:t>Project Problem Statement</a:t>
            </a:r>
            <a:r>
              <a:rPr lang="en-IN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25C57-AA8F-403C-AA54-0F3535C80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3" y="1656760"/>
            <a:ext cx="8493550" cy="4112444"/>
          </a:xfrm>
        </p:spPr>
      </p:pic>
    </p:spTree>
    <p:extLst>
      <p:ext uri="{BB962C8B-B14F-4D97-AF65-F5344CB8AC3E}">
        <p14:creationId xmlns:p14="http://schemas.microsoft.com/office/powerpoint/2010/main" val="417286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FCEC-7C54-4236-8415-F01F1021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755" y="174397"/>
            <a:ext cx="2554664" cy="466626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>
                <a:latin typeface="Arial Black" panose="020B0A04020102020204" pitchFamily="34" charset="0"/>
              </a:rPr>
              <a:t>Lab 1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3B3A2-A82D-465E-B945-CF149A99B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6" y="857838"/>
            <a:ext cx="9796876" cy="5684363"/>
          </a:xfrm>
        </p:spPr>
      </p:pic>
    </p:spTree>
    <p:extLst>
      <p:ext uri="{BB962C8B-B14F-4D97-AF65-F5344CB8AC3E}">
        <p14:creationId xmlns:p14="http://schemas.microsoft.com/office/powerpoint/2010/main" val="13007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BB50-4B92-4090-889C-D2C9DF93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95" y="136688"/>
            <a:ext cx="2456093" cy="42656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Lab 2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007CE-C9F0-4F8F-AC47-98C9130A8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6" y="744719"/>
            <a:ext cx="9737308" cy="5797484"/>
          </a:xfrm>
        </p:spPr>
      </p:pic>
    </p:spTree>
    <p:extLst>
      <p:ext uri="{BB962C8B-B14F-4D97-AF65-F5344CB8AC3E}">
        <p14:creationId xmlns:p14="http://schemas.microsoft.com/office/powerpoint/2010/main" val="289825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9AAD-B9D1-4B8B-B3B8-FE92A4A4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32" y="148474"/>
            <a:ext cx="2305263" cy="38885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rial Black" panose="020B0A04020102020204" pitchFamily="34" charset="0"/>
              </a:rPr>
              <a:t>Lab 3 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FDDFB-DB5A-426F-B36A-5AD7425338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9" y="755409"/>
            <a:ext cx="9238268" cy="5822142"/>
          </a:xfrm>
        </p:spPr>
      </p:pic>
    </p:spTree>
    <p:extLst>
      <p:ext uri="{BB962C8B-B14F-4D97-AF65-F5344CB8AC3E}">
        <p14:creationId xmlns:p14="http://schemas.microsoft.com/office/powerpoint/2010/main" val="32897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80276-94F8-4CEE-A8BB-D0D8BB8D2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5" y="311084"/>
            <a:ext cx="9741032" cy="60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BB50-4B92-4090-889C-D2C9DF93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95" y="136688"/>
            <a:ext cx="2456093" cy="42656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Lab 4 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AA63F7-CBCE-4465-8C7B-2EFFF50FC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98" y="728024"/>
            <a:ext cx="10067826" cy="5917676"/>
          </a:xfrm>
        </p:spPr>
      </p:pic>
    </p:spTree>
    <p:extLst>
      <p:ext uri="{BB962C8B-B14F-4D97-AF65-F5344CB8AC3E}">
        <p14:creationId xmlns:p14="http://schemas.microsoft.com/office/powerpoint/2010/main" val="34095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BB50-4B92-4090-889C-D2C9DF93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95" y="136688"/>
            <a:ext cx="2456093" cy="42656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Lab 5 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8FBA82-4974-4AB0-8DBF-9DFD52EDB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11" y="691494"/>
            <a:ext cx="9801489" cy="5963830"/>
          </a:xfrm>
        </p:spPr>
      </p:pic>
    </p:spTree>
    <p:extLst>
      <p:ext uri="{BB962C8B-B14F-4D97-AF65-F5344CB8AC3E}">
        <p14:creationId xmlns:p14="http://schemas.microsoft.com/office/powerpoint/2010/main" val="349226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C7C9-B25F-4725-8F01-4FFFCFDB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71" y="808001"/>
            <a:ext cx="9806201" cy="3167406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dirty="0">
                <a:latin typeface="Arial Black" panose="020B0A04020102020204" pitchFamily="34" charset="0"/>
              </a:rPr>
              <a:t>Here task 1 is completed as per the guidelines of Internship Studio.</a:t>
            </a:r>
            <a:br>
              <a:rPr lang="en-IN" dirty="0">
                <a:latin typeface="Arial Black" panose="020B0A04020102020204" pitchFamily="34" charset="0"/>
              </a:rPr>
            </a:br>
            <a:br>
              <a:rPr lang="en-IN" dirty="0">
                <a:latin typeface="Arial Black" panose="020B0A04020102020204" pitchFamily="34" charset="0"/>
              </a:rPr>
            </a:br>
            <a:r>
              <a:rPr lang="en-IN" sz="2000" dirty="0">
                <a:latin typeface="Arial Black" panose="020B0A04020102020204" pitchFamily="34" charset="0"/>
              </a:rPr>
              <a:t>All XSS lab in above slides had been solved.</a:t>
            </a:r>
            <a:br>
              <a:rPr lang="en-IN" sz="2000" dirty="0">
                <a:latin typeface="Arial Black" panose="020B0A04020102020204" pitchFamily="34" charset="0"/>
              </a:rPr>
            </a:br>
            <a:br>
              <a:rPr lang="en-IN" sz="2000" dirty="0">
                <a:latin typeface="Arial Black" panose="020B0A04020102020204" pitchFamily="34" charset="0"/>
              </a:rPr>
            </a:br>
            <a:r>
              <a:rPr lang="en-IN" sz="2000" dirty="0">
                <a:latin typeface="Arial Black" panose="020B0A04020102020204" pitchFamily="34" charset="0"/>
              </a:rPr>
              <a:t>*Lab1</a:t>
            </a:r>
            <a:br>
              <a:rPr lang="en-IN" sz="2000" dirty="0">
                <a:latin typeface="Arial Black" panose="020B0A04020102020204" pitchFamily="34" charset="0"/>
              </a:rPr>
            </a:br>
            <a:r>
              <a:rPr lang="en-IN" sz="2000" dirty="0">
                <a:latin typeface="Arial Black" panose="020B0A04020102020204" pitchFamily="34" charset="0"/>
              </a:rPr>
              <a:t>*Lab2</a:t>
            </a:r>
            <a:br>
              <a:rPr lang="en-IN" sz="2000" dirty="0">
                <a:latin typeface="Arial Black" panose="020B0A04020102020204" pitchFamily="34" charset="0"/>
              </a:rPr>
            </a:br>
            <a:r>
              <a:rPr lang="en-IN" sz="2000" dirty="0">
                <a:latin typeface="Arial Black" panose="020B0A04020102020204" pitchFamily="34" charset="0"/>
              </a:rPr>
              <a:t>*Lab3</a:t>
            </a:r>
            <a:br>
              <a:rPr lang="en-IN" sz="2000" dirty="0">
                <a:latin typeface="Arial Black" panose="020B0A04020102020204" pitchFamily="34" charset="0"/>
              </a:rPr>
            </a:br>
            <a:r>
              <a:rPr lang="en-IN" sz="2000" dirty="0">
                <a:latin typeface="Arial Black" panose="020B0A04020102020204" pitchFamily="34" charset="0"/>
              </a:rPr>
              <a:t>*Lab4</a:t>
            </a:r>
            <a:br>
              <a:rPr lang="en-IN" sz="2000" dirty="0">
                <a:latin typeface="Arial Black" panose="020B0A04020102020204" pitchFamily="34" charset="0"/>
              </a:rPr>
            </a:br>
            <a:r>
              <a:rPr lang="en-IN" sz="2000" dirty="0">
                <a:latin typeface="Arial Black" panose="020B0A04020102020204" pitchFamily="34" charset="0"/>
              </a:rPr>
              <a:t>*Lab5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AA83D-FDBB-4F7B-B197-684A4D0F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5166" y="4965917"/>
            <a:ext cx="8816387" cy="520483"/>
          </a:xfrm>
        </p:spPr>
        <p:txBody>
          <a:bodyPr/>
          <a:lstStyle/>
          <a:p>
            <a:pPr algn="l"/>
            <a:r>
              <a:rPr lang="en-IN" dirty="0"/>
              <a:t>DOMAIN: </a:t>
            </a:r>
            <a:r>
              <a:rPr lang="en-US" dirty="0">
                <a:hlinkClick r:id="rId2"/>
              </a:rPr>
              <a:t>All labs | Web Security Academy (portswigger.net)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15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</TotalTime>
  <Words>82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Corbel</vt:lpstr>
      <vt:lpstr>Parallax</vt:lpstr>
      <vt:lpstr>ETHICAL HACKING INTERNSHIP PROJECT SUBMISSION</vt:lpstr>
      <vt:lpstr>Project Problem Statement:</vt:lpstr>
      <vt:lpstr>Lab 1 :-</vt:lpstr>
      <vt:lpstr>Lab 2 :-</vt:lpstr>
      <vt:lpstr>Lab 3 :-</vt:lpstr>
      <vt:lpstr>PowerPoint Presentation</vt:lpstr>
      <vt:lpstr>Lab 4 :-</vt:lpstr>
      <vt:lpstr>Lab 5 :-</vt:lpstr>
      <vt:lpstr>Here task 1 is completed as per the guidelines of Internship Studio.  All XSS lab in above slides had been solved.  *Lab1 *Lab2 *Lab3 *Lab4 *Lab5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INTERNSHIP PROJECT SUBMISSION</dc:title>
  <dc:creator>sarveshteware651@gmail.com</dc:creator>
  <cp:lastModifiedBy>sarveshteware651@gmail.com</cp:lastModifiedBy>
  <cp:revision>1</cp:revision>
  <dcterms:created xsi:type="dcterms:W3CDTF">2022-02-21T16:04:27Z</dcterms:created>
  <dcterms:modified xsi:type="dcterms:W3CDTF">2022-02-21T17:20:49Z</dcterms:modified>
</cp:coreProperties>
</file>