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A3D3FF-1EA2-4715-AD22-27FD165F61C1}" v="258" dt="2022-08-15T17:35:44.9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SHIKA ." userId="3f94b5c37d771fa5" providerId="Windows Live" clId="Web-{CFA3D3FF-1EA2-4715-AD22-27FD165F61C1}"/>
    <pc:docChg chg="addSld modSld addMainMaster delMainMaster">
      <pc:chgData name="RISHIKA ." userId="3f94b5c37d771fa5" providerId="Windows Live" clId="Web-{CFA3D3FF-1EA2-4715-AD22-27FD165F61C1}" dt="2022-08-15T17:35:44.902" v="266" actId="20577"/>
      <pc:docMkLst>
        <pc:docMk/>
      </pc:docMkLst>
      <pc:sldChg chg="addSp delSp modSp mod setBg modClrScheme addAnim delAnim setClrOvrMap chgLayout">
        <pc:chgData name="RISHIKA ." userId="3f94b5c37d771fa5" providerId="Windows Live" clId="Web-{CFA3D3FF-1EA2-4715-AD22-27FD165F61C1}" dt="2022-08-15T17:16:43.773" v="104"/>
        <pc:sldMkLst>
          <pc:docMk/>
          <pc:sldMk cId="109857222" sldId="256"/>
        </pc:sldMkLst>
        <pc:spChg chg="mod">
          <ac:chgData name="RISHIKA ." userId="3f94b5c37d771fa5" providerId="Windows Live" clId="Web-{CFA3D3FF-1EA2-4715-AD22-27FD165F61C1}" dt="2022-08-15T17:16:43.773" v="104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RISHIKA ." userId="3f94b5c37d771fa5" providerId="Windows Live" clId="Web-{CFA3D3FF-1EA2-4715-AD22-27FD165F61C1}" dt="2022-08-15T17:16:43.773" v="104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RISHIKA ." userId="3f94b5c37d771fa5" providerId="Windows Live" clId="Web-{CFA3D3FF-1EA2-4715-AD22-27FD165F61C1}" dt="2022-08-15T17:13:56.847" v="99"/>
          <ac:spMkLst>
            <pc:docMk/>
            <pc:sldMk cId="109857222" sldId="256"/>
            <ac:spMk id="5" creationId="{341346DE-C950-65C6-0F33-74B84691F3B8}"/>
          </ac:spMkLst>
        </pc:spChg>
        <pc:spChg chg="add del">
          <ac:chgData name="RISHIKA ." userId="3f94b5c37d771fa5" providerId="Windows Live" clId="Web-{CFA3D3FF-1EA2-4715-AD22-27FD165F61C1}" dt="2022-08-15T17:10:59.631" v="85"/>
          <ac:spMkLst>
            <pc:docMk/>
            <pc:sldMk cId="109857222" sldId="256"/>
            <ac:spMk id="8" creationId="{9FF4A234-29BA-4B70-BFC0-64FBB64F2A7B}"/>
          </ac:spMkLst>
        </pc:spChg>
        <pc:spChg chg="add del">
          <ac:chgData name="RISHIKA ." userId="3f94b5c37d771fa5" providerId="Windows Live" clId="Web-{CFA3D3FF-1EA2-4715-AD22-27FD165F61C1}" dt="2022-08-15T17:10:59.631" v="85"/>
          <ac:spMkLst>
            <pc:docMk/>
            <pc:sldMk cId="109857222" sldId="256"/>
            <ac:spMk id="10" creationId="{B0FD9CD4-1DEA-4176-A124-D8917EB46F78}"/>
          </ac:spMkLst>
        </pc:spChg>
        <pc:spChg chg="add del">
          <ac:chgData name="RISHIKA ." userId="3f94b5c37d771fa5" providerId="Windows Live" clId="Web-{CFA3D3FF-1EA2-4715-AD22-27FD165F61C1}" dt="2022-08-15T17:12:10.437" v="89"/>
          <ac:spMkLst>
            <pc:docMk/>
            <pc:sldMk cId="109857222" sldId="256"/>
            <ac:spMk id="14" creationId="{00B4453B-3251-479A-995C-568CE6203671}"/>
          </ac:spMkLst>
        </pc:spChg>
        <pc:spChg chg="add del">
          <ac:chgData name="RISHIKA ." userId="3f94b5c37d771fa5" providerId="Windows Live" clId="Web-{CFA3D3FF-1EA2-4715-AD22-27FD165F61C1}" dt="2022-08-15T17:12:10.437" v="89"/>
          <ac:spMkLst>
            <pc:docMk/>
            <pc:sldMk cId="109857222" sldId="256"/>
            <ac:spMk id="16" creationId="{A4A5B20B-437F-4239-9753-30EB5AB90AB1}"/>
          </ac:spMkLst>
        </pc:spChg>
        <pc:spChg chg="add del">
          <ac:chgData name="RISHIKA ." userId="3f94b5c37d771fa5" providerId="Windows Live" clId="Web-{CFA3D3FF-1EA2-4715-AD22-27FD165F61C1}" dt="2022-08-15T17:12:10.437" v="89"/>
          <ac:spMkLst>
            <pc:docMk/>
            <pc:sldMk cId="109857222" sldId="256"/>
            <ac:spMk id="18" creationId="{14874823-A924-45C1-B19B-8468C071F7D1}"/>
          </ac:spMkLst>
        </pc:spChg>
        <pc:spChg chg="add del">
          <ac:chgData name="RISHIKA ." userId="3f94b5c37d771fa5" providerId="Windows Live" clId="Web-{CFA3D3FF-1EA2-4715-AD22-27FD165F61C1}" dt="2022-08-15T17:12:10.437" v="89"/>
          <ac:spMkLst>
            <pc:docMk/>
            <pc:sldMk cId="109857222" sldId="256"/>
            <ac:spMk id="20" creationId="{A9402C84-62F4-4868-AF08-B13A6194AC1F}"/>
          </ac:spMkLst>
        </pc:spChg>
        <pc:spChg chg="add del">
          <ac:chgData name="RISHIKA ." userId="3f94b5c37d771fa5" providerId="Windows Live" clId="Web-{CFA3D3FF-1EA2-4715-AD22-27FD165F61C1}" dt="2022-08-15T17:12:10.437" v="89"/>
          <ac:spMkLst>
            <pc:docMk/>
            <pc:sldMk cId="109857222" sldId="256"/>
            <ac:spMk id="22" creationId="{801ACD2F-9E03-4258-BB7D-5006BA0BDBE0}"/>
          </ac:spMkLst>
        </pc:spChg>
        <pc:spChg chg="add del">
          <ac:chgData name="RISHIKA ." userId="3f94b5c37d771fa5" providerId="Windows Live" clId="Web-{CFA3D3FF-1EA2-4715-AD22-27FD165F61C1}" dt="2022-08-15T17:11:25.272" v="87"/>
          <ac:spMkLst>
            <pc:docMk/>
            <pc:sldMk cId="109857222" sldId="256"/>
            <ac:spMk id="156" creationId="{7A18C9FB-EC4C-4DAE-8F7D-C6E5AF607958}"/>
          </ac:spMkLst>
        </pc:spChg>
        <pc:spChg chg="add del">
          <ac:chgData name="RISHIKA ." userId="3f94b5c37d771fa5" providerId="Windows Live" clId="Web-{CFA3D3FF-1EA2-4715-AD22-27FD165F61C1}" dt="2022-08-15T17:11:25.272" v="87"/>
          <ac:spMkLst>
            <pc:docMk/>
            <pc:sldMk cId="109857222" sldId="256"/>
            <ac:spMk id="157" creationId="{E6958E70-80C5-4642-B5AC-ACDBCB130671}"/>
          </ac:spMkLst>
        </pc:spChg>
        <pc:spChg chg="add del">
          <ac:chgData name="RISHIKA ." userId="3f94b5c37d771fa5" providerId="Windows Live" clId="Web-{CFA3D3FF-1EA2-4715-AD22-27FD165F61C1}" dt="2022-08-15T17:11:25.272" v="87"/>
          <ac:spMkLst>
            <pc:docMk/>
            <pc:sldMk cId="109857222" sldId="256"/>
            <ac:spMk id="158" creationId="{3DC8DFAE-D351-4C9E-B50E-9D415540409A}"/>
          </ac:spMkLst>
        </pc:spChg>
        <pc:spChg chg="add del">
          <ac:chgData name="RISHIKA ." userId="3f94b5c37d771fa5" providerId="Windows Live" clId="Web-{CFA3D3FF-1EA2-4715-AD22-27FD165F61C1}" dt="2022-08-15T17:12:10.437" v="89"/>
          <ac:spMkLst>
            <pc:docMk/>
            <pc:sldMk cId="109857222" sldId="256"/>
            <ac:spMk id="160" creationId="{B3E9F3C4-0623-4F2B-A4FE-187D7B73CDCF}"/>
          </ac:spMkLst>
        </pc:spChg>
        <pc:spChg chg="add del">
          <ac:chgData name="RISHIKA ." userId="3f94b5c37d771fa5" providerId="Windows Live" clId="Web-{CFA3D3FF-1EA2-4715-AD22-27FD165F61C1}" dt="2022-08-15T17:12:10.437" v="89"/>
          <ac:spMkLst>
            <pc:docMk/>
            <pc:sldMk cId="109857222" sldId="256"/>
            <ac:spMk id="161" creationId="{9DD24FF2-0EF7-4840-85F9-E82A0C371B48}"/>
          </ac:spMkLst>
        </pc:spChg>
        <pc:spChg chg="add del">
          <ac:chgData name="RISHIKA ." userId="3f94b5c37d771fa5" providerId="Windows Live" clId="Web-{CFA3D3FF-1EA2-4715-AD22-27FD165F61C1}" dt="2022-08-15T17:12:10.437" v="89"/>
          <ac:spMkLst>
            <pc:docMk/>
            <pc:sldMk cId="109857222" sldId="256"/>
            <ac:spMk id="162" creationId="{703DF8EC-903F-4FF4-B443-3B8B5DEF5F42}"/>
          </ac:spMkLst>
        </pc:spChg>
        <pc:spChg chg="add del">
          <ac:chgData name="RISHIKA ." userId="3f94b5c37d771fa5" providerId="Windows Live" clId="Web-{CFA3D3FF-1EA2-4715-AD22-27FD165F61C1}" dt="2022-08-15T17:16:43.773" v="104"/>
          <ac:spMkLst>
            <pc:docMk/>
            <pc:sldMk cId="109857222" sldId="256"/>
            <ac:spMk id="167" creationId="{3E4A0FF0-C01D-4D79-B2A0-DB8ABC7F32C0}"/>
          </ac:spMkLst>
        </pc:spChg>
        <pc:spChg chg="add del">
          <ac:chgData name="RISHIKA ." userId="3f94b5c37d771fa5" providerId="Windows Live" clId="Web-{CFA3D3FF-1EA2-4715-AD22-27FD165F61C1}" dt="2022-08-15T17:16:43.773" v="104"/>
          <ac:spMkLst>
            <pc:docMk/>
            <pc:sldMk cId="109857222" sldId="256"/>
            <ac:spMk id="169" creationId="{F413A76C-1635-4B9A-82E5-83B4C4A989A1}"/>
          </ac:spMkLst>
        </pc:spChg>
        <pc:spChg chg="add del">
          <ac:chgData name="RISHIKA ." userId="3f94b5c37d771fa5" providerId="Windows Live" clId="Web-{CFA3D3FF-1EA2-4715-AD22-27FD165F61C1}" dt="2022-08-15T17:16:43.773" v="104"/>
          <ac:spMkLst>
            <pc:docMk/>
            <pc:sldMk cId="109857222" sldId="256"/>
            <ac:spMk id="171" creationId="{057CB2EB-A32D-4DAA-8AEA-EC6F55CB17C7}"/>
          </ac:spMkLst>
        </pc:spChg>
        <pc:spChg chg="add del">
          <ac:chgData name="RISHIKA ." userId="3f94b5c37d771fa5" providerId="Windows Live" clId="Web-{CFA3D3FF-1EA2-4715-AD22-27FD165F61C1}" dt="2022-08-15T17:16:43.773" v="104"/>
          <ac:spMkLst>
            <pc:docMk/>
            <pc:sldMk cId="109857222" sldId="256"/>
            <ac:spMk id="177" creationId="{6A09A318-A034-4481-9BF6-AE091E306E62}"/>
          </ac:spMkLst>
        </pc:spChg>
        <pc:spChg chg="add del">
          <ac:chgData name="RISHIKA ." userId="3f94b5c37d771fa5" providerId="Windows Live" clId="Web-{CFA3D3FF-1EA2-4715-AD22-27FD165F61C1}" dt="2022-08-15T17:16:15.897" v="101"/>
          <ac:spMkLst>
            <pc:docMk/>
            <pc:sldMk cId="109857222" sldId="256"/>
            <ac:spMk id="182" creationId="{AD35AE2F-5E3A-49D9-8DE1-8A333BA4088E}"/>
          </ac:spMkLst>
        </pc:spChg>
        <pc:spChg chg="add del">
          <ac:chgData name="RISHIKA ." userId="3f94b5c37d771fa5" providerId="Windows Live" clId="Web-{CFA3D3FF-1EA2-4715-AD22-27FD165F61C1}" dt="2022-08-15T17:16:15.897" v="101"/>
          <ac:spMkLst>
            <pc:docMk/>
            <pc:sldMk cId="109857222" sldId="256"/>
            <ac:spMk id="184" creationId="{04D8AD8F-EF7F-481F-B99A-B8513897050A}"/>
          </ac:spMkLst>
        </pc:spChg>
        <pc:spChg chg="add del">
          <ac:chgData name="RISHIKA ." userId="3f94b5c37d771fa5" providerId="Windows Live" clId="Web-{CFA3D3FF-1EA2-4715-AD22-27FD165F61C1}" dt="2022-08-15T17:16:15.897" v="101"/>
          <ac:spMkLst>
            <pc:docMk/>
            <pc:sldMk cId="109857222" sldId="256"/>
            <ac:spMk id="186" creationId="{79EB4626-023C-436D-9F57-9EB46080909D}"/>
          </ac:spMkLst>
        </pc:spChg>
        <pc:spChg chg="add del">
          <ac:chgData name="RISHIKA ." userId="3f94b5c37d771fa5" providerId="Windows Live" clId="Web-{CFA3D3FF-1EA2-4715-AD22-27FD165F61C1}" dt="2022-08-15T17:16:43.742" v="103"/>
          <ac:spMkLst>
            <pc:docMk/>
            <pc:sldMk cId="109857222" sldId="256"/>
            <ac:spMk id="188" creationId="{421117CB-D197-45F3-B441-4AC4D215E71B}"/>
          </ac:spMkLst>
        </pc:spChg>
        <pc:spChg chg="add del">
          <ac:chgData name="RISHIKA ." userId="3f94b5c37d771fa5" providerId="Windows Live" clId="Web-{CFA3D3FF-1EA2-4715-AD22-27FD165F61C1}" dt="2022-08-15T17:16:43.742" v="103"/>
          <ac:spMkLst>
            <pc:docMk/>
            <pc:sldMk cId="109857222" sldId="256"/>
            <ac:spMk id="189" creationId="{4F4BB964-F5AA-45BD-906E-192DA00A90A1}"/>
          </ac:spMkLst>
        </pc:spChg>
        <pc:spChg chg="add del">
          <ac:chgData name="RISHIKA ." userId="3f94b5c37d771fa5" providerId="Windows Live" clId="Web-{CFA3D3FF-1EA2-4715-AD22-27FD165F61C1}" dt="2022-08-15T17:16:43.742" v="103"/>
          <ac:spMkLst>
            <pc:docMk/>
            <pc:sldMk cId="109857222" sldId="256"/>
            <ac:spMk id="190" creationId="{45D11A2A-27EA-453B-9A61-585A893F35A0}"/>
          </ac:spMkLst>
        </pc:spChg>
        <pc:spChg chg="add">
          <ac:chgData name="RISHIKA ." userId="3f94b5c37d771fa5" providerId="Windows Live" clId="Web-{CFA3D3FF-1EA2-4715-AD22-27FD165F61C1}" dt="2022-08-15T17:16:43.773" v="104"/>
          <ac:spMkLst>
            <pc:docMk/>
            <pc:sldMk cId="109857222" sldId="256"/>
            <ac:spMk id="192" creationId="{A88F843D-1C1B-C740-AC27-E3238D0F5F47}"/>
          </ac:spMkLst>
        </pc:spChg>
        <pc:spChg chg="add">
          <ac:chgData name="RISHIKA ." userId="3f94b5c37d771fa5" providerId="Windows Live" clId="Web-{CFA3D3FF-1EA2-4715-AD22-27FD165F61C1}" dt="2022-08-15T17:16:43.773" v="104"/>
          <ac:spMkLst>
            <pc:docMk/>
            <pc:sldMk cId="109857222" sldId="256"/>
            <ac:spMk id="193" creationId="{A21C8291-E3D5-4240-8FF4-E5213CBCC453}"/>
          </ac:spMkLst>
        </pc:spChg>
        <pc:spChg chg="add">
          <ac:chgData name="RISHIKA ." userId="3f94b5c37d771fa5" providerId="Windows Live" clId="Web-{CFA3D3FF-1EA2-4715-AD22-27FD165F61C1}" dt="2022-08-15T17:16:43.773" v="104"/>
          <ac:spMkLst>
            <pc:docMk/>
            <pc:sldMk cId="109857222" sldId="256"/>
            <ac:spMk id="194" creationId="{08B44AFE-C181-7047-8CC9-CA00BD385EEA}"/>
          </ac:spMkLst>
        </pc:spChg>
        <pc:grpChg chg="add del">
          <ac:chgData name="RISHIKA ." userId="3f94b5c37d771fa5" providerId="Windows Live" clId="Web-{CFA3D3FF-1EA2-4715-AD22-27FD165F61C1}" dt="2022-08-15T17:10:59.631" v="85"/>
          <ac:grpSpMkLst>
            <pc:docMk/>
            <pc:sldMk cId="109857222" sldId="256"/>
            <ac:grpSpMk id="12" creationId="{D1F75336-B532-4E6E-95DF-0A6F259731D4}"/>
          </ac:grpSpMkLst>
        </pc:grpChg>
        <pc:grpChg chg="add del">
          <ac:chgData name="RISHIKA ." userId="3f94b5c37d771fa5" providerId="Windows Live" clId="Web-{CFA3D3FF-1EA2-4715-AD22-27FD165F61C1}" dt="2022-08-15T17:16:43.773" v="104"/>
          <ac:grpSpMkLst>
            <pc:docMk/>
            <pc:sldMk cId="109857222" sldId="256"/>
            <ac:grpSpMk id="173" creationId="{4933AD8C-9EF0-48A5-A4E2-7D23D3EEAFD5}"/>
          </ac:grpSpMkLst>
        </pc:grpChg>
        <pc:picChg chg="add mod ord">
          <ac:chgData name="RISHIKA ." userId="3f94b5c37d771fa5" providerId="Windows Live" clId="Web-{CFA3D3FF-1EA2-4715-AD22-27FD165F61C1}" dt="2022-08-15T17:16:43.773" v="104"/>
          <ac:picMkLst>
            <pc:docMk/>
            <pc:sldMk cId="109857222" sldId="256"/>
            <ac:picMk id="4" creationId="{8D5662DB-E7DB-EB6C-E7A8-4E74C51DA20A}"/>
          </ac:picMkLst>
        </pc:picChg>
      </pc:sldChg>
      <pc:sldChg chg="modSp new">
        <pc:chgData name="RISHIKA ." userId="3f94b5c37d771fa5" providerId="Windows Live" clId="Web-{CFA3D3FF-1EA2-4715-AD22-27FD165F61C1}" dt="2022-08-15T17:29:28.047" v="213" actId="20577"/>
        <pc:sldMkLst>
          <pc:docMk/>
          <pc:sldMk cId="4234732853" sldId="257"/>
        </pc:sldMkLst>
        <pc:spChg chg="mod">
          <ac:chgData name="RISHIKA ." userId="3f94b5c37d771fa5" providerId="Windows Live" clId="Web-{CFA3D3FF-1EA2-4715-AD22-27FD165F61C1}" dt="2022-08-15T17:17:46.150" v="123" actId="14100"/>
          <ac:spMkLst>
            <pc:docMk/>
            <pc:sldMk cId="4234732853" sldId="257"/>
            <ac:spMk id="2" creationId="{D2A03DD3-8883-506F-AC46-2B814C729D15}"/>
          </ac:spMkLst>
        </pc:spChg>
        <pc:spChg chg="mod">
          <ac:chgData name="RISHIKA ." userId="3f94b5c37d771fa5" providerId="Windows Live" clId="Web-{CFA3D3FF-1EA2-4715-AD22-27FD165F61C1}" dt="2022-08-15T17:29:28.047" v="213" actId="20577"/>
          <ac:spMkLst>
            <pc:docMk/>
            <pc:sldMk cId="4234732853" sldId="257"/>
            <ac:spMk id="3" creationId="{854A1299-7461-D019-F4EF-84A01AC26FC5}"/>
          </ac:spMkLst>
        </pc:spChg>
      </pc:sldChg>
      <pc:sldChg chg="delSp modSp new">
        <pc:chgData name="RISHIKA ." userId="3f94b5c37d771fa5" providerId="Windows Live" clId="Web-{CFA3D3FF-1EA2-4715-AD22-27FD165F61C1}" dt="2022-08-15T17:30:58.394" v="219" actId="20577"/>
        <pc:sldMkLst>
          <pc:docMk/>
          <pc:sldMk cId="2992958012" sldId="258"/>
        </pc:sldMkLst>
        <pc:spChg chg="del">
          <ac:chgData name="RISHIKA ." userId="3f94b5c37d771fa5" providerId="Windows Live" clId="Web-{CFA3D3FF-1EA2-4715-AD22-27FD165F61C1}" dt="2022-08-15T17:24:43.990" v="163"/>
          <ac:spMkLst>
            <pc:docMk/>
            <pc:sldMk cId="2992958012" sldId="258"/>
            <ac:spMk id="2" creationId="{B283F67E-83B1-B4F5-18AA-AB8AF4754D38}"/>
          </ac:spMkLst>
        </pc:spChg>
        <pc:spChg chg="mod">
          <ac:chgData name="RISHIKA ." userId="3f94b5c37d771fa5" providerId="Windows Live" clId="Web-{CFA3D3FF-1EA2-4715-AD22-27FD165F61C1}" dt="2022-08-15T17:30:58.394" v="219" actId="20577"/>
          <ac:spMkLst>
            <pc:docMk/>
            <pc:sldMk cId="2992958012" sldId="258"/>
            <ac:spMk id="3" creationId="{79077FDF-F26C-6621-8CEE-5D1EA0F874B0}"/>
          </ac:spMkLst>
        </pc:spChg>
      </pc:sldChg>
      <pc:sldChg chg="delSp modSp new">
        <pc:chgData name="RISHIKA ." userId="3f94b5c37d771fa5" providerId="Windows Live" clId="Web-{CFA3D3FF-1EA2-4715-AD22-27FD165F61C1}" dt="2022-08-15T17:35:44.902" v="266" actId="20577"/>
        <pc:sldMkLst>
          <pc:docMk/>
          <pc:sldMk cId="1255367421" sldId="259"/>
        </pc:sldMkLst>
        <pc:spChg chg="del">
          <ac:chgData name="RISHIKA ." userId="3f94b5c37d771fa5" providerId="Windows Live" clId="Web-{CFA3D3FF-1EA2-4715-AD22-27FD165F61C1}" dt="2022-08-15T17:31:23.145" v="221"/>
          <ac:spMkLst>
            <pc:docMk/>
            <pc:sldMk cId="1255367421" sldId="259"/>
            <ac:spMk id="2" creationId="{4BC3D8A5-9156-2F6B-ABB9-03ABA4FC97D9}"/>
          </ac:spMkLst>
        </pc:spChg>
        <pc:spChg chg="mod">
          <ac:chgData name="RISHIKA ." userId="3f94b5c37d771fa5" providerId="Windows Live" clId="Web-{CFA3D3FF-1EA2-4715-AD22-27FD165F61C1}" dt="2022-08-15T17:35:44.902" v="266" actId="20577"/>
          <ac:spMkLst>
            <pc:docMk/>
            <pc:sldMk cId="1255367421" sldId="259"/>
            <ac:spMk id="3" creationId="{067C8E63-D4EC-8809-8A22-53817C381198}"/>
          </ac:spMkLst>
        </pc:spChg>
      </pc:sldChg>
      <pc:sldMasterChg chg="add del addSldLayout delSldLayout">
        <pc:chgData name="RISHIKA ." userId="3f94b5c37d771fa5" providerId="Windows Live" clId="Web-{CFA3D3FF-1EA2-4715-AD22-27FD165F61C1}" dt="2022-08-15T17:11:25.303" v="88"/>
        <pc:sldMasterMkLst>
          <pc:docMk/>
          <pc:sldMasterMk cId="2460954070" sldId="2147483660"/>
        </pc:sldMasterMkLst>
        <pc:sldLayoutChg chg="add del">
          <pc:chgData name="RISHIKA ." userId="3f94b5c37d771fa5" providerId="Windows Live" clId="Web-{CFA3D3FF-1EA2-4715-AD22-27FD165F61C1}" dt="2022-08-15T17:11:25.303" v="88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RISHIKA ." userId="3f94b5c37d771fa5" providerId="Windows Live" clId="Web-{CFA3D3FF-1EA2-4715-AD22-27FD165F61C1}" dt="2022-08-15T17:11:25.303" v="88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RISHIKA ." userId="3f94b5c37d771fa5" providerId="Windows Live" clId="Web-{CFA3D3FF-1EA2-4715-AD22-27FD165F61C1}" dt="2022-08-15T17:11:25.303" v="88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RISHIKA ." userId="3f94b5c37d771fa5" providerId="Windows Live" clId="Web-{CFA3D3FF-1EA2-4715-AD22-27FD165F61C1}" dt="2022-08-15T17:11:25.303" v="88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RISHIKA ." userId="3f94b5c37d771fa5" providerId="Windows Live" clId="Web-{CFA3D3FF-1EA2-4715-AD22-27FD165F61C1}" dt="2022-08-15T17:11:25.303" v="88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RISHIKA ." userId="3f94b5c37d771fa5" providerId="Windows Live" clId="Web-{CFA3D3FF-1EA2-4715-AD22-27FD165F61C1}" dt="2022-08-15T17:11:25.303" v="88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RISHIKA ." userId="3f94b5c37d771fa5" providerId="Windows Live" clId="Web-{CFA3D3FF-1EA2-4715-AD22-27FD165F61C1}" dt="2022-08-15T17:11:25.303" v="88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RISHIKA ." userId="3f94b5c37d771fa5" providerId="Windows Live" clId="Web-{CFA3D3FF-1EA2-4715-AD22-27FD165F61C1}" dt="2022-08-15T17:11:25.303" v="88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RISHIKA ." userId="3f94b5c37d771fa5" providerId="Windows Live" clId="Web-{CFA3D3FF-1EA2-4715-AD22-27FD165F61C1}" dt="2022-08-15T17:11:25.303" v="88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RISHIKA ." userId="3f94b5c37d771fa5" providerId="Windows Live" clId="Web-{CFA3D3FF-1EA2-4715-AD22-27FD165F61C1}" dt="2022-08-15T17:11:25.303" v="88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RISHIKA ." userId="3f94b5c37d771fa5" providerId="Windows Live" clId="Web-{CFA3D3FF-1EA2-4715-AD22-27FD165F61C1}" dt="2022-08-15T17:11:25.303" v="88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RISHIKA ." userId="3f94b5c37d771fa5" providerId="Windows Live" clId="Web-{CFA3D3FF-1EA2-4715-AD22-27FD165F61C1}" dt="2022-08-15T17:10:59.631" v="85"/>
        <pc:sldMasterMkLst>
          <pc:docMk/>
          <pc:sldMasterMk cId="3501920938" sldId="2147483685"/>
        </pc:sldMasterMkLst>
        <pc:sldLayoutChg chg="add del">
          <pc:chgData name="RISHIKA ." userId="3f94b5c37d771fa5" providerId="Windows Live" clId="Web-{CFA3D3FF-1EA2-4715-AD22-27FD165F61C1}" dt="2022-08-15T17:10:59.631" v="85"/>
          <pc:sldLayoutMkLst>
            <pc:docMk/>
            <pc:sldMasterMk cId="3501920938" sldId="2147483685"/>
            <pc:sldLayoutMk cId="1042347415" sldId="2147483674"/>
          </pc:sldLayoutMkLst>
        </pc:sldLayoutChg>
        <pc:sldLayoutChg chg="add del">
          <pc:chgData name="RISHIKA ." userId="3f94b5c37d771fa5" providerId="Windows Live" clId="Web-{CFA3D3FF-1EA2-4715-AD22-27FD165F61C1}" dt="2022-08-15T17:10:59.631" v="85"/>
          <pc:sldLayoutMkLst>
            <pc:docMk/>
            <pc:sldMasterMk cId="3501920938" sldId="2147483685"/>
            <pc:sldLayoutMk cId="3658878294" sldId="2147483675"/>
          </pc:sldLayoutMkLst>
        </pc:sldLayoutChg>
        <pc:sldLayoutChg chg="add del">
          <pc:chgData name="RISHIKA ." userId="3f94b5c37d771fa5" providerId="Windows Live" clId="Web-{CFA3D3FF-1EA2-4715-AD22-27FD165F61C1}" dt="2022-08-15T17:10:59.631" v="85"/>
          <pc:sldLayoutMkLst>
            <pc:docMk/>
            <pc:sldMasterMk cId="3501920938" sldId="2147483685"/>
            <pc:sldLayoutMk cId="3957436441" sldId="2147483676"/>
          </pc:sldLayoutMkLst>
        </pc:sldLayoutChg>
        <pc:sldLayoutChg chg="add del">
          <pc:chgData name="RISHIKA ." userId="3f94b5c37d771fa5" providerId="Windows Live" clId="Web-{CFA3D3FF-1EA2-4715-AD22-27FD165F61C1}" dt="2022-08-15T17:10:59.631" v="85"/>
          <pc:sldLayoutMkLst>
            <pc:docMk/>
            <pc:sldMasterMk cId="3501920938" sldId="2147483685"/>
            <pc:sldLayoutMk cId="101545830" sldId="2147483677"/>
          </pc:sldLayoutMkLst>
        </pc:sldLayoutChg>
        <pc:sldLayoutChg chg="add del">
          <pc:chgData name="RISHIKA ." userId="3f94b5c37d771fa5" providerId="Windows Live" clId="Web-{CFA3D3FF-1EA2-4715-AD22-27FD165F61C1}" dt="2022-08-15T17:10:59.631" v="85"/>
          <pc:sldLayoutMkLst>
            <pc:docMk/>
            <pc:sldMasterMk cId="3501920938" sldId="2147483685"/>
            <pc:sldLayoutMk cId="2863476811" sldId="2147483678"/>
          </pc:sldLayoutMkLst>
        </pc:sldLayoutChg>
        <pc:sldLayoutChg chg="add del">
          <pc:chgData name="RISHIKA ." userId="3f94b5c37d771fa5" providerId="Windows Live" clId="Web-{CFA3D3FF-1EA2-4715-AD22-27FD165F61C1}" dt="2022-08-15T17:10:59.631" v="85"/>
          <pc:sldLayoutMkLst>
            <pc:docMk/>
            <pc:sldMasterMk cId="3501920938" sldId="2147483685"/>
            <pc:sldLayoutMk cId="816315043" sldId="2147483679"/>
          </pc:sldLayoutMkLst>
        </pc:sldLayoutChg>
        <pc:sldLayoutChg chg="add del">
          <pc:chgData name="RISHIKA ." userId="3f94b5c37d771fa5" providerId="Windows Live" clId="Web-{CFA3D3FF-1EA2-4715-AD22-27FD165F61C1}" dt="2022-08-15T17:10:59.631" v="85"/>
          <pc:sldLayoutMkLst>
            <pc:docMk/>
            <pc:sldMasterMk cId="3501920938" sldId="2147483685"/>
            <pc:sldLayoutMk cId="4130794903" sldId="2147483680"/>
          </pc:sldLayoutMkLst>
        </pc:sldLayoutChg>
        <pc:sldLayoutChg chg="add del">
          <pc:chgData name="RISHIKA ." userId="3f94b5c37d771fa5" providerId="Windows Live" clId="Web-{CFA3D3FF-1EA2-4715-AD22-27FD165F61C1}" dt="2022-08-15T17:10:59.631" v="85"/>
          <pc:sldLayoutMkLst>
            <pc:docMk/>
            <pc:sldMasterMk cId="3501920938" sldId="2147483685"/>
            <pc:sldLayoutMk cId="426470453" sldId="2147483681"/>
          </pc:sldLayoutMkLst>
        </pc:sldLayoutChg>
        <pc:sldLayoutChg chg="add del">
          <pc:chgData name="RISHIKA ." userId="3f94b5c37d771fa5" providerId="Windows Live" clId="Web-{CFA3D3FF-1EA2-4715-AD22-27FD165F61C1}" dt="2022-08-15T17:10:59.631" v="85"/>
          <pc:sldLayoutMkLst>
            <pc:docMk/>
            <pc:sldMasterMk cId="3501920938" sldId="2147483685"/>
            <pc:sldLayoutMk cId="4275659588" sldId="2147483682"/>
          </pc:sldLayoutMkLst>
        </pc:sldLayoutChg>
        <pc:sldLayoutChg chg="add del">
          <pc:chgData name="RISHIKA ." userId="3f94b5c37d771fa5" providerId="Windows Live" clId="Web-{CFA3D3FF-1EA2-4715-AD22-27FD165F61C1}" dt="2022-08-15T17:10:59.631" v="85"/>
          <pc:sldLayoutMkLst>
            <pc:docMk/>
            <pc:sldMasterMk cId="3501920938" sldId="2147483685"/>
            <pc:sldLayoutMk cId="836980928" sldId="2147483683"/>
          </pc:sldLayoutMkLst>
        </pc:sldLayoutChg>
        <pc:sldLayoutChg chg="add del">
          <pc:chgData name="RISHIKA ." userId="3f94b5c37d771fa5" providerId="Windows Live" clId="Web-{CFA3D3FF-1EA2-4715-AD22-27FD165F61C1}" dt="2022-08-15T17:10:59.631" v="85"/>
          <pc:sldLayoutMkLst>
            <pc:docMk/>
            <pc:sldMasterMk cId="3501920938" sldId="2147483685"/>
            <pc:sldLayoutMk cId="4207121882" sldId="2147483684"/>
          </pc:sldLayoutMkLst>
        </pc:sldLayoutChg>
      </pc:sldMasterChg>
      <pc:sldMasterChg chg="add del addSldLayout delSldLayout">
        <pc:chgData name="RISHIKA ." userId="3f94b5c37d771fa5" providerId="Windows Live" clId="Web-{CFA3D3FF-1EA2-4715-AD22-27FD165F61C1}" dt="2022-08-15T17:11:25.272" v="87"/>
        <pc:sldMasterMkLst>
          <pc:docMk/>
          <pc:sldMasterMk cId="1915176629" sldId="2147483737"/>
        </pc:sldMasterMkLst>
        <pc:sldLayoutChg chg="add del">
          <pc:chgData name="RISHIKA ." userId="3f94b5c37d771fa5" providerId="Windows Live" clId="Web-{CFA3D3FF-1EA2-4715-AD22-27FD165F61C1}" dt="2022-08-15T17:11:25.272" v="87"/>
          <pc:sldLayoutMkLst>
            <pc:docMk/>
            <pc:sldMasterMk cId="1915176629" sldId="2147483737"/>
            <pc:sldLayoutMk cId="3839935775" sldId="2147483726"/>
          </pc:sldLayoutMkLst>
        </pc:sldLayoutChg>
        <pc:sldLayoutChg chg="add del">
          <pc:chgData name="RISHIKA ." userId="3f94b5c37d771fa5" providerId="Windows Live" clId="Web-{CFA3D3FF-1EA2-4715-AD22-27FD165F61C1}" dt="2022-08-15T17:11:25.272" v="87"/>
          <pc:sldLayoutMkLst>
            <pc:docMk/>
            <pc:sldMasterMk cId="1915176629" sldId="2147483737"/>
            <pc:sldLayoutMk cId="2923973720" sldId="2147483727"/>
          </pc:sldLayoutMkLst>
        </pc:sldLayoutChg>
        <pc:sldLayoutChg chg="add del">
          <pc:chgData name="RISHIKA ." userId="3f94b5c37d771fa5" providerId="Windows Live" clId="Web-{CFA3D3FF-1EA2-4715-AD22-27FD165F61C1}" dt="2022-08-15T17:11:25.272" v="87"/>
          <pc:sldLayoutMkLst>
            <pc:docMk/>
            <pc:sldMasterMk cId="1915176629" sldId="2147483737"/>
            <pc:sldLayoutMk cId="2506229264" sldId="2147483728"/>
          </pc:sldLayoutMkLst>
        </pc:sldLayoutChg>
        <pc:sldLayoutChg chg="add del">
          <pc:chgData name="RISHIKA ." userId="3f94b5c37d771fa5" providerId="Windows Live" clId="Web-{CFA3D3FF-1EA2-4715-AD22-27FD165F61C1}" dt="2022-08-15T17:11:25.272" v="87"/>
          <pc:sldLayoutMkLst>
            <pc:docMk/>
            <pc:sldMasterMk cId="1915176629" sldId="2147483737"/>
            <pc:sldLayoutMk cId="1757083472" sldId="2147483729"/>
          </pc:sldLayoutMkLst>
        </pc:sldLayoutChg>
        <pc:sldLayoutChg chg="add del">
          <pc:chgData name="RISHIKA ." userId="3f94b5c37d771fa5" providerId="Windows Live" clId="Web-{CFA3D3FF-1EA2-4715-AD22-27FD165F61C1}" dt="2022-08-15T17:11:25.272" v="87"/>
          <pc:sldLayoutMkLst>
            <pc:docMk/>
            <pc:sldMasterMk cId="1915176629" sldId="2147483737"/>
            <pc:sldLayoutMk cId="2610164987" sldId="2147483730"/>
          </pc:sldLayoutMkLst>
        </pc:sldLayoutChg>
        <pc:sldLayoutChg chg="add del">
          <pc:chgData name="RISHIKA ." userId="3f94b5c37d771fa5" providerId="Windows Live" clId="Web-{CFA3D3FF-1EA2-4715-AD22-27FD165F61C1}" dt="2022-08-15T17:11:25.272" v="87"/>
          <pc:sldLayoutMkLst>
            <pc:docMk/>
            <pc:sldMasterMk cId="1915176629" sldId="2147483737"/>
            <pc:sldLayoutMk cId="282207608" sldId="2147483731"/>
          </pc:sldLayoutMkLst>
        </pc:sldLayoutChg>
        <pc:sldLayoutChg chg="add del">
          <pc:chgData name="RISHIKA ." userId="3f94b5c37d771fa5" providerId="Windows Live" clId="Web-{CFA3D3FF-1EA2-4715-AD22-27FD165F61C1}" dt="2022-08-15T17:11:25.272" v="87"/>
          <pc:sldLayoutMkLst>
            <pc:docMk/>
            <pc:sldMasterMk cId="1915176629" sldId="2147483737"/>
            <pc:sldLayoutMk cId="4038470380" sldId="2147483732"/>
          </pc:sldLayoutMkLst>
        </pc:sldLayoutChg>
        <pc:sldLayoutChg chg="add del">
          <pc:chgData name="RISHIKA ." userId="3f94b5c37d771fa5" providerId="Windows Live" clId="Web-{CFA3D3FF-1EA2-4715-AD22-27FD165F61C1}" dt="2022-08-15T17:11:25.272" v="87"/>
          <pc:sldLayoutMkLst>
            <pc:docMk/>
            <pc:sldMasterMk cId="1915176629" sldId="2147483737"/>
            <pc:sldLayoutMk cId="3548376999" sldId="2147483733"/>
          </pc:sldLayoutMkLst>
        </pc:sldLayoutChg>
        <pc:sldLayoutChg chg="add del">
          <pc:chgData name="RISHIKA ." userId="3f94b5c37d771fa5" providerId="Windows Live" clId="Web-{CFA3D3FF-1EA2-4715-AD22-27FD165F61C1}" dt="2022-08-15T17:11:25.272" v="87"/>
          <pc:sldLayoutMkLst>
            <pc:docMk/>
            <pc:sldMasterMk cId="1915176629" sldId="2147483737"/>
            <pc:sldLayoutMk cId="3250975627" sldId="2147483734"/>
          </pc:sldLayoutMkLst>
        </pc:sldLayoutChg>
        <pc:sldLayoutChg chg="add del">
          <pc:chgData name="RISHIKA ." userId="3f94b5c37d771fa5" providerId="Windows Live" clId="Web-{CFA3D3FF-1EA2-4715-AD22-27FD165F61C1}" dt="2022-08-15T17:11:25.272" v="87"/>
          <pc:sldLayoutMkLst>
            <pc:docMk/>
            <pc:sldMasterMk cId="1915176629" sldId="2147483737"/>
            <pc:sldLayoutMk cId="1049389253" sldId="2147483735"/>
          </pc:sldLayoutMkLst>
        </pc:sldLayoutChg>
        <pc:sldLayoutChg chg="add del">
          <pc:chgData name="RISHIKA ." userId="3f94b5c37d771fa5" providerId="Windows Live" clId="Web-{CFA3D3FF-1EA2-4715-AD22-27FD165F61C1}" dt="2022-08-15T17:11:25.272" v="87"/>
          <pc:sldLayoutMkLst>
            <pc:docMk/>
            <pc:sldMasterMk cId="1915176629" sldId="2147483737"/>
            <pc:sldLayoutMk cId="3511677033" sldId="2147483736"/>
          </pc:sldLayoutMkLst>
        </pc:sldLayoutChg>
      </pc:sldMasterChg>
      <pc:sldMasterChg chg="add del addSldLayout delSldLayout">
        <pc:chgData name="RISHIKA ." userId="3f94b5c37d771fa5" providerId="Windows Live" clId="Web-{CFA3D3FF-1EA2-4715-AD22-27FD165F61C1}" dt="2022-08-15T17:12:10.437" v="89"/>
        <pc:sldMasterMkLst>
          <pc:docMk/>
          <pc:sldMasterMk cId="2583187421" sldId="2147483764"/>
        </pc:sldMasterMkLst>
        <pc:sldLayoutChg chg="add del">
          <pc:chgData name="RISHIKA ." userId="3f94b5c37d771fa5" providerId="Windows Live" clId="Web-{CFA3D3FF-1EA2-4715-AD22-27FD165F61C1}" dt="2022-08-15T17:12:10.437" v="89"/>
          <pc:sldLayoutMkLst>
            <pc:docMk/>
            <pc:sldMasterMk cId="2583187421" sldId="2147483764"/>
            <pc:sldLayoutMk cId="1528326223" sldId="2147483753"/>
          </pc:sldLayoutMkLst>
        </pc:sldLayoutChg>
        <pc:sldLayoutChg chg="add del">
          <pc:chgData name="RISHIKA ." userId="3f94b5c37d771fa5" providerId="Windows Live" clId="Web-{CFA3D3FF-1EA2-4715-AD22-27FD165F61C1}" dt="2022-08-15T17:12:10.437" v="89"/>
          <pc:sldLayoutMkLst>
            <pc:docMk/>
            <pc:sldMasterMk cId="2583187421" sldId="2147483764"/>
            <pc:sldLayoutMk cId="2252391032" sldId="2147483754"/>
          </pc:sldLayoutMkLst>
        </pc:sldLayoutChg>
        <pc:sldLayoutChg chg="add del">
          <pc:chgData name="RISHIKA ." userId="3f94b5c37d771fa5" providerId="Windows Live" clId="Web-{CFA3D3FF-1EA2-4715-AD22-27FD165F61C1}" dt="2022-08-15T17:12:10.437" v="89"/>
          <pc:sldLayoutMkLst>
            <pc:docMk/>
            <pc:sldMasterMk cId="2583187421" sldId="2147483764"/>
            <pc:sldLayoutMk cId="3365117796" sldId="2147483755"/>
          </pc:sldLayoutMkLst>
        </pc:sldLayoutChg>
        <pc:sldLayoutChg chg="add del">
          <pc:chgData name="RISHIKA ." userId="3f94b5c37d771fa5" providerId="Windows Live" clId="Web-{CFA3D3FF-1EA2-4715-AD22-27FD165F61C1}" dt="2022-08-15T17:12:10.437" v="89"/>
          <pc:sldLayoutMkLst>
            <pc:docMk/>
            <pc:sldMasterMk cId="2583187421" sldId="2147483764"/>
            <pc:sldLayoutMk cId="234229354" sldId="2147483756"/>
          </pc:sldLayoutMkLst>
        </pc:sldLayoutChg>
        <pc:sldLayoutChg chg="add del">
          <pc:chgData name="RISHIKA ." userId="3f94b5c37d771fa5" providerId="Windows Live" clId="Web-{CFA3D3FF-1EA2-4715-AD22-27FD165F61C1}" dt="2022-08-15T17:12:10.437" v="89"/>
          <pc:sldLayoutMkLst>
            <pc:docMk/>
            <pc:sldMasterMk cId="2583187421" sldId="2147483764"/>
            <pc:sldLayoutMk cId="1514370046" sldId="2147483757"/>
          </pc:sldLayoutMkLst>
        </pc:sldLayoutChg>
        <pc:sldLayoutChg chg="add del">
          <pc:chgData name="RISHIKA ." userId="3f94b5c37d771fa5" providerId="Windows Live" clId="Web-{CFA3D3FF-1EA2-4715-AD22-27FD165F61C1}" dt="2022-08-15T17:12:10.437" v="89"/>
          <pc:sldLayoutMkLst>
            <pc:docMk/>
            <pc:sldMasterMk cId="2583187421" sldId="2147483764"/>
            <pc:sldLayoutMk cId="1319366228" sldId="2147483758"/>
          </pc:sldLayoutMkLst>
        </pc:sldLayoutChg>
        <pc:sldLayoutChg chg="add del">
          <pc:chgData name="RISHIKA ." userId="3f94b5c37d771fa5" providerId="Windows Live" clId="Web-{CFA3D3FF-1EA2-4715-AD22-27FD165F61C1}" dt="2022-08-15T17:12:10.437" v="89"/>
          <pc:sldLayoutMkLst>
            <pc:docMk/>
            <pc:sldMasterMk cId="2583187421" sldId="2147483764"/>
            <pc:sldLayoutMk cId="1866635408" sldId="2147483759"/>
          </pc:sldLayoutMkLst>
        </pc:sldLayoutChg>
        <pc:sldLayoutChg chg="add del">
          <pc:chgData name="RISHIKA ." userId="3f94b5c37d771fa5" providerId="Windows Live" clId="Web-{CFA3D3FF-1EA2-4715-AD22-27FD165F61C1}" dt="2022-08-15T17:12:10.437" v="89"/>
          <pc:sldLayoutMkLst>
            <pc:docMk/>
            <pc:sldMasterMk cId="2583187421" sldId="2147483764"/>
            <pc:sldLayoutMk cId="2019763970" sldId="2147483760"/>
          </pc:sldLayoutMkLst>
        </pc:sldLayoutChg>
        <pc:sldLayoutChg chg="add del">
          <pc:chgData name="RISHIKA ." userId="3f94b5c37d771fa5" providerId="Windows Live" clId="Web-{CFA3D3FF-1EA2-4715-AD22-27FD165F61C1}" dt="2022-08-15T17:12:10.437" v="89"/>
          <pc:sldLayoutMkLst>
            <pc:docMk/>
            <pc:sldMasterMk cId="2583187421" sldId="2147483764"/>
            <pc:sldLayoutMk cId="4077431501" sldId="2147483761"/>
          </pc:sldLayoutMkLst>
        </pc:sldLayoutChg>
        <pc:sldLayoutChg chg="add del">
          <pc:chgData name="RISHIKA ." userId="3f94b5c37d771fa5" providerId="Windows Live" clId="Web-{CFA3D3FF-1EA2-4715-AD22-27FD165F61C1}" dt="2022-08-15T17:12:10.437" v="89"/>
          <pc:sldLayoutMkLst>
            <pc:docMk/>
            <pc:sldMasterMk cId="2583187421" sldId="2147483764"/>
            <pc:sldLayoutMk cId="2448347981" sldId="2147483762"/>
          </pc:sldLayoutMkLst>
        </pc:sldLayoutChg>
        <pc:sldLayoutChg chg="add del">
          <pc:chgData name="RISHIKA ." userId="3f94b5c37d771fa5" providerId="Windows Live" clId="Web-{CFA3D3FF-1EA2-4715-AD22-27FD165F61C1}" dt="2022-08-15T17:12:10.437" v="89"/>
          <pc:sldLayoutMkLst>
            <pc:docMk/>
            <pc:sldMasterMk cId="2583187421" sldId="2147483764"/>
            <pc:sldLayoutMk cId="863526421" sldId="2147483763"/>
          </pc:sldLayoutMkLst>
        </pc:sldLayoutChg>
      </pc:sldMasterChg>
      <pc:sldMasterChg chg="add del addSldLayout delSldLayout">
        <pc:chgData name="RISHIKA ." userId="3f94b5c37d771fa5" providerId="Windows Live" clId="Web-{CFA3D3FF-1EA2-4715-AD22-27FD165F61C1}" dt="2022-08-15T17:16:43.773" v="104"/>
        <pc:sldMasterMkLst>
          <pc:docMk/>
          <pc:sldMasterMk cId="1844570094" sldId="2147483788"/>
        </pc:sldMasterMkLst>
        <pc:sldLayoutChg chg="add del">
          <pc:chgData name="RISHIKA ." userId="3f94b5c37d771fa5" providerId="Windows Live" clId="Web-{CFA3D3FF-1EA2-4715-AD22-27FD165F61C1}" dt="2022-08-15T17:16:43.773" v="104"/>
          <pc:sldLayoutMkLst>
            <pc:docMk/>
            <pc:sldMasterMk cId="1844570094" sldId="2147483788"/>
            <pc:sldLayoutMk cId="736011485" sldId="2147483777"/>
          </pc:sldLayoutMkLst>
        </pc:sldLayoutChg>
        <pc:sldLayoutChg chg="add del">
          <pc:chgData name="RISHIKA ." userId="3f94b5c37d771fa5" providerId="Windows Live" clId="Web-{CFA3D3FF-1EA2-4715-AD22-27FD165F61C1}" dt="2022-08-15T17:16:43.773" v="104"/>
          <pc:sldLayoutMkLst>
            <pc:docMk/>
            <pc:sldMasterMk cId="1844570094" sldId="2147483788"/>
            <pc:sldLayoutMk cId="441886996" sldId="2147483778"/>
          </pc:sldLayoutMkLst>
        </pc:sldLayoutChg>
        <pc:sldLayoutChg chg="add del">
          <pc:chgData name="RISHIKA ." userId="3f94b5c37d771fa5" providerId="Windows Live" clId="Web-{CFA3D3FF-1EA2-4715-AD22-27FD165F61C1}" dt="2022-08-15T17:16:43.773" v="104"/>
          <pc:sldLayoutMkLst>
            <pc:docMk/>
            <pc:sldMasterMk cId="1844570094" sldId="2147483788"/>
            <pc:sldLayoutMk cId="2928064393" sldId="2147483779"/>
          </pc:sldLayoutMkLst>
        </pc:sldLayoutChg>
        <pc:sldLayoutChg chg="add del">
          <pc:chgData name="RISHIKA ." userId="3f94b5c37d771fa5" providerId="Windows Live" clId="Web-{CFA3D3FF-1EA2-4715-AD22-27FD165F61C1}" dt="2022-08-15T17:16:43.773" v="104"/>
          <pc:sldLayoutMkLst>
            <pc:docMk/>
            <pc:sldMasterMk cId="1844570094" sldId="2147483788"/>
            <pc:sldLayoutMk cId="1319698513" sldId="2147483780"/>
          </pc:sldLayoutMkLst>
        </pc:sldLayoutChg>
        <pc:sldLayoutChg chg="add del">
          <pc:chgData name="RISHIKA ." userId="3f94b5c37d771fa5" providerId="Windows Live" clId="Web-{CFA3D3FF-1EA2-4715-AD22-27FD165F61C1}" dt="2022-08-15T17:16:43.773" v="104"/>
          <pc:sldLayoutMkLst>
            <pc:docMk/>
            <pc:sldMasterMk cId="1844570094" sldId="2147483788"/>
            <pc:sldLayoutMk cId="3582186261" sldId="2147483781"/>
          </pc:sldLayoutMkLst>
        </pc:sldLayoutChg>
        <pc:sldLayoutChg chg="add del">
          <pc:chgData name="RISHIKA ." userId="3f94b5c37d771fa5" providerId="Windows Live" clId="Web-{CFA3D3FF-1EA2-4715-AD22-27FD165F61C1}" dt="2022-08-15T17:16:43.773" v="104"/>
          <pc:sldLayoutMkLst>
            <pc:docMk/>
            <pc:sldMasterMk cId="1844570094" sldId="2147483788"/>
            <pc:sldLayoutMk cId="3256109079" sldId="2147483782"/>
          </pc:sldLayoutMkLst>
        </pc:sldLayoutChg>
        <pc:sldLayoutChg chg="add del">
          <pc:chgData name="RISHIKA ." userId="3f94b5c37d771fa5" providerId="Windows Live" clId="Web-{CFA3D3FF-1EA2-4715-AD22-27FD165F61C1}" dt="2022-08-15T17:16:43.773" v="104"/>
          <pc:sldLayoutMkLst>
            <pc:docMk/>
            <pc:sldMasterMk cId="1844570094" sldId="2147483788"/>
            <pc:sldLayoutMk cId="3913038975" sldId="2147483783"/>
          </pc:sldLayoutMkLst>
        </pc:sldLayoutChg>
        <pc:sldLayoutChg chg="add del">
          <pc:chgData name="RISHIKA ." userId="3f94b5c37d771fa5" providerId="Windows Live" clId="Web-{CFA3D3FF-1EA2-4715-AD22-27FD165F61C1}" dt="2022-08-15T17:16:43.773" v="104"/>
          <pc:sldLayoutMkLst>
            <pc:docMk/>
            <pc:sldMasterMk cId="1844570094" sldId="2147483788"/>
            <pc:sldLayoutMk cId="2260853702" sldId="2147483784"/>
          </pc:sldLayoutMkLst>
        </pc:sldLayoutChg>
        <pc:sldLayoutChg chg="add del">
          <pc:chgData name="RISHIKA ." userId="3f94b5c37d771fa5" providerId="Windows Live" clId="Web-{CFA3D3FF-1EA2-4715-AD22-27FD165F61C1}" dt="2022-08-15T17:16:43.773" v="104"/>
          <pc:sldLayoutMkLst>
            <pc:docMk/>
            <pc:sldMasterMk cId="1844570094" sldId="2147483788"/>
            <pc:sldLayoutMk cId="1133514619" sldId="2147483785"/>
          </pc:sldLayoutMkLst>
        </pc:sldLayoutChg>
        <pc:sldLayoutChg chg="add del">
          <pc:chgData name="RISHIKA ." userId="3f94b5c37d771fa5" providerId="Windows Live" clId="Web-{CFA3D3FF-1EA2-4715-AD22-27FD165F61C1}" dt="2022-08-15T17:16:43.773" v="104"/>
          <pc:sldLayoutMkLst>
            <pc:docMk/>
            <pc:sldMasterMk cId="1844570094" sldId="2147483788"/>
            <pc:sldLayoutMk cId="2923718457" sldId="2147483786"/>
          </pc:sldLayoutMkLst>
        </pc:sldLayoutChg>
        <pc:sldLayoutChg chg="add del">
          <pc:chgData name="RISHIKA ." userId="3f94b5c37d771fa5" providerId="Windows Live" clId="Web-{CFA3D3FF-1EA2-4715-AD22-27FD165F61C1}" dt="2022-08-15T17:16:43.773" v="104"/>
          <pc:sldLayoutMkLst>
            <pc:docMk/>
            <pc:sldMasterMk cId="1844570094" sldId="2147483788"/>
            <pc:sldLayoutMk cId="1351680843" sldId="2147483787"/>
          </pc:sldLayoutMkLst>
        </pc:sldLayoutChg>
      </pc:sldMasterChg>
      <pc:sldMasterChg chg="add del addSldLayout delSldLayout">
        <pc:chgData name="RISHIKA ." userId="3f94b5c37d771fa5" providerId="Windows Live" clId="Web-{CFA3D3FF-1EA2-4715-AD22-27FD165F61C1}" dt="2022-08-15T17:16:15.897" v="101"/>
        <pc:sldMasterMkLst>
          <pc:docMk/>
          <pc:sldMasterMk cId="2571642952" sldId="2147483812"/>
        </pc:sldMasterMkLst>
        <pc:sldLayoutChg chg="add del">
          <pc:chgData name="RISHIKA ." userId="3f94b5c37d771fa5" providerId="Windows Live" clId="Web-{CFA3D3FF-1EA2-4715-AD22-27FD165F61C1}" dt="2022-08-15T17:16:15.897" v="101"/>
          <pc:sldLayoutMkLst>
            <pc:docMk/>
            <pc:sldMasterMk cId="2571642952" sldId="2147483812"/>
            <pc:sldLayoutMk cId="3985058885" sldId="2147483801"/>
          </pc:sldLayoutMkLst>
        </pc:sldLayoutChg>
        <pc:sldLayoutChg chg="add del">
          <pc:chgData name="RISHIKA ." userId="3f94b5c37d771fa5" providerId="Windows Live" clId="Web-{CFA3D3FF-1EA2-4715-AD22-27FD165F61C1}" dt="2022-08-15T17:16:15.897" v="101"/>
          <pc:sldLayoutMkLst>
            <pc:docMk/>
            <pc:sldMasterMk cId="2571642952" sldId="2147483812"/>
            <pc:sldLayoutMk cId="3955082062" sldId="2147483802"/>
          </pc:sldLayoutMkLst>
        </pc:sldLayoutChg>
        <pc:sldLayoutChg chg="add del">
          <pc:chgData name="RISHIKA ." userId="3f94b5c37d771fa5" providerId="Windows Live" clId="Web-{CFA3D3FF-1EA2-4715-AD22-27FD165F61C1}" dt="2022-08-15T17:16:15.897" v="101"/>
          <pc:sldLayoutMkLst>
            <pc:docMk/>
            <pc:sldMasterMk cId="2571642952" sldId="2147483812"/>
            <pc:sldLayoutMk cId="475566616" sldId="2147483803"/>
          </pc:sldLayoutMkLst>
        </pc:sldLayoutChg>
        <pc:sldLayoutChg chg="add del">
          <pc:chgData name="RISHIKA ." userId="3f94b5c37d771fa5" providerId="Windows Live" clId="Web-{CFA3D3FF-1EA2-4715-AD22-27FD165F61C1}" dt="2022-08-15T17:16:15.897" v="101"/>
          <pc:sldLayoutMkLst>
            <pc:docMk/>
            <pc:sldMasterMk cId="2571642952" sldId="2147483812"/>
            <pc:sldLayoutMk cId="984086498" sldId="2147483804"/>
          </pc:sldLayoutMkLst>
        </pc:sldLayoutChg>
        <pc:sldLayoutChg chg="add del">
          <pc:chgData name="RISHIKA ." userId="3f94b5c37d771fa5" providerId="Windows Live" clId="Web-{CFA3D3FF-1EA2-4715-AD22-27FD165F61C1}" dt="2022-08-15T17:16:15.897" v="101"/>
          <pc:sldLayoutMkLst>
            <pc:docMk/>
            <pc:sldMasterMk cId="2571642952" sldId="2147483812"/>
            <pc:sldLayoutMk cId="3709377226" sldId="2147483805"/>
          </pc:sldLayoutMkLst>
        </pc:sldLayoutChg>
        <pc:sldLayoutChg chg="add del">
          <pc:chgData name="RISHIKA ." userId="3f94b5c37d771fa5" providerId="Windows Live" clId="Web-{CFA3D3FF-1EA2-4715-AD22-27FD165F61C1}" dt="2022-08-15T17:16:15.897" v="101"/>
          <pc:sldLayoutMkLst>
            <pc:docMk/>
            <pc:sldMasterMk cId="2571642952" sldId="2147483812"/>
            <pc:sldLayoutMk cId="3447717110" sldId="2147483806"/>
          </pc:sldLayoutMkLst>
        </pc:sldLayoutChg>
        <pc:sldLayoutChg chg="add del">
          <pc:chgData name="RISHIKA ." userId="3f94b5c37d771fa5" providerId="Windows Live" clId="Web-{CFA3D3FF-1EA2-4715-AD22-27FD165F61C1}" dt="2022-08-15T17:16:15.897" v="101"/>
          <pc:sldLayoutMkLst>
            <pc:docMk/>
            <pc:sldMasterMk cId="2571642952" sldId="2147483812"/>
            <pc:sldLayoutMk cId="2051746655" sldId="2147483807"/>
          </pc:sldLayoutMkLst>
        </pc:sldLayoutChg>
        <pc:sldLayoutChg chg="add del">
          <pc:chgData name="RISHIKA ." userId="3f94b5c37d771fa5" providerId="Windows Live" clId="Web-{CFA3D3FF-1EA2-4715-AD22-27FD165F61C1}" dt="2022-08-15T17:16:15.897" v="101"/>
          <pc:sldLayoutMkLst>
            <pc:docMk/>
            <pc:sldMasterMk cId="2571642952" sldId="2147483812"/>
            <pc:sldLayoutMk cId="4113399749" sldId="2147483808"/>
          </pc:sldLayoutMkLst>
        </pc:sldLayoutChg>
        <pc:sldLayoutChg chg="add del">
          <pc:chgData name="RISHIKA ." userId="3f94b5c37d771fa5" providerId="Windows Live" clId="Web-{CFA3D3FF-1EA2-4715-AD22-27FD165F61C1}" dt="2022-08-15T17:16:15.897" v="101"/>
          <pc:sldLayoutMkLst>
            <pc:docMk/>
            <pc:sldMasterMk cId="2571642952" sldId="2147483812"/>
            <pc:sldLayoutMk cId="111854422" sldId="2147483809"/>
          </pc:sldLayoutMkLst>
        </pc:sldLayoutChg>
        <pc:sldLayoutChg chg="add del">
          <pc:chgData name="RISHIKA ." userId="3f94b5c37d771fa5" providerId="Windows Live" clId="Web-{CFA3D3FF-1EA2-4715-AD22-27FD165F61C1}" dt="2022-08-15T17:16:15.897" v="101"/>
          <pc:sldLayoutMkLst>
            <pc:docMk/>
            <pc:sldMasterMk cId="2571642952" sldId="2147483812"/>
            <pc:sldLayoutMk cId="2900878441" sldId="2147483810"/>
          </pc:sldLayoutMkLst>
        </pc:sldLayoutChg>
        <pc:sldLayoutChg chg="add del">
          <pc:chgData name="RISHIKA ." userId="3f94b5c37d771fa5" providerId="Windows Live" clId="Web-{CFA3D3FF-1EA2-4715-AD22-27FD165F61C1}" dt="2022-08-15T17:16:15.897" v="101"/>
          <pc:sldLayoutMkLst>
            <pc:docMk/>
            <pc:sldMasterMk cId="2571642952" sldId="2147483812"/>
            <pc:sldLayoutMk cId="586399433" sldId="2147483811"/>
          </pc:sldLayoutMkLst>
        </pc:sldLayoutChg>
      </pc:sldMasterChg>
      <pc:sldMasterChg chg="add addSldLayout">
        <pc:chgData name="RISHIKA ." userId="3f94b5c37d771fa5" providerId="Windows Live" clId="Web-{CFA3D3FF-1EA2-4715-AD22-27FD165F61C1}" dt="2022-08-15T17:16:43.773" v="104"/>
        <pc:sldMasterMkLst>
          <pc:docMk/>
          <pc:sldMasterMk cId="2797468873" sldId="2147483838"/>
        </pc:sldMasterMkLst>
        <pc:sldLayoutChg chg="add">
          <pc:chgData name="RISHIKA ." userId="3f94b5c37d771fa5" providerId="Windows Live" clId="Web-{CFA3D3FF-1EA2-4715-AD22-27FD165F61C1}" dt="2022-08-15T17:16:43.773" v="104"/>
          <pc:sldLayoutMkLst>
            <pc:docMk/>
            <pc:sldMasterMk cId="2797468873" sldId="2147483838"/>
            <pc:sldLayoutMk cId="1752931863" sldId="2147483827"/>
          </pc:sldLayoutMkLst>
        </pc:sldLayoutChg>
        <pc:sldLayoutChg chg="add">
          <pc:chgData name="RISHIKA ." userId="3f94b5c37d771fa5" providerId="Windows Live" clId="Web-{CFA3D3FF-1EA2-4715-AD22-27FD165F61C1}" dt="2022-08-15T17:16:43.773" v="104"/>
          <pc:sldLayoutMkLst>
            <pc:docMk/>
            <pc:sldMasterMk cId="2797468873" sldId="2147483838"/>
            <pc:sldLayoutMk cId="1253441028" sldId="2147483828"/>
          </pc:sldLayoutMkLst>
        </pc:sldLayoutChg>
        <pc:sldLayoutChg chg="add">
          <pc:chgData name="RISHIKA ." userId="3f94b5c37d771fa5" providerId="Windows Live" clId="Web-{CFA3D3FF-1EA2-4715-AD22-27FD165F61C1}" dt="2022-08-15T17:16:43.773" v="104"/>
          <pc:sldLayoutMkLst>
            <pc:docMk/>
            <pc:sldMasterMk cId="2797468873" sldId="2147483838"/>
            <pc:sldLayoutMk cId="4201135766" sldId="2147483829"/>
          </pc:sldLayoutMkLst>
        </pc:sldLayoutChg>
        <pc:sldLayoutChg chg="add">
          <pc:chgData name="RISHIKA ." userId="3f94b5c37d771fa5" providerId="Windows Live" clId="Web-{CFA3D3FF-1EA2-4715-AD22-27FD165F61C1}" dt="2022-08-15T17:16:43.773" v="104"/>
          <pc:sldLayoutMkLst>
            <pc:docMk/>
            <pc:sldMasterMk cId="2797468873" sldId="2147483838"/>
            <pc:sldLayoutMk cId="840620" sldId="2147483830"/>
          </pc:sldLayoutMkLst>
        </pc:sldLayoutChg>
        <pc:sldLayoutChg chg="add">
          <pc:chgData name="RISHIKA ." userId="3f94b5c37d771fa5" providerId="Windows Live" clId="Web-{CFA3D3FF-1EA2-4715-AD22-27FD165F61C1}" dt="2022-08-15T17:16:43.773" v="104"/>
          <pc:sldLayoutMkLst>
            <pc:docMk/>
            <pc:sldMasterMk cId="2797468873" sldId="2147483838"/>
            <pc:sldLayoutMk cId="3887381394" sldId="2147483831"/>
          </pc:sldLayoutMkLst>
        </pc:sldLayoutChg>
        <pc:sldLayoutChg chg="add">
          <pc:chgData name="RISHIKA ." userId="3f94b5c37d771fa5" providerId="Windows Live" clId="Web-{CFA3D3FF-1EA2-4715-AD22-27FD165F61C1}" dt="2022-08-15T17:16:43.773" v="104"/>
          <pc:sldLayoutMkLst>
            <pc:docMk/>
            <pc:sldMasterMk cId="2797468873" sldId="2147483838"/>
            <pc:sldLayoutMk cId="4173820016" sldId="2147483832"/>
          </pc:sldLayoutMkLst>
        </pc:sldLayoutChg>
        <pc:sldLayoutChg chg="add">
          <pc:chgData name="RISHIKA ." userId="3f94b5c37d771fa5" providerId="Windows Live" clId="Web-{CFA3D3FF-1EA2-4715-AD22-27FD165F61C1}" dt="2022-08-15T17:16:43.773" v="104"/>
          <pc:sldLayoutMkLst>
            <pc:docMk/>
            <pc:sldMasterMk cId="2797468873" sldId="2147483838"/>
            <pc:sldLayoutMk cId="126067872" sldId="2147483833"/>
          </pc:sldLayoutMkLst>
        </pc:sldLayoutChg>
        <pc:sldLayoutChg chg="add">
          <pc:chgData name="RISHIKA ." userId="3f94b5c37d771fa5" providerId="Windows Live" clId="Web-{CFA3D3FF-1EA2-4715-AD22-27FD165F61C1}" dt="2022-08-15T17:16:43.773" v="104"/>
          <pc:sldLayoutMkLst>
            <pc:docMk/>
            <pc:sldMasterMk cId="2797468873" sldId="2147483838"/>
            <pc:sldLayoutMk cId="2036753140" sldId="2147483834"/>
          </pc:sldLayoutMkLst>
        </pc:sldLayoutChg>
        <pc:sldLayoutChg chg="add">
          <pc:chgData name="RISHIKA ." userId="3f94b5c37d771fa5" providerId="Windows Live" clId="Web-{CFA3D3FF-1EA2-4715-AD22-27FD165F61C1}" dt="2022-08-15T17:16:43.773" v="104"/>
          <pc:sldLayoutMkLst>
            <pc:docMk/>
            <pc:sldMasterMk cId="2797468873" sldId="2147483838"/>
            <pc:sldLayoutMk cId="3366618943" sldId="2147483835"/>
          </pc:sldLayoutMkLst>
        </pc:sldLayoutChg>
        <pc:sldLayoutChg chg="add">
          <pc:chgData name="RISHIKA ." userId="3f94b5c37d771fa5" providerId="Windows Live" clId="Web-{CFA3D3FF-1EA2-4715-AD22-27FD165F61C1}" dt="2022-08-15T17:16:43.773" v="104"/>
          <pc:sldLayoutMkLst>
            <pc:docMk/>
            <pc:sldMasterMk cId="2797468873" sldId="2147483838"/>
            <pc:sldLayoutMk cId="4078691387" sldId="2147483836"/>
          </pc:sldLayoutMkLst>
        </pc:sldLayoutChg>
        <pc:sldLayoutChg chg="add">
          <pc:chgData name="RISHIKA ." userId="3f94b5c37d771fa5" providerId="Windows Live" clId="Web-{CFA3D3FF-1EA2-4715-AD22-27FD165F61C1}" dt="2022-08-15T17:16:43.773" v="104"/>
          <pc:sldLayoutMkLst>
            <pc:docMk/>
            <pc:sldMasterMk cId="2797468873" sldId="2147483838"/>
            <pc:sldLayoutMk cId="3520402983" sldId="2147483837"/>
          </pc:sldLayoutMkLst>
        </pc:sldLayoutChg>
      </pc:sldMasterChg>
      <pc:sldMasterChg chg="add del addSldLayout delSldLayout">
        <pc:chgData name="RISHIKA ." userId="3f94b5c37d771fa5" providerId="Windows Live" clId="Web-{CFA3D3FF-1EA2-4715-AD22-27FD165F61C1}" dt="2022-08-15T17:16:43.742" v="103"/>
        <pc:sldMasterMkLst>
          <pc:docMk/>
          <pc:sldMasterMk cId="1219908285" sldId="2147483890"/>
        </pc:sldMasterMkLst>
        <pc:sldLayoutChg chg="add del">
          <pc:chgData name="RISHIKA ." userId="3f94b5c37d771fa5" providerId="Windows Live" clId="Web-{CFA3D3FF-1EA2-4715-AD22-27FD165F61C1}" dt="2022-08-15T17:16:43.742" v="103"/>
          <pc:sldLayoutMkLst>
            <pc:docMk/>
            <pc:sldMasterMk cId="1219908285" sldId="2147483890"/>
            <pc:sldLayoutMk cId="720715788" sldId="2147483879"/>
          </pc:sldLayoutMkLst>
        </pc:sldLayoutChg>
        <pc:sldLayoutChg chg="add del">
          <pc:chgData name="RISHIKA ." userId="3f94b5c37d771fa5" providerId="Windows Live" clId="Web-{CFA3D3FF-1EA2-4715-AD22-27FD165F61C1}" dt="2022-08-15T17:16:43.742" v="103"/>
          <pc:sldLayoutMkLst>
            <pc:docMk/>
            <pc:sldMasterMk cId="1219908285" sldId="2147483890"/>
            <pc:sldLayoutMk cId="2282656605" sldId="2147483880"/>
          </pc:sldLayoutMkLst>
        </pc:sldLayoutChg>
        <pc:sldLayoutChg chg="add del">
          <pc:chgData name="RISHIKA ." userId="3f94b5c37d771fa5" providerId="Windows Live" clId="Web-{CFA3D3FF-1EA2-4715-AD22-27FD165F61C1}" dt="2022-08-15T17:16:43.742" v="103"/>
          <pc:sldLayoutMkLst>
            <pc:docMk/>
            <pc:sldMasterMk cId="1219908285" sldId="2147483890"/>
            <pc:sldLayoutMk cId="1802226402" sldId="2147483881"/>
          </pc:sldLayoutMkLst>
        </pc:sldLayoutChg>
        <pc:sldLayoutChg chg="add del">
          <pc:chgData name="RISHIKA ." userId="3f94b5c37d771fa5" providerId="Windows Live" clId="Web-{CFA3D3FF-1EA2-4715-AD22-27FD165F61C1}" dt="2022-08-15T17:16:43.742" v="103"/>
          <pc:sldLayoutMkLst>
            <pc:docMk/>
            <pc:sldMasterMk cId="1219908285" sldId="2147483890"/>
            <pc:sldLayoutMk cId="4184339093" sldId="2147483882"/>
          </pc:sldLayoutMkLst>
        </pc:sldLayoutChg>
        <pc:sldLayoutChg chg="add del">
          <pc:chgData name="RISHIKA ." userId="3f94b5c37d771fa5" providerId="Windows Live" clId="Web-{CFA3D3FF-1EA2-4715-AD22-27FD165F61C1}" dt="2022-08-15T17:16:43.742" v="103"/>
          <pc:sldLayoutMkLst>
            <pc:docMk/>
            <pc:sldMasterMk cId="1219908285" sldId="2147483890"/>
            <pc:sldLayoutMk cId="3667339916" sldId="2147483883"/>
          </pc:sldLayoutMkLst>
        </pc:sldLayoutChg>
        <pc:sldLayoutChg chg="add del">
          <pc:chgData name="RISHIKA ." userId="3f94b5c37d771fa5" providerId="Windows Live" clId="Web-{CFA3D3FF-1EA2-4715-AD22-27FD165F61C1}" dt="2022-08-15T17:16:43.742" v="103"/>
          <pc:sldLayoutMkLst>
            <pc:docMk/>
            <pc:sldMasterMk cId="1219908285" sldId="2147483890"/>
            <pc:sldLayoutMk cId="605380320" sldId="2147483884"/>
          </pc:sldLayoutMkLst>
        </pc:sldLayoutChg>
        <pc:sldLayoutChg chg="add del">
          <pc:chgData name="RISHIKA ." userId="3f94b5c37d771fa5" providerId="Windows Live" clId="Web-{CFA3D3FF-1EA2-4715-AD22-27FD165F61C1}" dt="2022-08-15T17:16:43.742" v="103"/>
          <pc:sldLayoutMkLst>
            <pc:docMk/>
            <pc:sldMasterMk cId="1219908285" sldId="2147483890"/>
            <pc:sldLayoutMk cId="1815854376" sldId="2147483885"/>
          </pc:sldLayoutMkLst>
        </pc:sldLayoutChg>
        <pc:sldLayoutChg chg="add del">
          <pc:chgData name="RISHIKA ." userId="3f94b5c37d771fa5" providerId="Windows Live" clId="Web-{CFA3D3FF-1EA2-4715-AD22-27FD165F61C1}" dt="2022-08-15T17:16:43.742" v="103"/>
          <pc:sldLayoutMkLst>
            <pc:docMk/>
            <pc:sldMasterMk cId="1219908285" sldId="2147483890"/>
            <pc:sldLayoutMk cId="2669522617" sldId="2147483886"/>
          </pc:sldLayoutMkLst>
        </pc:sldLayoutChg>
        <pc:sldLayoutChg chg="add del">
          <pc:chgData name="RISHIKA ." userId="3f94b5c37d771fa5" providerId="Windows Live" clId="Web-{CFA3D3FF-1EA2-4715-AD22-27FD165F61C1}" dt="2022-08-15T17:16:43.742" v="103"/>
          <pc:sldLayoutMkLst>
            <pc:docMk/>
            <pc:sldMasterMk cId="1219908285" sldId="2147483890"/>
            <pc:sldLayoutMk cId="3069630209" sldId="2147483887"/>
          </pc:sldLayoutMkLst>
        </pc:sldLayoutChg>
        <pc:sldLayoutChg chg="add del">
          <pc:chgData name="RISHIKA ." userId="3f94b5c37d771fa5" providerId="Windows Live" clId="Web-{CFA3D3FF-1EA2-4715-AD22-27FD165F61C1}" dt="2022-08-15T17:16:43.742" v="103"/>
          <pc:sldLayoutMkLst>
            <pc:docMk/>
            <pc:sldMasterMk cId="1219908285" sldId="2147483890"/>
            <pc:sldLayoutMk cId="2590952064" sldId="2147483888"/>
          </pc:sldLayoutMkLst>
        </pc:sldLayoutChg>
        <pc:sldLayoutChg chg="add del">
          <pc:chgData name="RISHIKA ." userId="3f94b5c37d771fa5" providerId="Windows Live" clId="Web-{CFA3D3FF-1EA2-4715-AD22-27FD165F61C1}" dt="2022-08-15T17:16:43.742" v="103"/>
          <pc:sldLayoutMkLst>
            <pc:docMk/>
            <pc:sldMasterMk cId="1219908285" sldId="2147483890"/>
            <pc:sldLayoutMk cId="2973386361" sldId="214748388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8/15/2022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7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20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5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618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9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02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8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31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41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35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688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1" r:id="rId6"/>
    <p:sldLayoutId id="2147483827" r:id="rId7"/>
    <p:sldLayoutId id="2147483828" r:id="rId8"/>
    <p:sldLayoutId id="2147483829" r:id="rId9"/>
    <p:sldLayoutId id="2147483830" r:id="rId10"/>
    <p:sldLayoutId id="214748383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tarmonunited.com/how-to-develop-a-websites-design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81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8D5662DB-E7DB-EB6C-E7A8-4E74C51DA2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5782" r="7565"/>
          <a:stretch/>
        </p:blipFill>
        <p:spPr>
          <a:xfrm>
            <a:off x="4735487" y="10"/>
            <a:ext cx="7456513" cy="6857990"/>
          </a:xfrm>
          <a:prstGeom prst="rect">
            <a:avLst/>
          </a:prstGeom>
        </p:spPr>
      </p:pic>
      <p:sp>
        <p:nvSpPr>
          <p:cNvPr id="193" name="Rectangle 183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5290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94" name="Rectangle 185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529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9469" y="1247140"/>
            <a:ext cx="3608208" cy="34508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>
                <a:ea typeface="Calibri Light"/>
                <a:cs typeface="Calibri Light"/>
              </a:rPr>
              <a:t>WEB DESIGNING</a:t>
            </a:r>
            <a:br>
              <a:rPr lang="en-US" sz="3400">
                <a:ea typeface="Calibri Light"/>
                <a:cs typeface="Calibri Light"/>
              </a:rPr>
            </a:br>
            <a:r>
              <a:rPr lang="en-US" sz="3400">
                <a:ea typeface="Calibri Light"/>
                <a:cs typeface="Calibri Light"/>
              </a:rPr>
              <a:t>(VOCATIONAL COURSE)</a:t>
            </a:r>
            <a:br>
              <a:rPr lang="en-US" sz="3400">
                <a:ea typeface="Calibri Light"/>
                <a:cs typeface="Calibri Light"/>
              </a:rPr>
            </a:br>
            <a:br>
              <a:rPr lang="en-US" sz="3400">
                <a:ea typeface="Calibri Light"/>
                <a:cs typeface="Calibri Light"/>
              </a:rPr>
            </a:br>
            <a:r>
              <a:rPr lang="en-US" sz="3400">
                <a:ea typeface="Calibri Light"/>
                <a:cs typeface="Calibri Light"/>
              </a:rPr>
              <a:t>HTML TAGS AND IT'S USES </a:t>
            </a:r>
            <a:endParaRPr lang="en-US" sz="3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9469" y="4818126"/>
            <a:ext cx="3608208" cy="126898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900">
                <a:ea typeface="Calibri"/>
                <a:cs typeface="Calibri"/>
              </a:rPr>
              <a:t>SUBMITTED BY : SEJAL AGARWAL</a:t>
            </a:r>
          </a:p>
          <a:p>
            <a:pPr>
              <a:lnSpc>
                <a:spcPct val="100000"/>
              </a:lnSpc>
            </a:pPr>
            <a:r>
              <a:rPr lang="en-US" sz="1900">
                <a:ea typeface="Calibri"/>
                <a:cs typeface="Calibri"/>
              </a:rPr>
              <a:t>REGISTER NO. : 21COAE049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03DD3-8883-506F-AC46-2B814C729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101570"/>
          </a:xfrm>
        </p:spPr>
        <p:txBody>
          <a:bodyPr/>
          <a:lstStyle/>
          <a:p>
            <a:r>
              <a:rPr lang="en-US" dirty="0"/>
              <a:t>HTML TAGS AND IT'S 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A1299-7461-D019-F4EF-84A01AC26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627660"/>
            <a:ext cx="9486690" cy="491779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b="1" dirty="0">
                <a:latin typeface="Times New Roman"/>
                <a:cs typeface="Times New Roman"/>
              </a:rPr>
              <a:t>1. &lt;HTML&gt;. . . &lt;/HTML&gt; : The entire HTML document</a:t>
            </a: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b="1" dirty="0">
                <a:latin typeface="Times New Roman"/>
                <a:cs typeface="Times New Roman"/>
              </a:rPr>
              <a:t>2. &lt;HEAD&gt; . . . &lt;/HEAD&gt; : The head, or prologue, of the HTML</a:t>
            </a: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b="1" dirty="0">
                <a:latin typeface="Times New Roman"/>
                <a:cs typeface="Times New Roman"/>
              </a:rPr>
              <a:t> document</a:t>
            </a: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b="1" dirty="0">
                <a:latin typeface="Times New Roman"/>
                <a:cs typeface="Times New Roman"/>
              </a:rPr>
              <a:t>3. &lt;BODY&gt; . . . &lt;/BODY&gt; : All the other content in the HTML</a:t>
            </a: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b="1" dirty="0">
                <a:latin typeface="Times New Roman"/>
                <a:cs typeface="Times New Roman"/>
              </a:rPr>
              <a:t> document</a:t>
            </a: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b="1" dirty="0">
                <a:latin typeface="Times New Roman"/>
                <a:cs typeface="Times New Roman"/>
              </a:rPr>
              <a:t>4. &lt;TITLE&gt; . . . &lt;/TITLE&gt; : The title of the document</a:t>
            </a:r>
          </a:p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b="1" dirty="0">
                <a:latin typeface="Times New Roman"/>
                <a:cs typeface="Times New Roman"/>
              </a:rPr>
              <a:t>5. &lt;P&gt; . . . &lt;/P&gt; : Paragraph Hitting a return in the HTML file</a:t>
            </a: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b="1" dirty="0">
                <a:latin typeface="Times New Roman"/>
                <a:cs typeface="Times New Roman"/>
              </a:rPr>
              <a:t> will not make a new paragraph when the file is viewed. You</a:t>
            </a: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b="1" dirty="0">
                <a:latin typeface="Times New Roman"/>
                <a:cs typeface="Times New Roman"/>
              </a:rPr>
              <a:t> need to use this tag to make a new paragraph.</a:t>
            </a: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b="1" dirty="0">
                <a:latin typeface="Times New Roman"/>
                <a:cs typeface="Times New Roman"/>
              </a:rPr>
              <a:t>6. &lt;BR&gt; : Line Break This tag will show a blank line.</a:t>
            </a: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b="1" dirty="0">
                <a:latin typeface="Times New Roman"/>
                <a:cs typeface="Times New Roman"/>
              </a:rPr>
              <a:t>7. &lt;HR&gt; : Horizontal Rule Creates a horizontal line on the</a:t>
            </a: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b="1" dirty="0">
                <a:latin typeface="Times New Roman"/>
                <a:cs typeface="Times New Roman"/>
              </a:rPr>
              <a:t> page.</a:t>
            </a: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endParaRPr lang="en-US" b="1" dirty="0">
              <a:latin typeface="Times New Roman"/>
              <a:cs typeface="Times New Roman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AutoNum type="arabicPeriod"/>
            </a:pPr>
            <a:endParaRPr lang="en-US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34732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77FDF-F26C-6621-8CEE-5D1EA0F87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416811"/>
            <a:ext cx="9486690" cy="56693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b="1" dirty="0">
                <a:latin typeface="Times New Roman"/>
                <a:cs typeface="Times New Roman"/>
              </a:rPr>
              <a:t>8. &lt;A </a:t>
            </a:r>
            <a:r>
              <a:rPr lang="en-US" b="1" dirty="0" err="1">
                <a:latin typeface="Times New Roman"/>
                <a:cs typeface="Times New Roman"/>
              </a:rPr>
              <a:t>href</a:t>
            </a:r>
            <a:r>
              <a:rPr lang="en-US" b="1" dirty="0">
                <a:latin typeface="Times New Roman"/>
                <a:cs typeface="Times New Roman"/>
              </a:rPr>
              <a:t>=&gt; . . . &lt;/A&gt; : Link (A=Anchor) links the current</a:t>
            </a: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b="1" dirty="0">
                <a:latin typeface="Times New Roman"/>
                <a:cs typeface="Times New Roman"/>
              </a:rPr>
              <a:t> HTML file to another file. </a:t>
            </a: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b="1" dirty="0">
                <a:latin typeface="Times New Roman"/>
                <a:cs typeface="Times New Roman"/>
              </a:rPr>
              <a:t> 9. &lt;IMG SRC="image.gif"&gt; : Inline Image Put the name of the</a:t>
            </a: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b="1" dirty="0">
                <a:latin typeface="Times New Roman"/>
                <a:cs typeface="Times New Roman"/>
              </a:rPr>
              <a:t> graphic in the quotes.</a:t>
            </a: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b="1" dirty="0">
                <a:latin typeface="Times New Roman"/>
                <a:cs typeface="Times New Roman"/>
              </a:rPr>
              <a:t>10. &lt;H2&gt; . . . &lt;/H2&gt; : Second-level heading</a:t>
            </a:r>
            <a:endParaRPr lang="en-US" dirty="0">
              <a:latin typeface="Neue Haas Grotesk Text Pro"/>
              <a:cs typeface="Times New Roman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b="1" dirty="0">
                <a:latin typeface="Times New Roman"/>
                <a:cs typeface="Times New Roman"/>
              </a:rPr>
              <a:t>11. &lt;H3&gt; . . . &lt;/H3&gt; : Third-level heading</a:t>
            </a:r>
            <a:endParaRPr lang="en-US" dirty="0">
              <a:latin typeface="Neue Haas Grotesk Text Pro"/>
              <a:cs typeface="Times New Roman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b="1" dirty="0">
                <a:latin typeface="Times New Roman"/>
                <a:cs typeface="Times New Roman"/>
              </a:rPr>
              <a:t>12. &lt;H4&gt; . . . &lt;/H4&gt; : Fourth-level heading</a:t>
            </a:r>
            <a:endParaRPr lang="en-US" dirty="0">
              <a:latin typeface="Neue Haas Grotesk Text Pro"/>
              <a:cs typeface="Times New Roman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b="1" dirty="0">
                <a:latin typeface="Times New Roman"/>
                <a:cs typeface="Times New Roman"/>
              </a:rPr>
              <a:t>13. &lt;H5&gt; . . . &lt;/H5&gt; : Fifth-level heading</a:t>
            </a: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b="1" dirty="0">
                <a:latin typeface="Times New Roman"/>
                <a:cs typeface="Times New Roman"/>
              </a:rPr>
              <a:t>14. &lt;H6&gt; . . . &lt;/H6&gt; : Sixth-level heading small text size</a:t>
            </a: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b="1" dirty="0">
                <a:latin typeface="Times New Roman"/>
                <a:cs typeface="Times New Roman"/>
              </a:rPr>
              <a:t>15. &lt;B&gt; . . . &lt;/B&gt; : Bold Makes text bold </a:t>
            </a:r>
            <a:endParaRPr lang="en-US"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b="1" dirty="0">
                <a:latin typeface="Times New Roman"/>
                <a:cs typeface="Times New Roman"/>
              </a:rPr>
              <a:t>16. &lt;I&gt; . . . &lt;/I&gt; : Italic Makes text italic </a:t>
            </a:r>
            <a:endParaRPr lang="en-US"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b="1" dirty="0">
                <a:latin typeface="Times New Roman"/>
                <a:cs typeface="Times New Roman"/>
              </a:rPr>
              <a:t>17. &lt;U&gt;. . . &lt;/U&gt; : Text will be underlined</a:t>
            </a:r>
            <a:endParaRPr lang="en-US" dirty="0"/>
          </a:p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b="1" dirty="0">
                <a:ea typeface="+mn-lt"/>
                <a:cs typeface="+mn-lt"/>
              </a:rPr>
              <a:t>18. &lt;!&gt; : COMMENTS This is used to create comments</a:t>
            </a:r>
            <a:endParaRPr lang="en-US" dirty="0"/>
          </a:p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endParaRPr lang="en-US" b="1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958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C8E63-D4EC-8809-8A22-53817C381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469003"/>
            <a:ext cx="9486690" cy="58363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dirty="0">
                <a:latin typeface="Times New Roman"/>
                <a:cs typeface="Times New Roman"/>
              </a:rPr>
              <a:t>19. &lt;MARK&gt;. . .&lt;/MARK&gt; : This tag is used to highlight the text in</a:t>
            </a: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dirty="0">
                <a:latin typeface="Times New Roman"/>
                <a:cs typeface="Times New Roman"/>
              </a:rPr>
              <a:t> HTML</a:t>
            </a: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dirty="0">
                <a:latin typeface="Times New Roman"/>
                <a:cs typeface="Times New Roman"/>
              </a:rPr>
              <a:t>20. &lt;SUB&gt;. . .&lt;/SUB&gt; : This tag is used to create subscript in HTML</a:t>
            </a: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dirty="0">
                <a:latin typeface="Times New Roman"/>
                <a:cs typeface="Times New Roman"/>
              </a:rPr>
              <a:t>21. &lt;SUP&gt;. . .&lt;/SUP&gt; : This tag is used to create superscript in HTML</a:t>
            </a: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dirty="0">
                <a:latin typeface="Times New Roman"/>
                <a:cs typeface="Times New Roman"/>
              </a:rPr>
              <a:t>22. &lt;MARQUEE&gt;. . .&lt;/MARQUEE&gt; : A Piece of text or image can be</a:t>
            </a: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dirty="0">
                <a:latin typeface="Times New Roman"/>
                <a:cs typeface="Times New Roman"/>
              </a:rPr>
              <a:t> moved horizontally or vertically in HTML using this tag</a:t>
            </a: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dirty="0">
                <a:latin typeface="Times New Roman"/>
                <a:cs typeface="Times New Roman"/>
              </a:rPr>
              <a:t>23. &lt;TABLE&gt;. . .&lt;/TABLE&gt; : This tag is used to create a table in</a:t>
            </a: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dirty="0">
                <a:latin typeface="Times New Roman"/>
                <a:cs typeface="Times New Roman"/>
              </a:rPr>
              <a:t> HTML</a:t>
            </a: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dirty="0">
                <a:latin typeface="Times New Roman"/>
                <a:cs typeface="Times New Roman"/>
              </a:rPr>
              <a:t>24. &lt;TR&gt;. . .&lt;/TR&gt; : This tag defines table rows</a:t>
            </a: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dirty="0">
                <a:latin typeface="Times New Roman"/>
                <a:cs typeface="Times New Roman"/>
              </a:rPr>
              <a:t>25. &lt;TH&gt;. . .&lt;/TH&gt; : This tag defines table column</a:t>
            </a:r>
            <a:endParaRPr lang="en-US" dirty="0"/>
          </a:p>
          <a:p>
            <a:pPr marL="0" indent="0" algn="ctr">
              <a:lnSpc>
                <a:spcPct val="90000"/>
              </a:lnSpc>
              <a:spcBef>
                <a:spcPts val="1000"/>
              </a:spcBef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0" indent="0" algn="ctr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dirty="0">
                <a:latin typeface="Times New Roman"/>
                <a:cs typeface="Times New Roman"/>
              </a:rPr>
              <a:t>THANK YOU !</a:t>
            </a:r>
          </a:p>
          <a:p>
            <a:pPr marL="0" indent="0" algn="ctr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dirty="0">
                <a:latin typeface="Times New Roman"/>
                <a:cs typeface="Times New Roman"/>
              </a:rPr>
              <a:t>-------------------------------------------------------------------------------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367421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InterweaveVTI</vt:lpstr>
      <vt:lpstr>WEB DESIGNING (VOCATIONAL COURSE)  HTML TAGS AND IT'S USES </vt:lpstr>
      <vt:lpstr>HTML TAGS AND IT'S USES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99</cp:revision>
  <dcterms:created xsi:type="dcterms:W3CDTF">2022-08-15T17:05:41Z</dcterms:created>
  <dcterms:modified xsi:type="dcterms:W3CDTF">2022-08-15T17:35:45Z</dcterms:modified>
</cp:coreProperties>
</file>