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6A687-78F7-6C44-99EC-47E1B50AF52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F42B-BACA-344F-B4B6-2D3575CE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really think about it, the sentence level classification is just a special case of the document level classification with the right feature representation. For example, you could have a feature representation of a document that is just a combination of the feature representations of the sentences. We make the distinction here though because our work can actually be separated by the 2 approaches.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CF42B-BACA-344F-B4B6-2D3575CEB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CF42B-BACA-344F-B4B6-2D3575CEB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CF42B-BACA-344F-B4B6-2D3575CEB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CF42B-BACA-344F-B4B6-2D3575CEB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CF42B-BACA-344F-B4B6-2D3575CEB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CF42B-BACA-344F-B4B6-2D3575CEB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2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1962-DC75-8048-A156-CC67B8D8C417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71E8-E8AD-5243-9F08-4D7C3E878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</a:t>
            </a:r>
            <a:r>
              <a:rPr lang="en-US" dirty="0" err="1" smtClean="0"/>
              <a:t>Lungren</a:t>
            </a:r>
            <a:endParaRPr lang="en-US" dirty="0" smtClean="0"/>
          </a:p>
          <a:p>
            <a:r>
              <a:rPr lang="en-US" dirty="0" smtClean="0"/>
              <a:t>Yu 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154530"/>
              </p:ext>
            </p:extLst>
          </p:nvPr>
        </p:nvGraphicFramePr>
        <p:xfrm>
          <a:off x="679888" y="4116879"/>
          <a:ext cx="78867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5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778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on unseen test set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91.7% (92%)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Adaboosted</a:t>
                      </a:r>
                      <a:r>
                        <a:rPr lang="en-US" baseline="0" dirty="0" smtClean="0"/>
                        <a:t> logistic regression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Uncertainty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94.5% (93%)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 + Naïve Bayes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1207" y="2060027"/>
            <a:ext cx="664797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 vector is bag of words and </a:t>
            </a:r>
            <a:r>
              <a:rPr lang="en-US" dirty="0" err="1" smtClean="0"/>
              <a:t>ngrams</a:t>
            </a:r>
            <a:r>
              <a:rPr lang="en-US" dirty="0" smtClean="0"/>
              <a:t> up to length 4</a:t>
            </a:r>
          </a:p>
          <a:p>
            <a:r>
              <a:rPr lang="en-US" dirty="0" smtClean="0"/>
              <a:t>4000 total reports,</a:t>
            </a:r>
          </a:p>
          <a:p>
            <a:r>
              <a:rPr lang="en-US" dirty="0" smtClean="0"/>
              <a:t>60% training set</a:t>
            </a:r>
          </a:p>
          <a:p>
            <a:r>
              <a:rPr lang="en-US" dirty="0" smtClean="0"/>
              <a:t>20% validation set</a:t>
            </a:r>
          </a:p>
          <a:p>
            <a:r>
              <a:rPr lang="en-US" dirty="0" smtClean="0"/>
              <a:t>20% test set</a:t>
            </a:r>
          </a:p>
          <a:p>
            <a:r>
              <a:rPr lang="en-US" dirty="0" smtClean="0"/>
              <a:t>Comparison is with open source </a:t>
            </a:r>
            <a:r>
              <a:rPr lang="en-US" dirty="0" err="1" smtClean="0"/>
              <a:t>Pefinder</a:t>
            </a:r>
            <a:r>
              <a:rPr lang="en-US" dirty="0" smtClean="0"/>
              <a:t> that uses handcrafted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Sentence-level</a:t>
            </a:r>
            <a:r>
              <a:rPr lang="en-US" dirty="0" smtClean="0"/>
              <a:t>: Classify </a:t>
            </a:r>
            <a:r>
              <a:rPr lang="en-US" dirty="0"/>
              <a:t>each sentence in a document before combining the results to form 1 classification result for the entire </a:t>
            </a:r>
            <a:r>
              <a:rPr lang="en-US" dirty="0" smtClean="0"/>
              <a:t>document. </a:t>
            </a:r>
          </a:p>
          <a:p>
            <a:pPr lvl="0"/>
            <a:r>
              <a:rPr lang="en-US" b="1" dirty="0" smtClean="0"/>
              <a:t>Document-level</a:t>
            </a:r>
            <a:r>
              <a:rPr lang="en-US" dirty="0" smtClean="0"/>
              <a:t>: Classify </a:t>
            </a:r>
            <a:r>
              <a:rPr lang="en-US" dirty="0"/>
              <a:t>the entire document </a:t>
            </a:r>
            <a:r>
              <a:rPr lang="en-US" dirty="0" smtClean="0"/>
              <a:t>directly.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Pros:	</a:t>
            </a:r>
          </a:p>
          <a:p>
            <a:pPr lvl="2"/>
            <a:r>
              <a:rPr lang="en-US" dirty="0"/>
              <a:t>You instantly get a lot more data points because each document contains many sentences, and each sentence is now considered a data point</a:t>
            </a:r>
          </a:p>
          <a:p>
            <a:pPr lvl="2"/>
            <a:r>
              <a:rPr lang="en-US" dirty="0"/>
              <a:t>Since most sentences do not contain PE, at a sentence level you’re likely to achieve higher specificity than the document </a:t>
            </a:r>
            <a:r>
              <a:rPr lang="en-US" dirty="0" smtClean="0"/>
              <a:t>level</a:t>
            </a:r>
          </a:p>
          <a:p>
            <a:pPr marL="457200" lvl="1" indent="0">
              <a:buNone/>
            </a:pPr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Since </a:t>
            </a:r>
            <a:r>
              <a:rPr lang="en-US" dirty="0"/>
              <a:t>sentences are less complex and shorter than documents, you get much less sophisticated feature vectors. For example, you cannot capture information across sentences.</a:t>
            </a:r>
          </a:p>
          <a:p>
            <a:pPr lvl="2"/>
            <a:r>
              <a:rPr lang="en-US" dirty="0"/>
              <a:t>Can potentially be slow because number of sentences can blow up if there are many documents. </a:t>
            </a:r>
          </a:p>
        </p:txBody>
      </p:sp>
    </p:spTree>
    <p:extLst>
      <p:ext uri="{BB962C8B-B14F-4D97-AF65-F5344CB8AC3E}">
        <p14:creationId xmlns:p14="http://schemas.microsoft.com/office/powerpoint/2010/main" val="33068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Pros:</a:t>
            </a:r>
          </a:p>
          <a:p>
            <a:pPr lvl="2"/>
            <a:r>
              <a:rPr lang="en-US" dirty="0"/>
              <a:t>Richer and more complex feature representation because more information exists in documents than individual sentences.</a:t>
            </a:r>
          </a:p>
          <a:p>
            <a:pPr lvl="2"/>
            <a:r>
              <a:rPr lang="en-US" dirty="0"/>
              <a:t>Faster than sentence level classification</a:t>
            </a:r>
          </a:p>
          <a:p>
            <a:pPr marL="457200" lvl="1" indent="0">
              <a:buNone/>
            </a:pPr>
            <a:r>
              <a:rPr lang="en-US" dirty="0"/>
              <a:t>Cons:</a:t>
            </a:r>
          </a:p>
          <a:p>
            <a:pPr lvl="2"/>
            <a:r>
              <a:rPr lang="en-US" dirty="0"/>
              <a:t>More complex feature space can lead to over-fitting.</a:t>
            </a:r>
          </a:p>
        </p:txBody>
      </p:sp>
    </p:spTree>
    <p:extLst>
      <p:ext uri="{BB962C8B-B14F-4D97-AF65-F5344CB8AC3E}">
        <p14:creationId xmlns:p14="http://schemas.microsoft.com/office/powerpoint/2010/main" val="814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Chapman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Rule-based, sentence-level approach</a:t>
            </a:r>
          </a:p>
          <a:p>
            <a:r>
              <a:rPr lang="en-US" dirty="0" smtClean="0"/>
              <a:t>Biased sampling of dataset(unspecified use of NEGEX algorithm for outlier elimination)</a:t>
            </a:r>
          </a:p>
          <a:p>
            <a:r>
              <a:rPr lang="en-US" dirty="0" smtClean="0"/>
              <a:t>202 reports for training, 656 reports for testing</a:t>
            </a:r>
          </a:p>
          <a:p>
            <a:r>
              <a:rPr lang="en-US" dirty="0" smtClean="0"/>
              <a:t>92% accuracy on biased sample</a:t>
            </a:r>
          </a:p>
        </p:txBody>
      </p:sp>
    </p:spTree>
    <p:extLst>
      <p:ext uri="{BB962C8B-B14F-4D97-AF65-F5344CB8AC3E}">
        <p14:creationId xmlns:p14="http://schemas.microsoft.com/office/powerpoint/2010/main" val="130737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Labeling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Sentence-level</a:t>
            </a:r>
            <a:r>
              <a:rPr lang="en-US" dirty="0"/>
              <a:t>: </a:t>
            </a:r>
            <a:r>
              <a:rPr lang="en-US" dirty="0" smtClean="0"/>
              <a:t>Label each entity of interest. </a:t>
            </a:r>
          </a:p>
          <a:p>
            <a:pPr lvl="1"/>
            <a:r>
              <a:rPr lang="en-US" dirty="0" smtClean="0"/>
              <a:t>Follows Chapman approach</a:t>
            </a:r>
          </a:p>
          <a:p>
            <a:pPr lvl="1"/>
            <a:r>
              <a:rPr lang="en-US" dirty="0" smtClean="0"/>
              <a:t>No benefit when using machine learning approach</a:t>
            </a:r>
          </a:p>
          <a:p>
            <a:pPr lvl="1"/>
            <a:r>
              <a:rPr lang="en-US" dirty="0" smtClean="0"/>
              <a:t>A lot of trouble for labeler</a:t>
            </a:r>
          </a:p>
          <a:p>
            <a:pPr lvl="1"/>
            <a:r>
              <a:rPr lang="en-US" dirty="0" smtClean="0"/>
              <a:t>Batches 1 and 2 of our dataset</a:t>
            </a:r>
          </a:p>
          <a:p>
            <a:pPr lvl="0"/>
            <a:r>
              <a:rPr lang="en-US" b="1" dirty="0" smtClean="0"/>
              <a:t>Document-level</a:t>
            </a:r>
            <a:r>
              <a:rPr lang="en-US" dirty="0" smtClean="0"/>
              <a:t>: Label at the document level</a:t>
            </a:r>
          </a:p>
          <a:p>
            <a:pPr lvl="1"/>
            <a:r>
              <a:rPr lang="en-US" dirty="0" smtClean="0"/>
              <a:t>Superior to sentence level approach for machine learning</a:t>
            </a:r>
          </a:p>
          <a:p>
            <a:pPr lvl="1"/>
            <a:r>
              <a:rPr lang="en-US" dirty="0" smtClean="0"/>
              <a:t>Less trouble</a:t>
            </a:r>
          </a:p>
          <a:p>
            <a:pPr lvl="1"/>
            <a:r>
              <a:rPr lang="en-US" dirty="0" smtClean="0"/>
              <a:t>Batches 3 and 4 of 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7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eHost</a:t>
            </a:r>
            <a:r>
              <a:rPr lang="en-US" dirty="0" smtClean="0"/>
              <a:t> for dataset labeling</a:t>
            </a:r>
          </a:p>
          <a:p>
            <a:r>
              <a:rPr lang="en-US" dirty="0" smtClean="0"/>
              <a:t>Python and </a:t>
            </a:r>
            <a:r>
              <a:rPr lang="en-US" dirty="0" err="1" smtClean="0"/>
              <a:t>Scikit</a:t>
            </a:r>
            <a:r>
              <a:rPr lang="en-US" dirty="0" smtClean="0"/>
              <a:t>-Learn for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required by the “no free lunch” theorem,</a:t>
            </a:r>
            <a:r>
              <a:rPr lang="en-US" dirty="0"/>
              <a:t> we: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CountVectorizer</a:t>
            </a:r>
            <a:r>
              <a:rPr lang="en-US" dirty="0"/>
              <a:t> to search over the best word </a:t>
            </a:r>
            <a:r>
              <a:rPr lang="en-US" dirty="0" err="1"/>
              <a:t>ngram</a:t>
            </a:r>
            <a:r>
              <a:rPr lang="en-US" dirty="0"/>
              <a:t> feature representation</a:t>
            </a:r>
          </a:p>
          <a:p>
            <a:pPr lvl="1"/>
            <a:r>
              <a:rPr lang="en-US" dirty="0"/>
              <a:t>Considered all available classification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The best model for PE classification was found to be:</a:t>
            </a:r>
          </a:p>
          <a:p>
            <a:pPr lvl="1"/>
            <a:r>
              <a:rPr lang="en-US" dirty="0" smtClean="0"/>
              <a:t>Word 4-grams as feature vector</a:t>
            </a:r>
          </a:p>
          <a:p>
            <a:pPr lvl="1"/>
            <a:r>
              <a:rPr lang="en-US" dirty="0" err="1" smtClean="0"/>
              <a:t>Adaboosted</a:t>
            </a:r>
            <a:r>
              <a:rPr lang="en-US" dirty="0" smtClean="0"/>
              <a:t> Logistic Regression as classifier</a:t>
            </a:r>
          </a:p>
        </p:txBody>
      </p:sp>
    </p:spTree>
    <p:extLst>
      <p:ext uri="{BB962C8B-B14F-4D97-AF65-F5344CB8AC3E}">
        <p14:creationId xmlns:p14="http://schemas.microsoft.com/office/powerpoint/2010/main" val="27545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required by the “no free lunch” theorem,</a:t>
            </a:r>
            <a:r>
              <a:rPr lang="en-US" dirty="0"/>
              <a:t> we: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CountVectorizer</a:t>
            </a:r>
            <a:r>
              <a:rPr lang="en-US" dirty="0"/>
              <a:t> to search over the best word </a:t>
            </a:r>
            <a:r>
              <a:rPr lang="en-US" dirty="0" err="1"/>
              <a:t>ngram</a:t>
            </a:r>
            <a:r>
              <a:rPr lang="en-US" dirty="0"/>
              <a:t> feature representation</a:t>
            </a:r>
          </a:p>
          <a:p>
            <a:pPr lvl="1"/>
            <a:r>
              <a:rPr lang="en-US" dirty="0"/>
              <a:t>Considered all available classification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The best model for PE classification was found to be:</a:t>
            </a:r>
          </a:p>
          <a:p>
            <a:pPr lvl="1"/>
            <a:r>
              <a:rPr lang="en-US" dirty="0" smtClean="0"/>
              <a:t>Word 4-grams as feature vector</a:t>
            </a:r>
          </a:p>
          <a:p>
            <a:pPr lvl="1"/>
            <a:r>
              <a:rPr lang="en-US" dirty="0" err="1" smtClean="0"/>
              <a:t>Adaboosted</a:t>
            </a:r>
            <a:r>
              <a:rPr lang="en-US" dirty="0" smtClean="0"/>
              <a:t> Logistic Regression as classifier</a:t>
            </a:r>
          </a:p>
        </p:txBody>
      </p:sp>
    </p:spTree>
    <p:extLst>
      <p:ext uri="{BB962C8B-B14F-4D97-AF65-F5344CB8AC3E}">
        <p14:creationId xmlns:p14="http://schemas.microsoft.com/office/powerpoint/2010/main" val="210620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427</Words>
  <Application>Microsoft Office PowerPoint</Application>
  <PresentationFormat>On-screen Show 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PE detection</vt:lpstr>
      <vt:lpstr>2 Levels</vt:lpstr>
      <vt:lpstr>Sentence-level</vt:lpstr>
      <vt:lpstr>Document-level</vt:lpstr>
      <vt:lpstr>Chapman Paper</vt:lpstr>
      <vt:lpstr>Our Labeling Schemes</vt:lpstr>
      <vt:lpstr>Software Packages</vt:lpstr>
      <vt:lpstr>Model Selection</vt:lpstr>
      <vt:lpstr>Model Selection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 detection</dc:title>
  <dc:creator>Yu Yan</dc:creator>
  <cp:lastModifiedBy>Matt Lungren</cp:lastModifiedBy>
  <cp:revision>44</cp:revision>
  <dcterms:created xsi:type="dcterms:W3CDTF">2016-08-31T21:34:49Z</dcterms:created>
  <dcterms:modified xsi:type="dcterms:W3CDTF">2016-10-03T18:09:24Z</dcterms:modified>
</cp:coreProperties>
</file>