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4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00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81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492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21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01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66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602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0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81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1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02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5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84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11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79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21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3B68-DE22-4FED-B712-512938807F67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893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C807231-4936-4C71-B403-F554D05C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4545875"/>
            <a:ext cx="2533650" cy="1809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012FE-39D5-4909-9F75-C2BA989C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423512"/>
          </a:xfrm>
        </p:spPr>
        <p:txBody>
          <a:bodyPr>
            <a:normAutofit/>
          </a:bodyPr>
          <a:lstStyle/>
          <a:p>
            <a:r>
              <a:rPr lang="it-IT" sz="10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       Mr.Robot3D</a:t>
            </a:r>
            <a:br>
              <a:rPr lang="it-IT" sz="10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</a:br>
            <a:r>
              <a:rPr lang="it-IT" sz="10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                   Project</a:t>
            </a:r>
          </a:p>
        </p:txBody>
      </p:sp>
    </p:spTree>
    <p:extLst>
      <p:ext uri="{BB962C8B-B14F-4D97-AF65-F5344CB8AC3E}">
        <p14:creationId xmlns:p14="http://schemas.microsoft.com/office/powerpoint/2010/main" val="275644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C2B7-59DD-4DB7-9C61-2014D57C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/>
          <a:lstStyle/>
          <a:p>
            <a:r>
              <a:rPr lang="it-IT" dirty="0"/>
              <a:t>Funzionalità del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427-4CC6-422E-9FD9-C909C4C7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588"/>
            <a:ext cx="10515600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Il sito “Mr.Robot3D” è un e-commerce di stampanti 3D. Propone una vasta selezione di stampanti di varia categoria a seconda delle necessità. La vendita è orientata ad un target internazionale.</a:t>
            </a:r>
          </a:p>
          <a:p>
            <a:pPr marL="0" indent="0">
              <a:buNone/>
            </a:pPr>
            <a:r>
              <a:rPr lang="it-IT" b="1" dirty="0"/>
              <a:t>Funzionalità:</a:t>
            </a:r>
          </a:p>
          <a:p>
            <a:pPr marL="0" indent="0">
              <a:buNone/>
            </a:pPr>
            <a:r>
              <a:rPr lang="it-IT" b="1" dirty="0"/>
              <a:t>Amministratore</a:t>
            </a:r>
            <a:endParaRPr lang="it-IT" dirty="0"/>
          </a:p>
          <a:p>
            <a:pPr lvl="0"/>
            <a:r>
              <a:rPr lang="it-IT" sz="1600" dirty="0"/>
              <a:t>Login </a:t>
            </a:r>
          </a:p>
          <a:p>
            <a:pPr lvl="0"/>
            <a:r>
              <a:rPr lang="it-IT" sz="1600" dirty="0" err="1"/>
              <a:t>Logout</a:t>
            </a:r>
            <a:r>
              <a:rPr lang="it-IT" sz="1600" dirty="0"/>
              <a:t> </a:t>
            </a:r>
          </a:p>
          <a:p>
            <a:pPr lvl="0"/>
            <a:r>
              <a:rPr lang="it-IT" sz="1600" dirty="0"/>
              <a:t>Aggiunta prodotti a catalogo</a:t>
            </a:r>
          </a:p>
          <a:p>
            <a:pPr lvl="0"/>
            <a:r>
              <a:rPr lang="it-IT" sz="1600" dirty="0"/>
              <a:t>Rimozione prodotti a catalogo</a:t>
            </a:r>
          </a:p>
          <a:p>
            <a:pPr lvl="0"/>
            <a:r>
              <a:rPr lang="it-IT" sz="1600" dirty="0"/>
              <a:t>Modifica prodotto (prezzo, disponibilità, foto, descrizione)</a:t>
            </a:r>
          </a:p>
          <a:p>
            <a:pPr lvl="0"/>
            <a:r>
              <a:rPr lang="it-IT" sz="1600" dirty="0"/>
              <a:t>Rimuovere un utente registrato</a:t>
            </a:r>
          </a:p>
          <a:p>
            <a:pPr lvl="0"/>
            <a:r>
              <a:rPr lang="it-IT" sz="1600" dirty="0"/>
              <a:t>Visualizzare l’elenco di utenti</a:t>
            </a:r>
          </a:p>
          <a:p>
            <a:pPr lvl="0"/>
            <a:r>
              <a:rPr lang="it-IT" sz="1600" dirty="0"/>
              <a:t>Visualizzare le informazioni su un cliente </a:t>
            </a:r>
          </a:p>
          <a:p>
            <a:pPr lvl="0"/>
            <a:r>
              <a:rPr lang="it-IT" sz="1600" dirty="0"/>
              <a:t>Aggiungere nuovi amministratori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2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5757-B322-4DF4-BF37-3C434A95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6023"/>
            <a:ext cx="8596668" cy="564315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5500" b="1" dirty="0"/>
              <a:t>  </a:t>
            </a:r>
            <a:r>
              <a:rPr lang="it-IT" sz="7200" b="1" dirty="0"/>
              <a:t>Cliente</a:t>
            </a:r>
            <a:endParaRPr lang="it-IT" sz="7200" dirty="0"/>
          </a:p>
          <a:p>
            <a:pPr lvl="0"/>
            <a:r>
              <a:rPr lang="it-IT" sz="6400" dirty="0"/>
              <a:t>Login/logout</a:t>
            </a:r>
          </a:p>
          <a:p>
            <a:pPr lvl="0"/>
            <a:r>
              <a:rPr lang="it-IT" sz="6400" dirty="0"/>
              <a:t>Aggiungere prodotti al carrello</a:t>
            </a:r>
          </a:p>
          <a:p>
            <a:pPr lvl="0"/>
            <a:r>
              <a:rPr lang="it-IT" sz="6400" dirty="0"/>
              <a:t>Ricercare prodotti filtrandoli per categoria (Stampanti, filamenti, estrusori, accessori), tipologia e taglia di stampante consentendo di ordinarli in base al prezzo crescente/decrescente e rilevanza).</a:t>
            </a:r>
          </a:p>
          <a:p>
            <a:pPr lvl="0"/>
            <a:r>
              <a:rPr lang="it-IT" sz="6400" dirty="0"/>
              <a:t>Visualizzare dettagli prodotto (foto, descrizione)</a:t>
            </a:r>
          </a:p>
          <a:p>
            <a:pPr lvl="0"/>
            <a:r>
              <a:rPr lang="it-IT" sz="6400" dirty="0"/>
              <a:t>Acquistare i prodotti effettuando il pagamento online</a:t>
            </a:r>
          </a:p>
          <a:p>
            <a:pPr lvl="0"/>
            <a:r>
              <a:rPr lang="it-IT" sz="6400" dirty="0"/>
              <a:t>Visualizzare gli ordini effettuati</a:t>
            </a:r>
          </a:p>
          <a:p>
            <a:pPr lvl="0"/>
            <a:r>
              <a:rPr lang="it-IT" sz="6400" dirty="0"/>
              <a:t>Visualizzare fattura </a:t>
            </a:r>
          </a:p>
          <a:p>
            <a:pPr lvl="0"/>
            <a:r>
              <a:rPr lang="it-IT" sz="6400" dirty="0"/>
              <a:t>Modificare indirizzo di spedizione</a:t>
            </a:r>
          </a:p>
          <a:p>
            <a:pPr lvl="0"/>
            <a:r>
              <a:rPr lang="it-IT" sz="6400" dirty="0"/>
              <a:t>Modificare password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0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37D-14E9-41C9-A351-8ADE2251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3771"/>
            <a:ext cx="8596668" cy="525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Utente non registrato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dirty="0"/>
          </a:p>
          <a:p>
            <a:pPr lvl="0"/>
            <a:r>
              <a:rPr lang="it-IT" sz="2100" dirty="0"/>
              <a:t>Registrarsi al sito</a:t>
            </a:r>
          </a:p>
          <a:p>
            <a:pPr lvl="0"/>
            <a:endParaRPr lang="it-IT" sz="2100" dirty="0"/>
          </a:p>
          <a:p>
            <a:pPr lvl="0"/>
            <a:r>
              <a:rPr lang="it-IT" sz="2100" dirty="0"/>
              <a:t>Visualizzare dettagli prodotto (foto, descrizione, commenti)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EC2-39B1-4A63-9209-F90E63AC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04F9-F298-43AE-B7D8-BEC1DDAE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66"/>
            <a:ext cx="9063446" cy="5470408"/>
          </a:xfrm>
        </p:spPr>
        <p:txBody>
          <a:bodyPr>
            <a:noAutofit/>
          </a:bodyPr>
          <a:lstStyle/>
          <a:p>
            <a:r>
              <a:rPr lang="it-IT" dirty="0"/>
              <a:t>HTML 5</a:t>
            </a:r>
          </a:p>
          <a:p>
            <a:r>
              <a:rPr lang="it-IT" dirty="0"/>
              <a:t>CSS + FRAMEWORK BOOTSRAP v.4 + FONT AWESOME v4.7.0</a:t>
            </a:r>
          </a:p>
          <a:p>
            <a:r>
              <a:rPr lang="it-IT" dirty="0"/>
              <a:t>JAVA 8</a:t>
            </a:r>
          </a:p>
          <a:p>
            <a:r>
              <a:rPr lang="it-IT" dirty="0"/>
              <a:t>JSP</a:t>
            </a:r>
          </a:p>
          <a:p>
            <a:r>
              <a:rPr lang="it-IT" dirty="0"/>
              <a:t>AJAX</a:t>
            </a:r>
          </a:p>
          <a:p>
            <a:r>
              <a:rPr lang="it-IT" dirty="0"/>
              <a:t>SERVLET</a:t>
            </a:r>
          </a:p>
          <a:p>
            <a:r>
              <a:rPr lang="it-IT" dirty="0"/>
              <a:t>DBMS MYSQL 5.7 + MYSQL-CONNECTOR JDBC</a:t>
            </a:r>
          </a:p>
          <a:p>
            <a:r>
              <a:rPr lang="it-IT" dirty="0"/>
              <a:t>SERVER APACHE TOMCAT v.8.5</a:t>
            </a:r>
          </a:p>
        </p:txBody>
      </p:sp>
    </p:spTree>
    <p:extLst>
      <p:ext uri="{BB962C8B-B14F-4D97-AF65-F5344CB8AC3E}">
        <p14:creationId xmlns:p14="http://schemas.microsoft.com/office/powerpoint/2010/main" val="370833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FAB-4D73-4E24-848C-AECAAD1D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DIAGRAMMA ER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F9BE3FB-C791-41DC-80FE-EB2D3408D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61" y="1870413"/>
            <a:ext cx="9299301" cy="4369069"/>
          </a:xfrm>
        </p:spPr>
      </p:pic>
    </p:spTree>
    <p:extLst>
      <p:ext uri="{BB962C8B-B14F-4D97-AF65-F5344CB8AC3E}">
        <p14:creationId xmlns:p14="http://schemas.microsoft.com/office/powerpoint/2010/main" val="2561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177-CD6D-46C1-A922-151CB529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47" y="96501"/>
            <a:ext cx="9905998" cy="1478570"/>
          </a:xfrm>
        </p:spPr>
        <p:txBody>
          <a:bodyPr/>
          <a:lstStyle/>
          <a:p>
            <a:r>
              <a:rPr lang="it-IT" dirty="0"/>
              <a:t>ARCHITETTURA SW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177E690-D138-453D-AD18-CE9CEF8F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08" r="76184" b="16121"/>
          <a:stretch/>
        </p:blipFill>
        <p:spPr>
          <a:xfrm>
            <a:off x="2478305" y="1460771"/>
            <a:ext cx="2920632" cy="49150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111E8D0-6B62-429C-A30C-1309F02D6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06" r="76166" b="7042"/>
          <a:stretch/>
        </p:blipFill>
        <p:spPr>
          <a:xfrm>
            <a:off x="5398937" y="1460771"/>
            <a:ext cx="3137048" cy="22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Responsive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Run on Apache Tomcat 8.5</a:t>
            </a:r>
          </a:p>
          <a:p>
            <a:pPr>
              <a:buFont typeface="Wingdings" panose="05000000000000000000" pitchFamily="2" charset="2"/>
              <a:buChar char="ü"/>
            </a:pPr>
            <a:endParaRPr lang="it-IT" sz="1600" dirty="0"/>
          </a:p>
          <a:p>
            <a:pPr marL="0" indent="0">
              <a:buNone/>
            </a:pPr>
            <a:r>
              <a:rPr lang="it-IT" sz="1600" dirty="0"/>
              <a:t>Package: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connessione: contiente la configurazione per la connessione al database controller: contiente le </a:t>
            </a:r>
            <a:r>
              <a:rPr lang="it-IT" dirty="0" err="1"/>
              <a:t>servlet</a:t>
            </a:r>
            <a:r>
              <a:rPr lang="it-IT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it-IT" u="sn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Varie </a:t>
            </a:r>
            <a:r>
              <a:rPr lang="it-IT" dirty="0" err="1"/>
              <a:t>servlet</a:t>
            </a:r>
            <a:r>
              <a:rPr lang="it-IT" dirty="0"/>
              <a:t> contengono la logica dell’interazione con il database;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75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Il codice HTML viene creato esclusivamente dalle JSP e HTML che formano il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 form sono controllati con javascript. Il form viene inviato al server solo se corretto: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200" dirty="0"/>
              <a:t>Ad esempio il </a:t>
            </a:r>
            <a:r>
              <a:rPr lang="it-IT" sz="1200" dirty="0" err="1"/>
              <a:t>form</a:t>
            </a:r>
            <a:r>
              <a:rPr lang="it-IT" sz="1200" dirty="0"/>
              <a:t> di registrazione è controllato anche con </a:t>
            </a:r>
            <a:r>
              <a:rPr lang="it-IT" sz="1200" dirty="0" err="1"/>
              <a:t>javascript</a:t>
            </a:r>
            <a:r>
              <a:rPr lang="it-IT" sz="12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600" dirty="0"/>
              <a:t>Usare JQuery per modificare il DOM in qualche pagina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200" dirty="0"/>
              <a:t>Ad esempio nel </a:t>
            </a:r>
            <a:r>
              <a:rPr lang="it-IT" sz="1200" dirty="0" err="1"/>
              <a:t>carousel</a:t>
            </a:r>
            <a:r>
              <a:rPr lang="it-IT" sz="1200" dirty="0"/>
              <a:t> per renderlo infinito, per far apparire i popup.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+ AJAX per scambiare piccole informazioni con il server (in formato JSON).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400" dirty="0"/>
              <a:t>Il login e la registrazione sono gestiti con chiamate </a:t>
            </a:r>
            <a:r>
              <a:rPr lang="it-IT" sz="1400" dirty="0" err="1"/>
              <a:t>ajax</a:t>
            </a:r>
            <a:r>
              <a:rPr lang="it-IT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Gestire le sessioni per realizzare il carrello.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animare le immagini al passaggio del mouse.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400" dirty="0"/>
              <a:t>Nella Home viene usato </a:t>
            </a:r>
            <a:r>
              <a:rPr lang="it-IT" sz="1400" dirty="0" err="1"/>
              <a:t>JQuery</a:t>
            </a:r>
            <a:r>
              <a:rPr lang="it-IT" sz="1400" dirty="0"/>
              <a:t> per animare le immagini principali.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u="sng" dirty="0"/>
              <a:t>Figura</a:t>
            </a:r>
            <a:r>
              <a:rPr lang="it-IT" sz="1600" dirty="0"/>
              <a:t> dell'amministratore e delle pagine a lui dedicate, accessibili solo dopo autenticazione. Usare autenticazione programmata.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i fragment (con include) nelle pagine JSP per creare header, footer e menu</a:t>
            </a:r>
          </a:p>
        </p:txBody>
      </p:sp>
    </p:spTree>
    <p:extLst>
      <p:ext uri="{BB962C8B-B14F-4D97-AF65-F5344CB8AC3E}">
        <p14:creationId xmlns:p14="http://schemas.microsoft.com/office/powerpoint/2010/main" val="162406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497</TotalTime>
  <Words>363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Trebuchet MS</vt:lpstr>
      <vt:lpstr>Tw Cen MT</vt:lpstr>
      <vt:lpstr>Wingdings</vt:lpstr>
      <vt:lpstr>Circuito</vt:lpstr>
      <vt:lpstr>        Mr.Robot3D                     Project</vt:lpstr>
      <vt:lpstr>Funzionalità del sito</vt:lpstr>
      <vt:lpstr>Presentazione standard di PowerPoint</vt:lpstr>
      <vt:lpstr>Presentazione standard di PowerPoint</vt:lpstr>
      <vt:lpstr>Tecnologie utilizzate</vt:lpstr>
      <vt:lpstr>DIAGRAMMA ER</vt:lpstr>
      <vt:lpstr>ARCHITETTURA SW</vt:lpstr>
      <vt:lpstr>CHECKLIST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VISIONARIO</dc:title>
  <dc:creator>Kris</dc:creator>
  <cp:lastModifiedBy>Antonio De Luca</cp:lastModifiedBy>
  <cp:revision>37</cp:revision>
  <dcterms:created xsi:type="dcterms:W3CDTF">2018-07-10T08:25:23Z</dcterms:created>
  <dcterms:modified xsi:type="dcterms:W3CDTF">2018-09-17T10:12:14Z</dcterms:modified>
</cp:coreProperties>
</file>