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92008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5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2356703"/>
            <a:ext cx="16320691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102" y="7563446"/>
            <a:ext cx="14400610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71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0583" y="766678"/>
            <a:ext cx="4140175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057" y="766678"/>
            <a:ext cx="12180516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1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7" y="3590057"/>
            <a:ext cx="16560701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57" y="9636813"/>
            <a:ext cx="16560701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63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056" y="3833390"/>
            <a:ext cx="8160346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411" y="3833390"/>
            <a:ext cx="8160346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766681"/>
            <a:ext cx="16560701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559" y="3530053"/>
            <a:ext cx="812284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559" y="5260078"/>
            <a:ext cx="8122843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0413" y="3530053"/>
            <a:ext cx="8162846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0413" y="5260078"/>
            <a:ext cx="8162846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6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4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846" y="2073367"/>
            <a:ext cx="9720412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8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846" y="2073367"/>
            <a:ext cx="9720412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89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056" y="766681"/>
            <a:ext cx="1656070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056" y="3833390"/>
            <a:ext cx="1656070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056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1C63-9678-48E4-A66A-D87BF7030540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270" y="13346867"/>
            <a:ext cx="648027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0574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39B8-78D6-4E3B-9D29-443517CF4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72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86A8FF9-3A81-4DF6-BB61-3D5E1C19207F}"/>
              </a:ext>
            </a:extLst>
          </p:cNvPr>
          <p:cNvGrpSpPr/>
          <p:nvPr/>
        </p:nvGrpSpPr>
        <p:grpSpPr>
          <a:xfrm>
            <a:off x="3638549" y="1600200"/>
            <a:ext cx="8054715" cy="6096000"/>
            <a:chOff x="3638549" y="1600200"/>
            <a:chExt cx="8054715" cy="6096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D3B3DE-57D1-4E6A-92B9-BD3E3ED0A8EF}"/>
                </a:ext>
              </a:extLst>
            </p:cNvPr>
            <p:cNvSpPr/>
            <p:nvPr/>
          </p:nvSpPr>
          <p:spPr>
            <a:xfrm>
              <a:off x="3638549" y="1600200"/>
              <a:ext cx="8054715" cy="60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モニター が含まれている画像&#10;&#10;自動的に生成された説明">
              <a:extLst>
                <a:ext uri="{FF2B5EF4-FFF2-40B4-BE49-F238E27FC236}">
                  <a16:creationId xmlns:a16="http://schemas.microsoft.com/office/drawing/2014/main" id="{4431579F-2BE1-4EA6-8788-EA60522EF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6" t="11167" r="8955" b="31725"/>
            <a:stretch/>
          </p:blipFill>
          <p:spPr>
            <a:xfrm>
              <a:off x="3894006" y="1819275"/>
              <a:ext cx="7543800" cy="565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363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86DFD25-1149-4C15-A151-B248077F6E28}"/>
              </a:ext>
            </a:extLst>
          </p:cNvPr>
          <p:cNvGrpSpPr/>
          <p:nvPr/>
        </p:nvGrpSpPr>
        <p:grpSpPr>
          <a:xfrm>
            <a:off x="3067049" y="381000"/>
            <a:ext cx="8054715" cy="6096000"/>
            <a:chOff x="3067049" y="381000"/>
            <a:chExt cx="8054715" cy="609600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9B39F04-1D6B-4285-8394-1A696CB03899}"/>
                </a:ext>
              </a:extLst>
            </p:cNvPr>
            <p:cNvGrpSpPr/>
            <p:nvPr/>
          </p:nvGrpSpPr>
          <p:grpSpPr>
            <a:xfrm>
              <a:off x="3067049" y="381000"/>
              <a:ext cx="8054715" cy="6096000"/>
              <a:chOff x="3067049" y="381000"/>
              <a:chExt cx="8054715" cy="609600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0F77AD6-A1BE-47E6-B872-E117D1DC246C}"/>
                  </a:ext>
                </a:extLst>
              </p:cNvPr>
              <p:cNvSpPr/>
              <p:nvPr/>
            </p:nvSpPr>
            <p:spPr>
              <a:xfrm>
                <a:off x="3067049" y="381000"/>
                <a:ext cx="8054715" cy="609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" name="図 5" descr="モニター, 画面, テレビ, コンピュータ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D252D97-EA61-4ACF-9443-8EDAB69183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56" t="10975" r="8331" b="31533"/>
              <a:stretch/>
            </p:blipFill>
            <p:spPr>
              <a:xfrm>
                <a:off x="3293931" y="581025"/>
                <a:ext cx="7600950" cy="5695950"/>
              </a:xfrm>
              <a:prstGeom prst="rect">
                <a:avLst/>
              </a:prstGeom>
            </p:spPr>
          </p:pic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D0F26B4-2719-4460-8EF3-4B63C4BE8129}"/>
                </a:ext>
              </a:extLst>
            </p:cNvPr>
            <p:cNvSpPr txBox="1"/>
            <p:nvPr/>
          </p:nvSpPr>
          <p:spPr>
            <a:xfrm>
              <a:off x="8131775" y="4591050"/>
              <a:ext cx="2674806" cy="769441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4400" b="1" dirty="0">
                  <a:solidFill>
                    <a:srgbClr val="FF0000"/>
                  </a:solidFill>
                </a:rPr>
                <a:t>分かれ道</a:t>
              </a: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32D6BC04-81E3-4292-9E15-49E6F56BB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4525" y="3733800"/>
              <a:ext cx="857250" cy="85725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57765C8-2DC9-42D4-BFC8-A668D4A34020}"/>
              </a:ext>
            </a:extLst>
          </p:cNvPr>
          <p:cNvGrpSpPr/>
          <p:nvPr/>
        </p:nvGrpSpPr>
        <p:grpSpPr>
          <a:xfrm>
            <a:off x="5333999" y="4152106"/>
            <a:ext cx="8054715" cy="6096000"/>
            <a:chOff x="5333999" y="4152106"/>
            <a:chExt cx="8054715" cy="6096000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9940310-7743-4231-81DB-0B58B547C7D7}"/>
                </a:ext>
              </a:extLst>
            </p:cNvPr>
            <p:cNvGrpSpPr/>
            <p:nvPr/>
          </p:nvGrpSpPr>
          <p:grpSpPr>
            <a:xfrm>
              <a:off x="5333999" y="4152106"/>
              <a:ext cx="8054715" cy="6096000"/>
              <a:chOff x="3067049" y="381000"/>
              <a:chExt cx="8054715" cy="609600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1574901-7FC8-413C-9E9C-B67C1D6905FC}"/>
                  </a:ext>
                </a:extLst>
              </p:cNvPr>
              <p:cNvSpPr/>
              <p:nvPr/>
            </p:nvSpPr>
            <p:spPr>
              <a:xfrm>
                <a:off x="3067049" y="381000"/>
                <a:ext cx="8054715" cy="609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7" name="図 6" descr="モニター, 画面, テレビ, コンピュータ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B8900E0-0D72-4157-8AF6-A22A48C01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8" t="10783" r="8539" b="31533"/>
              <a:stretch/>
            </p:blipFill>
            <p:spPr>
              <a:xfrm>
                <a:off x="3293931" y="571500"/>
                <a:ext cx="7600950" cy="5715000"/>
              </a:xfrm>
              <a:prstGeom prst="rect">
                <a:avLst/>
              </a:prstGeom>
            </p:spPr>
          </p:pic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34DC767-F20E-47C5-AC19-1F8DD5596B2F}"/>
                </a:ext>
              </a:extLst>
            </p:cNvPr>
            <p:cNvSpPr txBox="1"/>
            <p:nvPr/>
          </p:nvSpPr>
          <p:spPr>
            <a:xfrm>
              <a:off x="5760906" y="7650924"/>
              <a:ext cx="3287843" cy="70788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4000" b="1" dirty="0">
                  <a:solidFill>
                    <a:srgbClr val="FF0000"/>
                  </a:solidFill>
                </a:rPr>
                <a:t>予想システム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A9D0173A-4CA1-4B91-B7E3-0A6C5A2D224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7404827" y="8358810"/>
              <a:ext cx="1" cy="80424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48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</Words>
  <Application>Microsoft Office PowerPoint</Application>
  <PresentationFormat>ユーザー設定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丈裕 本戸</dc:creator>
  <cp:lastModifiedBy>丈裕 本戸</cp:lastModifiedBy>
  <cp:revision>3</cp:revision>
  <dcterms:created xsi:type="dcterms:W3CDTF">2020-01-29T04:56:12Z</dcterms:created>
  <dcterms:modified xsi:type="dcterms:W3CDTF">2020-01-29T05:21:36Z</dcterms:modified>
</cp:coreProperties>
</file>