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60" r:id="rId2"/>
  </p:sldMasterIdLst>
  <p:sldIdLst>
    <p:sldId id="260" r:id="rId3"/>
    <p:sldId id="257" r:id="rId4"/>
    <p:sldId id="258" r:id="rId5"/>
    <p:sldId id="259"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2" d="100"/>
          <a:sy n="62" d="100"/>
        </p:scale>
        <p:origin x="82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rri Suvidha Reddy" userId="82ff230e82708ff6" providerId="LiveId" clId="{67894F1E-4DD8-483E-A0E0-B4C7AF2D2EF2}"/>
    <pc:docChg chg="undo custSel addSld modSld">
      <pc:chgData name="Gurri Suvidha Reddy" userId="82ff230e82708ff6" providerId="LiveId" clId="{67894F1E-4DD8-483E-A0E0-B4C7AF2D2EF2}" dt="2023-02-03T17:41:06.855" v="441" actId="20577"/>
      <pc:docMkLst>
        <pc:docMk/>
      </pc:docMkLst>
      <pc:sldChg chg="addSp delSp modSp new mod">
        <pc:chgData name="Gurri Suvidha Reddy" userId="82ff230e82708ff6" providerId="LiveId" clId="{67894F1E-4DD8-483E-A0E0-B4C7AF2D2EF2}" dt="2023-02-03T17:41:06.855" v="441" actId="20577"/>
        <pc:sldMkLst>
          <pc:docMk/>
          <pc:sldMk cId="475508721" sldId="265"/>
        </pc:sldMkLst>
        <pc:spChg chg="add mod">
          <ac:chgData name="Gurri Suvidha Reddy" userId="82ff230e82708ff6" providerId="LiveId" clId="{67894F1E-4DD8-483E-A0E0-B4C7AF2D2EF2}" dt="2023-02-03T17:29:41.640" v="284" actId="1076"/>
          <ac:spMkLst>
            <pc:docMk/>
            <pc:sldMk cId="475508721" sldId="265"/>
            <ac:spMk id="4" creationId="{5986D1DA-508E-4ED9-AA8D-42B1FE7AA7F0}"/>
          </ac:spMkLst>
        </pc:spChg>
        <pc:spChg chg="add mod">
          <ac:chgData name="Gurri Suvidha Reddy" userId="82ff230e82708ff6" providerId="LiveId" clId="{67894F1E-4DD8-483E-A0E0-B4C7AF2D2EF2}" dt="2023-02-03T17:29:48.329" v="285" actId="1076"/>
          <ac:spMkLst>
            <pc:docMk/>
            <pc:sldMk cId="475508721" sldId="265"/>
            <ac:spMk id="5" creationId="{325F2223-0EBC-402D-B066-66D51DC5D6B4}"/>
          </ac:spMkLst>
        </pc:spChg>
        <pc:spChg chg="add del mod">
          <ac:chgData name="Gurri Suvidha Reddy" userId="82ff230e82708ff6" providerId="LiveId" clId="{67894F1E-4DD8-483E-A0E0-B4C7AF2D2EF2}" dt="2023-02-03T17:19:43.746" v="23" actId="478"/>
          <ac:spMkLst>
            <pc:docMk/>
            <pc:sldMk cId="475508721" sldId="265"/>
            <ac:spMk id="6" creationId="{F25B6F40-DB54-4F1C-AFEA-2FBC97D73098}"/>
          </ac:spMkLst>
        </pc:spChg>
        <pc:spChg chg="add mod">
          <ac:chgData name="Gurri Suvidha Reddy" userId="82ff230e82708ff6" providerId="LiveId" clId="{67894F1E-4DD8-483E-A0E0-B4C7AF2D2EF2}" dt="2023-02-03T17:28:54.920" v="277" actId="1076"/>
          <ac:spMkLst>
            <pc:docMk/>
            <pc:sldMk cId="475508721" sldId="265"/>
            <ac:spMk id="7" creationId="{C06710CE-C297-4B31-B232-BC04B2A2E1D7}"/>
          </ac:spMkLst>
        </pc:spChg>
        <pc:spChg chg="add mod">
          <ac:chgData name="Gurri Suvidha Reddy" userId="82ff230e82708ff6" providerId="LiveId" clId="{67894F1E-4DD8-483E-A0E0-B4C7AF2D2EF2}" dt="2023-02-03T17:29:38.611" v="283" actId="1076"/>
          <ac:spMkLst>
            <pc:docMk/>
            <pc:sldMk cId="475508721" sldId="265"/>
            <ac:spMk id="8" creationId="{99893028-1447-474E-8FEB-962936C1DD41}"/>
          </ac:spMkLst>
        </pc:spChg>
        <pc:spChg chg="add mod">
          <ac:chgData name="Gurri Suvidha Reddy" userId="82ff230e82708ff6" providerId="LiveId" clId="{67894F1E-4DD8-483E-A0E0-B4C7AF2D2EF2}" dt="2023-02-03T17:29:00.084" v="278" actId="1076"/>
          <ac:spMkLst>
            <pc:docMk/>
            <pc:sldMk cId="475508721" sldId="265"/>
            <ac:spMk id="9" creationId="{2E9F6561-7325-468B-9A18-CACEB8E63423}"/>
          </ac:spMkLst>
        </pc:spChg>
        <pc:spChg chg="add mod">
          <ac:chgData name="Gurri Suvidha Reddy" userId="82ff230e82708ff6" providerId="LiveId" clId="{67894F1E-4DD8-483E-A0E0-B4C7AF2D2EF2}" dt="2023-02-03T17:29:10.180" v="280" actId="1076"/>
          <ac:spMkLst>
            <pc:docMk/>
            <pc:sldMk cId="475508721" sldId="265"/>
            <ac:spMk id="10" creationId="{84691248-BCCF-4961-B0C8-E77ABE6EB490}"/>
          </ac:spMkLst>
        </pc:spChg>
        <pc:spChg chg="add mod">
          <ac:chgData name="Gurri Suvidha Reddy" userId="82ff230e82708ff6" providerId="LiveId" clId="{67894F1E-4DD8-483E-A0E0-B4C7AF2D2EF2}" dt="2023-02-03T17:29:06.976" v="279" actId="1076"/>
          <ac:spMkLst>
            <pc:docMk/>
            <pc:sldMk cId="475508721" sldId="265"/>
            <ac:spMk id="11" creationId="{2BC77FE6-A7DE-4497-88E1-18F4464935A4}"/>
          </ac:spMkLst>
        </pc:spChg>
        <pc:spChg chg="add mod">
          <ac:chgData name="Gurri Suvidha Reddy" userId="82ff230e82708ff6" providerId="LiveId" clId="{67894F1E-4DD8-483E-A0E0-B4C7AF2D2EF2}" dt="2023-02-03T17:33:15.474" v="364" actId="1076"/>
          <ac:spMkLst>
            <pc:docMk/>
            <pc:sldMk cId="475508721" sldId="265"/>
            <ac:spMk id="16" creationId="{1FD8BBD4-7B98-4B67-96A5-5BFD8B68E11B}"/>
          </ac:spMkLst>
        </pc:spChg>
        <pc:spChg chg="add mod">
          <ac:chgData name="Gurri Suvidha Reddy" userId="82ff230e82708ff6" providerId="LiveId" clId="{67894F1E-4DD8-483E-A0E0-B4C7AF2D2EF2}" dt="2023-02-03T17:29:21.013" v="281" actId="1076"/>
          <ac:spMkLst>
            <pc:docMk/>
            <pc:sldMk cId="475508721" sldId="265"/>
            <ac:spMk id="17" creationId="{D098C1A6-8B56-41B5-9772-B545C44ED050}"/>
          </ac:spMkLst>
        </pc:spChg>
        <pc:spChg chg="add mod">
          <ac:chgData name="Gurri Suvidha Reddy" userId="82ff230e82708ff6" providerId="LiveId" clId="{67894F1E-4DD8-483E-A0E0-B4C7AF2D2EF2}" dt="2023-02-03T17:41:06.855" v="441" actId="20577"/>
          <ac:spMkLst>
            <pc:docMk/>
            <pc:sldMk cId="475508721" sldId="265"/>
            <ac:spMk id="18" creationId="{DF63900C-81DE-4913-BFC7-40E805A65254}"/>
          </ac:spMkLst>
        </pc:spChg>
        <pc:spChg chg="add mod ord">
          <ac:chgData name="Gurri Suvidha Reddy" userId="82ff230e82708ff6" providerId="LiveId" clId="{67894F1E-4DD8-483E-A0E0-B4C7AF2D2EF2}" dt="2023-02-03T17:40:13.232" v="424" actId="208"/>
          <ac:spMkLst>
            <pc:docMk/>
            <pc:sldMk cId="475508721" sldId="265"/>
            <ac:spMk id="19" creationId="{2BE05FFF-7BF7-47CA-8284-C47923AEA1A7}"/>
          </ac:spMkLst>
        </pc:spChg>
        <pc:spChg chg="add mod ord">
          <ac:chgData name="Gurri Suvidha Reddy" userId="82ff230e82708ff6" providerId="LiveId" clId="{67894F1E-4DD8-483E-A0E0-B4C7AF2D2EF2}" dt="2023-02-03T17:40:06.053" v="423" actId="208"/>
          <ac:spMkLst>
            <pc:docMk/>
            <pc:sldMk cId="475508721" sldId="265"/>
            <ac:spMk id="20" creationId="{208479DC-1D45-4C54-BF18-9C2A1806206A}"/>
          </ac:spMkLst>
        </pc:spChg>
        <pc:spChg chg="add mod ord">
          <ac:chgData name="Gurri Suvidha Reddy" userId="82ff230e82708ff6" providerId="LiveId" clId="{67894F1E-4DD8-483E-A0E0-B4C7AF2D2EF2}" dt="2023-02-03T17:40:20.129" v="425" actId="208"/>
          <ac:spMkLst>
            <pc:docMk/>
            <pc:sldMk cId="475508721" sldId="265"/>
            <ac:spMk id="21" creationId="{987674F9-2F52-4B9A-8E54-49E877748A41}"/>
          </ac:spMkLst>
        </pc:spChg>
        <pc:spChg chg="add mod">
          <ac:chgData name="Gurri Suvidha Reddy" userId="82ff230e82708ff6" providerId="LiveId" clId="{67894F1E-4DD8-483E-A0E0-B4C7AF2D2EF2}" dt="2023-02-03T17:40:46.829" v="432" actId="20577"/>
          <ac:spMkLst>
            <pc:docMk/>
            <pc:sldMk cId="475508721" sldId="265"/>
            <ac:spMk id="22" creationId="{5BA17EA3-609F-43D9-AEAC-980AA4D0E896}"/>
          </ac:spMkLst>
        </pc:spChg>
        <pc:spChg chg="add mod">
          <ac:chgData name="Gurri Suvidha Reddy" userId="82ff230e82708ff6" providerId="LiveId" clId="{67894F1E-4DD8-483E-A0E0-B4C7AF2D2EF2}" dt="2023-02-03T17:32:21.123" v="342" actId="14100"/>
          <ac:spMkLst>
            <pc:docMk/>
            <pc:sldMk cId="475508721" sldId="265"/>
            <ac:spMk id="23" creationId="{F899ADB7-DD26-4C8A-B0A4-CE640FBD044A}"/>
          </ac:spMkLst>
        </pc:spChg>
        <pc:spChg chg="add del mod">
          <ac:chgData name="Gurri Suvidha Reddy" userId="82ff230e82708ff6" providerId="LiveId" clId="{67894F1E-4DD8-483E-A0E0-B4C7AF2D2EF2}" dt="2023-02-03T17:33:09.177" v="363"/>
          <ac:spMkLst>
            <pc:docMk/>
            <pc:sldMk cId="475508721" sldId="265"/>
            <ac:spMk id="24" creationId="{2B418CF9-875D-480D-888C-CCEFBC914D2D}"/>
          </ac:spMkLst>
        </pc:spChg>
        <pc:spChg chg="add mod">
          <ac:chgData name="Gurri Suvidha Reddy" userId="82ff230e82708ff6" providerId="LiveId" clId="{67894F1E-4DD8-483E-A0E0-B4C7AF2D2EF2}" dt="2023-02-03T17:40:37.348" v="429" actId="14100"/>
          <ac:spMkLst>
            <pc:docMk/>
            <pc:sldMk cId="475508721" sldId="265"/>
            <ac:spMk id="25" creationId="{FFEAC6B2-4940-431C-A16A-6209FEEAD7FD}"/>
          </ac:spMkLst>
        </pc:spChg>
        <pc:spChg chg="add del">
          <ac:chgData name="Gurri Suvidha Reddy" userId="82ff230e82708ff6" providerId="LiveId" clId="{67894F1E-4DD8-483E-A0E0-B4C7AF2D2EF2}" dt="2023-02-03T17:38:15.185" v="409" actId="478"/>
          <ac:spMkLst>
            <pc:docMk/>
            <pc:sldMk cId="475508721" sldId="265"/>
            <ac:spMk id="61" creationId="{7DB0C227-F292-47BE-BC1E-CC5552CD37B6}"/>
          </ac:spMkLst>
        </pc:spChg>
        <pc:picChg chg="add del">
          <ac:chgData name="Gurri Suvidha Reddy" userId="82ff230e82708ff6" providerId="LiveId" clId="{67894F1E-4DD8-483E-A0E0-B4C7AF2D2EF2}" dt="2023-02-03T17:26:17.275" v="197" actId="21"/>
          <ac:picMkLst>
            <pc:docMk/>
            <pc:sldMk cId="475508721" sldId="265"/>
            <ac:picMk id="12" creationId="{808F753D-A1AD-459C-B09A-6E9D5D58B7DA}"/>
          </ac:picMkLst>
        </pc:picChg>
        <pc:picChg chg="add del mod">
          <ac:chgData name="Gurri Suvidha Reddy" userId="82ff230e82708ff6" providerId="LiveId" clId="{67894F1E-4DD8-483E-A0E0-B4C7AF2D2EF2}" dt="2023-02-03T17:26:22.516" v="198" actId="21"/>
          <ac:picMkLst>
            <pc:docMk/>
            <pc:sldMk cId="475508721" sldId="265"/>
            <ac:picMk id="13" creationId="{7D6044E2-FC66-4B83-8566-D70C685E4F9F}"/>
          </ac:picMkLst>
        </pc:picChg>
        <pc:picChg chg="add del mod">
          <ac:chgData name="Gurri Suvidha Reddy" userId="82ff230e82708ff6" providerId="LiveId" clId="{67894F1E-4DD8-483E-A0E0-B4C7AF2D2EF2}" dt="2023-02-03T17:26:25.126" v="199" actId="21"/>
          <ac:picMkLst>
            <pc:docMk/>
            <pc:sldMk cId="475508721" sldId="265"/>
            <ac:picMk id="14" creationId="{4250A8AF-F524-416E-8E54-0D04903EF5CB}"/>
          </ac:picMkLst>
        </pc:picChg>
        <pc:picChg chg="add del">
          <ac:chgData name="Gurri Suvidha Reddy" userId="82ff230e82708ff6" providerId="LiveId" clId="{67894F1E-4DD8-483E-A0E0-B4C7AF2D2EF2}" dt="2023-02-03T17:26:49.156" v="201" actId="21"/>
          <ac:picMkLst>
            <pc:docMk/>
            <pc:sldMk cId="475508721" sldId="265"/>
            <ac:picMk id="15" creationId="{09EEA097-A8DE-4DA5-9FDE-C3FD49D3D3E0}"/>
          </ac:picMkLst>
        </pc:picChg>
        <pc:picChg chg="add del mod">
          <ac:chgData name="Gurri Suvidha Reddy" userId="82ff230e82708ff6" providerId="LiveId" clId="{67894F1E-4DD8-483E-A0E0-B4C7AF2D2EF2}" dt="2023-02-03T17:35:21.643" v="382" actId="478"/>
          <ac:picMkLst>
            <pc:docMk/>
            <pc:sldMk cId="475508721" sldId="265"/>
            <ac:picMk id="37" creationId="{3B2D6CD6-E8D7-4DFE-BEB3-FE0BDC550412}"/>
          </ac:picMkLst>
        </pc:picChg>
        <pc:cxnChg chg="add del mod">
          <ac:chgData name="Gurri Suvidha Reddy" userId="82ff230e82708ff6" providerId="LiveId" clId="{67894F1E-4DD8-483E-A0E0-B4C7AF2D2EF2}" dt="2023-02-03T17:33:43.848" v="368" actId="478"/>
          <ac:cxnSpMkLst>
            <pc:docMk/>
            <pc:sldMk cId="475508721" sldId="265"/>
            <ac:cxnSpMk id="27" creationId="{BD346862-3DD4-438E-919D-DC53F7A8D6BE}"/>
          </ac:cxnSpMkLst>
        </pc:cxnChg>
        <pc:cxnChg chg="add del mod">
          <ac:chgData name="Gurri Suvidha Reddy" userId="82ff230e82708ff6" providerId="LiveId" clId="{67894F1E-4DD8-483E-A0E0-B4C7AF2D2EF2}" dt="2023-02-03T17:34:07.590" v="372" actId="478"/>
          <ac:cxnSpMkLst>
            <pc:docMk/>
            <pc:sldMk cId="475508721" sldId="265"/>
            <ac:cxnSpMk id="29" creationId="{24C632BD-A9F9-43E1-B087-50A84CBB9654}"/>
          </ac:cxnSpMkLst>
        </pc:cxnChg>
        <pc:cxnChg chg="add del mod">
          <ac:chgData name="Gurri Suvidha Reddy" userId="82ff230e82708ff6" providerId="LiveId" clId="{67894F1E-4DD8-483E-A0E0-B4C7AF2D2EF2}" dt="2023-02-03T17:34:09.113" v="373" actId="478"/>
          <ac:cxnSpMkLst>
            <pc:docMk/>
            <pc:sldMk cId="475508721" sldId="265"/>
            <ac:cxnSpMk id="31" creationId="{4E5CD0DE-40D4-4C8A-8FF9-51610CC95A3A}"/>
          </ac:cxnSpMkLst>
        </pc:cxnChg>
        <pc:cxnChg chg="add mod">
          <ac:chgData name="Gurri Suvidha Reddy" userId="82ff230e82708ff6" providerId="LiveId" clId="{67894F1E-4DD8-483E-A0E0-B4C7AF2D2EF2}" dt="2023-02-03T17:34:43.329" v="376" actId="13822"/>
          <ac:cxnSpMkLst>
            <pc:docMk/>
            <pc:sldMk cId="475508721" sldId="265"/>
            <ac:cxnSpMk id="34" creationId="{DE0BB5D7-4132-46BC-A230-B4B03E4D17F0}"/>
          </ac:cxnSpMkLst>
        </pc:cxnChg>
        <pc:cxnChg chg="add mod">
          <ac:chgData name="Gurri Suvidha Reddy" userId="82ff230e82708ff6" providerId="LiveId" clId="{67894F1E-4DD8-483E-A0E0-B4C7AF2D2EF2}" dt="2023-02-03T17:34:51.707" v="378" actId="13822"/>
          <ac:cxnSpMkLst>
            <pc:docMk/>
            <pc:sldMk cId="475508721" sldId="265"/>
            <ac:cxnSpMk id="36" creationId="{43E32473-32A0-40B3-886E-979164195A8C}"/>
          </ac:cxnSpMkLst>
        </pc:cxnChg>
        <pc:cxnChg chg="add mod">
          <ac:chgData name="Gurri Suvidha Reddy" userId="82ff230e82708ff6" providerId="LiveId" clId="{67894F1E-4DD8-483E-A0E0-B4C7AF2D2EF2}" dt="2023-02-03T17:35:30.764" v="384" actId="13822"/>
          <ac:cxnSpMkLst>
            <pc:docMk/>
            <pc:sldMk cId="475508721" sldId="265"/>
            <ac:cxnSpMk id="39" creationId="{9C2EBDA4-4C4C-4257-89A1-BC4A2FEC01B1}"/>
          </ac:cxnSpMkLst>
        </pc:cxnChg>
        <pc:cxnChg chg="add mod">
          <ac:chgData name="Gurri Suvidha Reddy" userId="82ff230e82708ff6" providerId="LiveId" clId="{67894F1E-4DD8-483E-A0E0-B4C7AF2D2EF2}" dt="2023-02-03T17:35:49.916" v="386" actId="13822"/>
          <ac:cxnSpMkLst>
            <pc:docMk/>
            <pc:sldMk cId="475508721" sldId="265"/>
            <ac:cxnSpMk id="41" creationId="{C524E861-E7C2-40A0-8214-9B8A1672BFD4}"/>
          </ac:cxnSpMkLst>
        </pc:cxnChg>
        <pc:cxnChg chg="add mod">
          <ac:chgData name="Gurri Suvidha Reddy" userId="82ff230e82708ff6" providerId="LiveId" clId="{67894F1E-4DD8-483E-A0E0-B4C7AF2D2EF2}" dt="2023-02-03T17:36:01.602" v="388" actId="13822"/>
          <ac:cxnSpMkLst>
            <pc:docMk/>
            <pc:sldMk cId="475508721" sldId="265"/>
            <ac:cxnSpMk id="43" creationId="{7E7AD807-A32C-4AEC-8D3D-4691F9EC552C}"/>
          </ac:cxnSpMkLst>
        </pc:cxnChg>
        <pc:cxnChg chg="add del mod">
          <ac:chgData name="Gurri Suvidha Reddy" userId="82ff230e82708ff6" providerId="LiveId" clId="{67894F1E-4DD8-483E-A0E0-B4C7AF2D2EF2}" dt="2023-02-03T17:37:18.663" v="399" actId="478"/>
          <ac:cxnSpMkLst>
            <pc:docMk/>
            <pc:sldMk cId="475508721" sldId="265"/>
            <ac:cxnSpMk id="45" creationId="{D2AF47DB-98BE-403F-9C36-E7ACF613DD00}"/>
          </ac:cxnSpMkLst>
        </pc:cxnChg>
        <pc:cxnChg chg="add del mod">
          <ac:chgData name="Gurri Suvidha Reddy" userId="82ff230e82708ff6" providerId="LiveId" clId="{67894F1E-4DD8-483E-A0E0-B4C7AF2D2EF2}" dt="2023-02-03T17:36:53.437" v="395" actId="478"/>
          <ac:cxnSpMkLst>
            <pc:docMk/>
            <pc:sldMk cId="475508721" sldId="265"/>
            <ac:cxnSpMk id="47" creationId="{6974A58F-7CE6-429F-B284-C5D2DADD2822}"/>
          </ac:cxnSpMkLst>
        </pc:cxnChg>
        <pc:cxnChg chg="add mod">
          <ac:chgData name="Gurri Suvidha Reddy" userId="82ff230e82708ff6" providerId="LiveId" clId="{67894F1E-4DD8-483E-A0E0-B4C7AF2D2EF2}" dt="2023-02-03T17:36:49.946" v="394" actId="13822"/>
          <ac:cxnSpMkLst>
            <pc:docMk/>
            <pc:sldMk cId="475508721" sldId="265"/>
            <ac:cxnSpMk id="49" creationId="{AC52770B-3316-4E34-98B5-BFA2C317468B}"/>
          </ac:cxnSpMkLst>
        </pc:cxnChg>
        <pc:cxnChg chg="add mod">
          <ac:chgData name="Gurri Suvidha Reddy" userId="82ff230e82708ff6" providerId="LiveId" clId="{67894F1E-4DD8-483E-A0E0-B4C7AF2D2EF2}" dt="2023-02-03T17:37:15.573" v="398" actId="14100"/>
          <ac:cxnSpMkLst>
            <pc:docMk/>
            <pc:sldMk cId="475508721" sldId="265"/>
            <ac:cxnSpMk id="51" creationId="{30C593A4-92C5-481D-94C5-CA36A467AFEA}"/>
          </ac:cxnSpMkLst>
        </pc:cxnChg>
        <pc:cxnChg chg="add mod">
          <ac:chgData name="Gurri Suvidha Reddy" userId="82ff230e82708ff6" providerId="LiveId" clId="{67894F1E-4DD8-483E-A0E0-B4C7AF2D2EF2}" dt="2023-02-03T17:37:27.677" v="401" actId="13822"/>
          <ac:cxnSpMkLst>
            <pc:docMk/>
            <pc:sldMk cId="475508721" sldId="265"/>
            <ac:cxnSpMk id="54" creationId="{385BFAFF-3072-458F-BB9A-05B00BECF2A2}"/>
          </ac:cxnSpMkLst>
        </pc:cxnChg>
        <pc:cxnChg chg="add del mod">
          <ac:chgData name="Gurri Suvidha Reddy" userId="82ff230e82708ff6" providerId="LiveId" clId="{67894F1E-4DD8-483E-A0E0-B4C7AF2D2EF2}" dt="2023-02-03T17:37:53.263" v="405" actId="478"/>
          <ac:cxnSpMkLst>
            <pc:docMk/>
            <pc:sldMk cId="475508721" sldId="265"/>
            <ac:cxnSpMk id="56" creationId="{154D3D08-DC60-47B6-B508-65712ED808A4}"/>
          </ac:cxnSpMkLst>
        </pc:cxnChg>
        <pc:cxnChg chg="add mod">
          <ac:chgData name="Gurri Suvidha Reddy" userId="82ff230e82708ff6" providerId="LiveId" clId="{67894F1E-4DD8-483E-A0E0-B4C7AF2D2EF2}" dt="2023-02-03T17:38:38.669" v="413" actId="14100"/>
          <ac:cxnSpMkLst>
            <pc:docMk/>
            <pc:sldMk cId="475508721" sldId="265"/>
            <ac:cxnSpMk id="60" creationId="{134293C1-93FE-4BA8-AEC8-283827574F5E}"/>
          </ac:cxnSpMkLst>
        </pc:cxnChg>
        <pc:cxnChg chg="add mod">
          <ac:chgData name="Gurri Suvidha Reddy" userId="82ff230e82708ff6" providerId="LiveId" clId="{67894F1E-4DD8-483E-A0E0-B4C7AF2D2EF2}" dt="2023-02-03T17:38:26.501" v="411" actId="13822"/>
          <ac:cxnSpMkLst>
            <pc:docMk/>
            <pc:sldMk cId="475508721" sldId="265"/>
            <ac:cxnSpMk id="63" creationId="{871A5244-F716-44AD-B399-5E77092D1089}"/>
          </ac:cxnSpMkLst>
        </pc:cxnChg>
        <pc:cxnChg chg="add mod">
          <ac:chgData name="Gurri Suvidha Reddy" userId="82ff230e82708ff6" providerId="LiveId" clId="{67894F1E-4DD8-483E-A0E0-B4C7AF2D2EF2}" dt="2023-02-03T17:38:48.555" v="415" actId="13822"/>
          <ac:cxnSpMkLst>
            <pc:docMk/>
            <pc:sldMk cId="475508721" sldId="265"/>
            <ac:cxnSpMk id="67" creationId="{22778FA7-0011-4A91-9879-5A7ABD30E392}"/>
          </ac:cxnSpMkLst>
        </pc:cxnChg>
        <pc:cxnChg chg="add mod">
          <ac:chgData name="Gurri Suvidha Reddy" userId="82ff230e82708ff6" providerId="LiveId" clId="{67894F1E-4DD8-483E-A0E0-B4C7AF2D2EF2}" dt="2023-02-03T17:39:03.628" v="418" actId="13822"/>
          <ac:cxnSpMkLst>
            <pc:docMk/>
            <pc:sldMk cId="475508721" sldId="265"/>
            <ac:cxnSpMk id="69" creationId="{42EEAA2C-91AF-4E09-836A-21DA7DCC3D95}"/>
          </ac:cxnSpMkLst>
        </pc:cxnChg>
        <pc:cxnChg chg="add mod">
          <ac:chgData name="Gurri Suvidha Reddy" userId="82ff230e82708ff6" providerId="LiveId" clId="{67894F1E-4DD8-483E-A0E0-B4C7AF2D2EF2}" dt="2023-02-03T17:39:12.842" v="420" actId="13822"/>
          <ac:cxnSpMkLst>
            <pc:docMk/>
            <pc:sldMk cId="475508721" sldId="265"/>
            <ac:cxnSpMk id="72" creationId="{2F3BCFE1-55F7-4825-BC98-BB01B7F69AB2}"/>
          </ac:cxnSpMkLst>
        </pc:cxnChg>
        <pc:cxnChg chg="add mod">
          <ac:chgData name="Gurri Suvidha Reddy" userId="82ff230e82708ff6" providerId="LiveId" clId="{67894F1E-4DD8-483E-A0E0-B4C7AF2D2EF2}" dt="2023-02-03T17:39:32.774" v="422" actId="13822"/>
          <ac:cxnSpMkLst>
            <pc:docMk/>
            <pc:sldMk cId="475508721" sldId="265"/>
            <ac:cxnSpMk id="74" creationId="{DE969EA0-1A93-4F39-BBDA-8840EC5C2A8A}"/>
          </ac:cxnSpMkLst>
        </pc:cxnChg>
      </pc:sldChg>
      <pc:sldChg chg="new">
        <pc:chgData name="Gurri Suvidha Reddy" userId="82ff230e82708ff6" providerId="LiveId" clId="{67894F1E-4DD8-483E-A0E0-B4C7AF2D2EF2}" dt="2023-02-03T17:34:13.988" v="374" actId="680"/>
        <pc:sldMkLst>
          <pc:docMk/>
          <pc:sldMk cId="696802936" sldId="26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71750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56360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034723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D35BD-5840-4ACE-82CD-F1A9B6F2FF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DE5226C-FE22-4228-BB1C-E7EFB5B8EE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02FC1E5-1806-490F-A32D-F59D312B7971}"/>
              </a:ext>
            </a:extLst>
          </p:cNvPr>
          <p:cNvSpPr>
            <a:spLocks noGrp="1"/>
          </p:cNvSpPr>
          <p:nvPr>
            <p:ph type="dt" sz="half" idx="10"/>
          </p:nvPr>
        </p:nvSpPr>
        <p:spPr/>
        <p:txBody>
          <a:bodyPr/>
          <a:lstStyle/>
          <a:p>
            <a:fld id="{9F59DDF5-D33F-42CB-8E16-7466BB8DFC27}" type="datetimeFigureOut">
              <a:rPr lang="en-US" smtClean="0"/>
              <a:t>2/3/2023</a:t>
            </a:fld>
            <a:endParaRPr lang="en-US"/>
          </a:p>
        </p:txBody>
      </p:sp>
      <p:sp>
        <p:nvSpPr>
          <p:cNvPr id="5" name="Footer Placeholder 4">
            <a:extLst>
              <a:ext uri="{FF2B5EF4-FFF2-40B4-BE49-F238E27FC236}">
                <a16:creationId xmlns:a16="http://schemas.microsoft.com/office/drawing/2014/main" id="{CEFDC17C-402E-4C6A-9D91-1E0D68CD91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D8B9A7-9B40-4604-B62E-CFC932DE797D}"/>
              </a:ext>
            </a:extLst>
          </p:cNvPr>
          <p:cNvSpPr>
            <a:spLocks noGrp="1"/>
          </p:cNvSpPr>
          <p:nvPr>
            <p:ph type="sldNum" sz="quarter" idx="12"/>
          </p:nvPr>
        </p:nvSpPr>
        <p:spPr/>
        <p:txBody>
          <a:bodyPr/>
          <a:lstStyle/>
          <a:p>
            <a:fld id="{28963275-8587-4EEF-A5E5-8D742DA55544}" type="slidenum">
              <a:rPr lang="en-US" smtClean="0"/>
              <a:t>‹#›</a:t>
            </a:fld>
            <a:endParaRPr lang="en-US"/>
          </a:p>
        </p:txBody>
      </p:sp>
    </p:spTree>
    <p:extLst>
      <p:ext uri="{BB962C8B-B14F-4D97-AF65-F5344CB8AC3E}">
        <p14:creationId xmlns:p14="http://schemas.microsoft.com/office/powerpoint/2010/main" val="40821072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25DE0-F2C0-4705-B170-4C1F9FB5D7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71D7CC-BC1B-41C4-B8B2-4C7FE3535A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12548D-5787-4208-A3EA-2785B5875303}"/>
              </a:ext>
            </a:extLst>
          </p:cNvPr>
          <p:cNvSpPr>
            <a:spLocks noGrp="1"/>
          </p:cNvSpPr>
          <p:nvPr>
            <p:ph type="dt" sz="half" idx="10"/>
          </p:nvPr>
        </p:nvSpPr>
        <p:spPr/>
        <p:txBody>
          <a:bodyPr/>
          <a:lstStyle/>
          <a:p>
            <a:fld id="{9F59DDF5-D33F-42CB-8E16-7466BB8DFC27}" type="datetimeFigureOut">
              <a:rPr lang="en-US" smtClean="0"/>
              <a:t>2/3/2023</a:t>
            </a:fld>
            <a:endParaRPr lang="en-US"/>
          </a:p>
        </p:txBody>
      </p:sp>
      <p:sp>
        <p:nvSpPr>
          <p:cNvPr id="5" name="Footer Placeholder 4">
            <a:extLst>
              <a:ext uri="{FF2B5EF4-FFF2-40B4-BE49-F238E27FC236}">
                <a16:creationId xmlns:a16="http://schemas.microsoft.com/office/drawing/2014/main" id="{56A97C58-C114-49DC-9DC8-DA78FDD282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9D818A-4B03-4A7E-9E7C-CDDAE6287824}"/>
              </a:ext>
            </a:extLst>
          </p:cNvPr>
          <p:cNvSpPr>
            <a:spLocks noGrp="1"/>
          </p:cNvSpPr>
          <p:nvPr>
            <p:ph type="sldNum" sz="quarter" idx="12"/>
          </p:nvPr>
        </p:nvSpPr>
        <p:spPr/>
        <p:txBody>
          <a:bodyPr/>
          <a:lstStyle/>
          <a:p>
            <a:fld id="{28963275-8587-4EEF-A5E5-8D742DA55544}" type="slidenum">
              <a:rPr lang="en-US" smtClean="0"/>
              <a:t>‹#›</a:t>
            </a:fld>
            <a:endParaRPr lang="en-US"/>
          </a:p>
        </p:txBody>
      </p:sp>
    </p:spTree>
    <p:extLst>
      <p:ext uri="{BB962C8B-B14F-4D97-AF65-F5344CB8AC3E}">
        <p14:creationId xmlns:p14="http://schemas.microsoft.com/office/powerpoint/2010/main" val="14472844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D49B8-F244-4107-AA64-480918A8B7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442220-E9BC-4AB9-B17E-1432FCC8C2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8E3F51-0102-4A10-9615-3BA272B8AF43}"/>
              </a:ext>
            </a:extLst>
          </p:cNvPr>
          <p:cNvSpPr>
            <a:spLocks noGrp="1"/>
          </p:cNvSpPr>
          <p:nvPr>
            <p:ph type="dt" sz="half" idx="10"/>
          </p:nvPr>
        </p:nvSpPr>
        <p:spPr/>
        <p:txBody>
          <a:bodyPr/>
          <a:lstStyle/>
          <a:p>
            <a:fld id="{9F59DDF5-D33F-42CB-8E16-7466BB8DFC27}" type="datetimeFigureOut">
              <a:rPr lang="en-US" smtClean="0"/>
              <a:t>2/3/2023</a:t>
            </a:fld>
            <a:endParaRPr lang="en-US"/>
          </a:p>
        </p:txBody>
      </p:sp>
      <p:sp>
        <p:nvSpPr>
          <p:cNvPr id="5" name="Footer Placeholder 4">
            <a:extLst>
              <a:ext uri="{FF2B5EF4-FFF2-40B4-BE49-F238E27FC236}">
                <a16:creationId xmlns:a16="http://schemas.microsoft.com/office/drawing/2014/main" id="{696563C4-CBD3-4AC5-B968-CF5EE7395B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59EF2B-E555-423B-A49B-A5BF239B1509}"/>
              </a:ext>
            </a:extLst>
          </p:cNvPr>
          <p:cNvSpPr>
            <a:spLocks noGrp="1"/>
          </p:cNvSpPr>
          <p:nvPr>
            <p:ph type="sldNum" sz="quarter" idx="12"/>
          </p:nvPr>
        </p:nvSpPr>
        <p:spPr/>
        <p:txBody>
          <a:bodyPr/>
          <a:lstStyle/>
          <a:p>
            <a:fld id="{28963275-8587-4EEF-A5E5-8D742DA55544}" type="slidenum">
              <a:rPr lang="en-US" smtClean="0"/>
              <a:t>‹#›</a:t>
            </a:fld>
            <a:endParaRPr lang="en-US"/>
          </a:p>
        </p:txBody>
      </p:sp>
    </p:spTree>
    <p:extLst>
      <p:ext uri="{BB962C8B-B14F-4D97-AF65-F5344CB8AC3E}">
        <p14:creationId xmlns:p14="http://schemas.microsoft.com/office/powerpoint/2010/main" val="4244240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854C3-F254-43C0-A84A-DF678D6DA1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B99CB4-BEA7-46A8-A57D-0C0A607CB8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74A656-2369-46CA-8396-3D34158CB8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75C530-D5B8-47BA-B47D-D56C3D39223E}"/>
              </a:ext>
            </a:extLst>
          </p:cNvPr>
          <p:cNvSpPr>
            <a:spLocks noGrp="1"/>
          </p:cNvSpPr>
          <p:nvPr>
            <p:ph type="dt" sz="half" idx="10"/>
          </p:nvPr>
        </p:nvSpPr>
        <p:spPr/>
        <p:txBody>
          <a:bodyPr/>
          <a:lstStyle/>
          <a:p>
            <a:fld id="{9F59DDF5-D33F-42CB-8E16-7466BB8DFC27}" type="datetimeFigureOut">
              <a:rPr lang="en-US" smtClean="0"/>
              <a:t>2/3/2023</a:t>
            </a:fld>
            <a:endParaRPr lang="en-US"/>
          </a:p>
        </p:txBody>
      </p:sp>
      <p:sp>
        <p:nvSpPr>
          <p:cNvPr id="6" name="Footer Placeholder 5">
            <a:extLst>
              <a:ext uri="{FF2B5EF4-FFF2-40B4-BE49-F238E27FC236}">
                <a16:creationId xmlns:a16="http://schemas.microsoft.com/office/drawing/2014/main" id="{C7E3DDD1-EA81-4FC7-9CE8-6C58CBAAEA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8E2639-812F-4802-8159-AC491A967B7D}"/>
              </a:ext>
            </a:extLst>
          </p:cNvPr>
          <p:cNvSpPr>
            <a:spLocks noGrp="1"/>
          </p:cNvSpPr>
          <p:nvPr>
            <p:ph type="sldNum" sz="quarter" idx="12"/>
          </p:nvPr>
        </p:nvSpPr>
        <p:spPr/>
        <p:txBody>
          <a:bodyPr/>
          <a:lstStyle/>
          <a:p>
            <a:fld id="{28963275-8587-4EEF-A5E5-8D742DA55544}" type="slidenum">
              <a:rPr lang="en-US" smtClean="0"/>
              <a:t>‹#›</a:t>
            </a:fld>
            <a:endParaRPr lang="en-US"/>
          </a:p>
        </p:txBody>
      </p:sp>
    </p:spTree>
    <p:extLst>
      <p:ext uri="{BB962C8B-B14F-4D97-AF65-F5344CB8AC3E}">
        <p14:creationId xmlns:p14="http://schemas.microsoft.com/office/powerpoint/2010/main" val="22663386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4A95C-3089-4BBD-BE58-7CDD43DCA5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83D1BD-8EEE-4108-8CE7-5FF96D81BD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E3FB4C-EE8C-4F60-BDAF-95F7AC9DC8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06AD9D-8E51-4968-B956-552B2E604C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942085-40EC-4928-912D-A8AAB276F1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5D85C9A-408E-4FF5-B667-7FA2525C0F8D}"/>
              </a:ext>
            </a:extLst>
          </p:cNvPr>
          <p:cNvSpPr>
            <a:spLocks noGrp="1"/>
          </p:cNvSpPr>
          <p:nvPr>
            <p:ph type="dt" sz="half" idx="10"/>
          </p:nvPr>
        </p:nvSpPr>
        <p:spPr/>
        <p:txBody>
          <a:bodyPr/>
          <a:lstStyle/>
          <a:p>
            <a:fld id="{9F59DDF5-D33F-42CB-8E16-7466BB8DFC27}" type="datetimeFigureOut">
              <a:rPr lang="en-US" smtClean="0"/>
              <a:t>2/3/2023</a:t>
            </a:fld>
            <a:endParaRPr lang="en-US"/>
          </a:p>
        </p:txBody>
      </p:sp>
      <p:sp>
        <p:nvSpPr>
          <p:cNvPr id="8" name="Footer Placeholder 7">
            <a:extLst>
              <a:ext uri="{FF2B5EF4-FFF2-40B4-BE49-F238E27FC236}">
                <a16:creationId xmlns:a16="http://schemas.microsoft.com/office/drawing/2014/main" id="{B057A230-1FF7-4EC7-8FD7-13C009500B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A1A9B1-CDFC-497A-9D66-9CCCF46920DD}"/>
              </a:ext>
            </a:extLst>
          </p:cNvPr>
          <p:cNvSpPr>
            <a:spLocks noGrp="1"/>
          </p:cNvSpPr>
          <p:nvPr>
            <p:ph type="sldNum" sz="quarter" idx="12"/>
          </p:nvPr>
        </p:nvSpPr>
        <p:spPr/>
        <p:txBody>
          <a:bodyPr/>
          <a:lstStyle/>
          <a:p>
            <a:fld id="{28963275-8587-4EEF-A5E5-8D742DA55544}" type="slidenum">
              <a:rPr lang="en-US" smtClean="0"/>
              <a:t>‹#›</a:t>
            </a:fld>
            <a:endParaRPr lang="en-US"/>
          </a:p>
        </p:txBody>
      </p:sp>
    </p:spTree>
    <p:extLst>
      <p:ext uri="{BB962C8B-B14F-4D97-AF65-F5344CB8AC3E}">
        <p14:creationId xmlns:p14="http://schemas.microsoft.com/office/powerpoint/2010/main" val="40092346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FA51C-126C-4666-903A-1EF2DFF235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2F69193-DB2A-4E12-8817-E6587A66B7FF}"/>
              </a:ext>
            </a:extLst>
          </p:cNvPr>
          <p:cNvSpPr>
            <a:spLocks noGrp="1"/>
          </p:cNvSpPr>
          <p:nvPr>
            <p:ph type="dt" sz="half" idx="10"/>
          </p:nvPr>
        </p:nvSpPr>
        <p:spPr/>
        <p:txBody>
          <a:bodyPr/>
          <a:lstStyle/>
          <a:p>
            <a:fld id="{9F59DDF5-D33F-42CB-8E16-7466BB8DFC27}" type="datetimeFigureOut">
              <a:rPr lang="en-US" smtClean="0"/>
              <a:t>2/3/2023</a:t>
            </a:fld>
            <a:endParaRPr lang="en-US"/>
          </a:p>
        </p:txBody>
      </p:sp>
      <p:sp>
        <p:nvSpPr>
          <p:cNvPr id="4" name="Footer Placeholder 3">
            <a:extLst>
              <a:ext uri="{FF2B5EF4-FFF2-40B4-BE49-F238E27FC236}">
                <a16:creationId xmlns:a16="http://schemas.microsoft.com/office/drawing/2014/main" id="{B32C1ACD-E937-4FA1-A10E-C2471077B2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764E26-4370-433B-95E9-3A5A438AF755}"/>
              </a:ext>
            </a:extLst>
          </p:cNvPr>
          <p:cNvSpPr>
            <a:spLocks noGrp="1"/>
          </p:cNvSpPr>
          <p:nvPr>
            <p:ph type="sldNum" sz="quarter" idx="12"/>
          </p:nvPr>
        </p:nvSpPr>
        <p:spPr/>
        <p:txBody>
          <a:bodyPr/>
          <a:lstStyle/>
          <a:p>
            <a:fld id="{28963275-8587-4EEF-A5E5-8D742DA55544}" type="slidenum">
              <a:rPr lang="en-US" smtClean="0"/>
              <a:t>‹#›</a:t>
            </a:fld>
            <a:endParaRPr lang="en-US"/>
          </a:p>
        </p:txBody>
      </p:sp>
    </p:spTree>
    <p:extLst>
      <p:ext uri="{BB962C8B-B14F-4D97-AF65-F5344CB8AC3E}">
        <p14:creationId xmlns:p14="http://schemas.microsoft.com/office/powerpoint/2010/main" val="36988808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4C951E-E7CC-4F01-94D7-EE5B9DD35C3F}"/>
              </a:ext>
            </a:extLst>
          </p:cNvPr>
          <p:cNvSpPr>
            <a:spLocks noGrp="1"/>
          </p:cNvSpPr>
          <p:nvPr>
            <p:ph type="dt" sz="half" idx="10"/>
          </p:nvPr>
        </p:nvSpPr>
        <p:spPr/>
        <p:txBody>
          <a:bodyPr/>
          <a:lstStyle/>
          <a:p>
            <a:fld id="{9F59DDF5-D33F-42CB-8E16-7466BB8DFC27}" type="datetimeFigureOut">
              <a:rPr lang="en-US" smtClean="0"/>
              <a:t>2/3/2023</a:t>
            </a:fld>
            <a:endParaRPr lang="en-US"/>
          </a:p>
        </p:txBody>
      </p:sp>
      <p:sp>
        <p:nvSpPr>
          <p:cNvPr id="3" name="Footer Placeholder 2">
            <a:extLst>
              <a:ext uri="{FF2B5EF4-FFF2-40B4-BE49-F238E27FC236}">
                <a16:creationId xmlns:a16="http://schemas.microsoft.com/office/drawing/2014/main" id="{B084C1BD-3325-402B-86F2-C90AC69BDA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C6D064-67D1-4F46-A8E1-08DF4ED5AC67}"/>
              </a:ext>
            </a:extLst>
          </p:cNvPr>
          <p:cNvSpPr>
            <a:spLocks noGrp="1"/>
          </p:cNvSpPr>
          <p:nvPr>
            <p:ph type="sldNum" sz="quarter" idx="12"/>
          </p:nvPr>
        </p:nvSpPr>
        <p:spPr/>
        <p:txBody>
          <a:bodyPr/>
          <a:lstStyle/>
          <a:p>
            <a:fld id="{28963275-8587-4EEF-A5E5-8D742DA55544}" type="slidenum">
              <a:rPr lang="en-US" smtClean="0"/>
              <a:t>‹#›</a:t>
            </a:fld>
            <a:endParaRPr lang="en-US"/>
          </a:p>
        </p:txBody>
      </p:sp>
    </p:spTree>
    <p:extLst>
      <p:ext uri="{BB962C8B-B14F-4D97-AF65-F5344CB8AC3E}">
        <p14:creationId xmlns:p14="http://schemas.microsoft.com/office/powerpoint/2010/main" val="34739335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C41FD-59D2-4328-9DC3-43E674E00C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21CEC8-8010-4503-AD91-9ADBEDAD18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D50FAE-0BFD-4A83-8E74-87EB96285E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ADC5F9-2F54-4533-8CF8-6C43FC1FC0DF}"/>
              </a:ext>
            </a:extLst>
          </p:cNvPr>
          <p:cNvSpPr>
            <a:spLocks noGrp="1"/>
          </p:cNvSpPr>
          <p:nvPr>
            <p:ph type="dt" sz="half" idx="10"/>
          </p:nvPr>
        </p:nvSpPr>
        <p:spPr/>
        <p:txBody>
          <a:bodyPr/>
          <a:lstStyle/>
          <a:p>
            <a:fld id="{9F59DDF5-D33F-42CB-8E16-7466BB8DFC27}" type="datetimeFigureOut">
              <a:rPr lang="en-US" smtClean="0"/>
              <a:t>2/3/2023</a:t>
            </a:fld>
            <a:endParaRPr lang="en-US"/>
          </a:p>
        </p:txBody>
      </p:sp>
      <p:sp>
        <p:nvSpPr>
          <p:cNvPr id="6" name="Footer Placeholder 5">
            <a:extLst>
              <a:ext uri="{FF2B5EF4-FFF2-40B4-BE49-F238E27FC236}">
                <a16:creationId xmlns:a16="http://schemas.microsoft.com/office/drawing/2014/main" id="{5FC9CE0D-1363-4FA3-B747-B41C32E6EF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2D8965-9F3A-4F80-85DE-B17DF5F0B221}"/>
              </a:ext>
            </a:extLst>
          </p:cNvPr>
          <p:cNvSpPr>
            <a:spLocks noGrp="1"/>
          </p:cNvSpPr>
          <p:nvPr>
            <p:ph type="sldNum" sz="quarter" idx="12"/>
          </p:nvPr>
        </p:nvSpPr>
        <p:spPr/>
        <p:txBody>
          <a:bodyPr/>
          <a:lstStyle/>
          <a:p>
            <a:fld id="{28963275-8587-4EEF-A5E5-8D742DA55544}" type="slidenum">
              <a:rPr lang="en-US" smtClean="0"/>
              <a:t>‹#›</a:t>
            </a:fld>
            <a:endParaRPr lang="en-US"/>
          </a:p>
        </p:txBody>
      </p:sp>
    </p:spTree>
    <p:extLst>
      <p:ext uri="{BB962C8B-B14F-4D97-AF65-F5344CB8AC3E}">
        <p14:creationId xmlns:p14="http://schemas.microsoft.com/office/powerpoint/2010/main" val="4146024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458576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B90D2-7C8E-457F-8EAE-E631FD6236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3BCD0F-66B6-49C1-B2D6-EC146B234C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08FD95-E878-43DC-9CB4-65C8A548AC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51845E-EEB1-4A14-A776-89D23CDBA86C}"/>
              </a:ext>
            </a:extLst>
          </p:cNvPr>
          <p:cNvSpPr>
            <a:spLocks noGrp="1"/>
          </p:cNvSpPr>
          <p:nvPr>
            <p:ph type="dt" sz="half" idx="10"/>
          </p:nvPr>
        </p:nvSpPr>
        <p:spPr/>
        <p:txBody>
          <a:bodyPr/>
          <a:lstStyle/>
          <a:p>
            <a:fld id="{9F59DDF5-D33F-42CB-8E16-7466BB8DFC27}" type="datetimeFigureOut">
              <a:rPr lang="en-US" smtClean="0"/>
              <a:t>2/3/2023</a:t>
            </a:fld>
            <a:endParaRPr lang="en-US"/>
          </a:p>
        </p:txBody>
      </p:sp>
      <p:sp>
        <p:nvSpPr>
          <p:cNvPr id="6" name="Footer Placeholder 5">
            <a:extLst>
              <a:ext uri="{FF2B5EF4-FFF2-40B4-BE49-F238E27FC236}">
                <a16:creationId xmlns:a16="http://schemas.microsoft.com/office/drawing/2014/main" id="{4F0E8321-CE00-4D0C-81FE-CC81BB74E9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955C62-63E1-4B2F-BB4A-0E352271DFDA}"/>
              </a:ext>
            </a:extLst>
          </p:cNvPr>
          <p:cNvSpPr>
            <a:spLocks noGrp="1"/>
          </p:cNvSpPr>
          <p:nvPr>
            <p:ph type="sldNum" sz="quarter" idx="12"/>
          </p:nvPr>
        </p:nvSpPr>
        <p:spPr/>
        <p:txBody>
          <a:bodyPr/>
          <a:lstStyle/>
          <a:p>
            <a:fld id="{28963275-8587-4EEF-A5E5-8D742DA55544}" type="slidenum">
              <a:rPr lang="en-US" smtClean="0"/>
              <a:t>‹#›</a:t>
            </a:fld>
            <a:endParaRPr lang="en-US"/>
          </a:p>
        </p:txBody>
      </p:sp>
    </p:spTree>
    <p:extLst>
      <p:ext uri="{BB962C8B-B14F-4D97-AF65-F5344CB8AC3E}">
        <p14:creationId xmlns:p14="http://schemas.microsoft.com/office/powerpoint/2010/main" val="4436790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09BF1-23FB-4CEA-8667-062A40577F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D7D981-FA64-4EF3-A1AE-D39768965A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9809D3-ADDE-4409-AB15-400904A2D19A}"/>
              </a:ext>
            </a:extLst>
          </p:cNvPr>
          <p:cNvSpPr>
            <a:spLocks noGrp="1"/>
          </p:cNvSpPr>
          <p:nvPr>
            <p:ph type="dt" sz="half" idx="10"/>
          </p:nvPr>
        </p:nvSpPr>
        <p:spPr/>
        <p:txBody>
          <a:bodyPr/>
          <a:lstStyle/>
          <a:p>
            <a:fld id="{9F59DDF5-D33F-42CB-8E16-7466BB8DFC27}" type="datetimeFigureOut">
              <a:rPr lang="en-US" smtClean="0"/>
              <a:t>2/3/2023</a:t>
            </a:fld>
            <a:endParaRPr lang="en-US"/>
          </a:p>
        </p:txBody>
      </p:sp>
      <p:sp>
        <p:nvSpPr>
          <p:cNvPr id="5" name="Footer Placeholder 4">
            <a:extLst>
              <a:ext uri="{FF2B5EF4-FFF2-40B4-BE49-F238E27FC236}">
                <a16:creationId xmlns:a16="http://schemas.microsoft.com/office/drawing/2014/main" id="{17DE37D2-F7DA-45F4-B780-49E471585C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20DBCD-47F6-4A78-9B63-890C9B68942C}"/>
              </a:ext>
            </a:extLst>
          </p:cNvPr>
          <p:cNvSpPr>
            <a:spLocks noGrp="1"/>
          </p:cNvSpPr>
          <p:nvPr>
            <p:ph type="sldNum" sz="quarter" idx="12"/>
          </p:nvPr>
        </p:nvSpPr>
        <p:spPr/>
        <p:txBody>
          <a:bodyPr/>
          <a:lstStyle/>
          <a:p>
            <a:fld id="{28963275-8587-4EEF-A5E5-8D742DA55544}" type="slidenum">
              <a:rPr lang="en-US" smtClean="0"/>
              <a:t>‹#›</a:t>
            </a:fld>
            <a:endParaRPr lang="en-US"/>
          </a:p>
        </p:txBody>
      </p:sp>
    </p:spTree>
    <p:extLst>
      <p:ext uri="{BB962C8B-B14F-4D97-AF65-F5344CB8AC3E}">
        <p14:creationId xmlns:p14="http://schemas.microsoft.com/office/powerpoint/2010/main" val="39906981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8A6CA6-76CF-42DB-A89D-147DCAAA31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12728A-FE79-4274-BF1D-DEB5E9339E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40F784-B990-4B12-B8E8-644C75318B2E}"/>
              </a:ext>
            </a:extLst>
          </p:cNvPr>
          <p:cNvSpPr>
            <a:spLocks noGrp="1"/>
          </p:cNvSpPr>
          <p:nvPr>
            <p:ph type="dt" sz="half" idx="10"/>
          </p:nvPr>
        </p:nvSpPr>
        <p:spPr/>
        <p:txBody>
          <a:bodyPr/>
          <a:lstStyle/>
          <a:p>
            <a:fld id="{9F59DDF5-D33F-42CB-8E16-7466BB8DFC27}" type="datetimeFigureOut">
              <a:rPr lang="en-US" smtClean="0"/>
              <a:t>2/3/2023</a:t>
            </a:fld>
            <a:endParaRPr lang="en-US"/>
          </a:p>
        </p:txBody>
      </p:sp>
      <p:sp>
        <p:nvSpPr>
          <p:cNvPr id="5" name="Footer Placeholder 4">
            <a:extLst>
              <a:ext uri="{FF2B5EF4-FFF2-40B4-BE49-F238E27FC236}">
                <a16:creationId xmlns:a16="http://schemas.microsoft.com/office/drawing/2014/main" id="{8CC04032-0D30-41D7-B43E-D6E0D955DE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933762-5D52-4B1E-AA54-E5539DEBECEF}"/>
              </a:ext>
            </a:extLst>
          </p:cNvPr>
          <p:cNvSpPr>
            <a:spLocks noGrp="1"/>
          </p:cNvSpPr>
          <p:nvPr>
            <p:ph type="sldNum" sz="quarter" idx="12"/>
          </p:nvPr>
        </p:nvSpPr>
        <p:spPr/>
        <p:txBody>
          <a:bodyPr/>
          <a:lstStyle/>
          <a:p>
            <a:fld id="{28963275-8587-4EEF-A5E5-8D742DA55544}" type="slidenum">
              <a:rPr lang="en-US" smtClean="0"/>
              <a:t>‹#›</a:t>
            </a:fld>
            <a:endParaRPr lang="en-US"/>
          </a:p>
        </p:txBody>
      </p:sp>
    </p:spTree>
    <p:extLst>
      <p:ext uri="{BB962C8B-B14F-4D97-AF65-F5344CB8AC3E}">
        <p14:creationId xmlns:p14="http://schemas.microsoft.com/office/powerpoint/2010/main" val="1138265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70087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1517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63122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18467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76410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30299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31703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2/3/2023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85982696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625">
              <a:srgbClr val="B5C7E7"/>
            </a:gs>
            <a:gs pos="6250">
              <a:srgbClr val="BECEEA"/>
            </a:gs>
            <a:gs pos="100000">
              <a:srgbClr val="D1DCF0"/>
            </a:gs>
            <a:gs pos="60000">
              <a:schemeClr val="accent1">
                <a:lumMod val="5000"/>
                <a:lumOff val="95000"/>
              </a:schemeClr>
            </a:gs>
            <a:gs pos="100000">
              <a:schemeClr val="accent1">
                <a:lumMod val="45000"/>
                <a:lumOff val="55000"/>
              </a:schemeClr>
            </a:gs>
            <a:gs pos="35000">
              <a:schemeClr val="bg1"/>
            </a:gs>
            <a:gs pos="100000">
              <a:schemeClr val="accent1">
                <a:lumMod val="30000"/>
                <a:lumOff val="70000"/>
              </a:schemeClr>
            </a:gs>
          </a:gsLst>
          <a:path path="rect">
            <a:fillToRect t="100000" r="100000"/>
          </a:path>
          <a:tileRect l="-100000" b="-100000"/>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417729-EAAF-49E5-9459-F6986CF6A7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407D502-8A23-4B1E-87FD-EF6E95C60B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514BE1-A63A-4E10-ABE1-86AC114AFB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59DDF5-D33F-42CB-8E16-7466BB8DFC27}" type="datetimeFigureOut">
              <a:rPr lang="en-US" smtClean="0"/>
              <a:t>2/3/2023</a:t>
            </a:fld>
            <a:endParaRPr lang="en-US"/>
          </a:p>
        </p:txBody>
      </p:sp>
      <p:sp>
        <p:nvSpPr>
          <p:cNvPr id="5" name="Footer Placeholder 4">
            <a:extLst>
              <a:ext uri="{FF2B5EF4-FFF2-40B4-BE49-F238E27FC236}">
                <a16:creationId xmlns:a16="http://schemas.microsoft.com/office/drawing/2014/main" id="{780997EC-4EB3-4837-B2A0-1ACF4CCF0B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2BCC0E-AB9B-433E-87A1-D8FEC03770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963275-8587-4EEF-A5E5-8D742DA55544}" type="slidenum">
              <a:rPr lang="en-US" smtClean="0"/>
              <a:t>‹#›</a:t>
            </a:fld>
            <a:endParaRPr lang="en-US"/>
          </a:p>
        </p:txBody>
      </p:sp>
    </p:spTree>
    <p:extLst>
      <p:ext uri="{BB962C8B-B14F-4D97-AF65-F5344CB8AC3E}">
        <p14:creationId xmlns:p14="http://schemas.microsoft.com/office/powerpoint/2010/main" val="22790944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www.kaggle.com/datasets/csabdulelah/etsy-seller-reviews" TargetMode="External"/><Relationship Id="rId3" Type="http://schemas.openxmlformats.org/officeDocument/2006/relationships/hyperlink" Target="https://www.researchgate.net/publication/262765511_An_Approach_for_Detecting_Spam_in_Arabic_Opinion_Reviews" TargetMode="External"/><Relationship Id="rId7" Type="http://schemas.openxmlformats.org/officeDocument/2006/relationships/hyperlink" Target="https://www.kaggle.com/code/naushads/flipkart-reviews-scraping" TargetMode="Externa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hyperlink" Target="https://www.kaggle.com/datasets/kritanjalijain/amazon-reviews" TargetMode="External"/><Relationship Id="rId5" Type="http://schemas.openxmlformats.org/officeDocument/2006/relationships/hyperlink" Target="https://towardsdatascience.com/keeping-up-with-the-berts-5b7beb92766" TargetMode="External"/><Relationship Id="rId4" Type="http://schemas.openxmlformats.org/officeDocument/2006/relationships/hyperlink" Target="https://ieeexplore.ieee.org/abstract/document/7051938"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Logo, company name&#10;&#10;Description automatically generated">
            <a:extLst>
              <a:ext uri="{FF2B5EF4-FFF2-40B4-BE49-F238E27FC236}">
                <a16:creationId xmlns:a16="http://schemas.microsoft.com/office/drawing/2014/main" id="{F417FDB9-9A1D-F84A-166F-DD8716254B82}"/>
              </a:ext>
            </a:extLst>
          </p:cNvPr>
          <p:cNvPicPr>
            <a:picLocks noChangeAspect="1"/>
          </p:cNvPicPr>
          <p:nvPr/>
        </p:nvPicPr>
        <p:blipFill>
          <a:blip r:embed="rId2"/>
          <a:stretch>
            <a:fillRect/>
          </a:stretch>
        </p:blipFill>
        <p:spPr>
          <a:xfrm>
            <a:off x="4562006" y="3478"/>
            <a:ext cx="2743200" cy="1779373"/>
          </a:xfrm>
          <a:prstGeom prst="rect">
            <a:avLst/>
          </a:prstGeom>
        </p:spPr>
      </p:pic>
      <p:sp>
        <p:nvSpPr>
          <p:cNvPr id="2" name="Title 1">
            <a:extLst>
              <a:ext uri="{FF2B5EF4-FFF2-40B4-BE49-F238E27FC236}">
                <a16:creationId xmlns:a16="http://schemas.microsoft.com/office/drawing/2014/main" id="{356F8753-1FF2-E833-9A40-567ABF163BD7}"/>
              </a:ext>
            </a:extLst>
          </p:cNvPr>
          <p:cNvSpPr>
            <a:spLocks noGrp="1"/>
          </p:cNvSpPr>
          <p:nvPr>
            <p:ph type="title"/>
          </p:nvPr>
        </p:nvSpPr>
        <p:spPr>
          <a:xfrm>
            <a:off x="650823" y="1589321"/>
            <a:ext cx="10714883" cy="2761729"/>
          </a:xfrm>
        </p:spPr>
        <p:txBody>
          <a:bodyPr vert="horz" lIns="91440" tIns="45720" rIns="91440" bIns="45720" rtlCol="0" anchor="ctr">
            <a:noAutofit/>
          </a:bodyPr>
          <a:lstStyle/>
          <a:p>
            <a:pPr algn="ctr"/>
            <a:r>
              <a:rPr lang="en-US" sz="2400" b="1" dirty="0">
                <a:latin typeface="Times New Roman"/>
                <a:cs typeface="Times New Roman"/>
              </a:rPr>
              <a:t>BVRIT HYDERABAD</a:t>
            </a:r>
            <a:br>
              <a:rPr lang="en-US" sz="2400" b="1" dirty="0">
                <a:latin typeface="Times New Roman"/>
                <a:cs typeface="Times New Roman"/>
              </a:rPr>
            </a:br>
            <a:r>
              <a:rPr lang="en-US" sz="2400" b="1" dirty="0">
                <a:latin typeface="Times New Roman"/>
                <a:cs typeface="Times New Roman"/>
              </a:rPr>
              <a:t>College of Engineering for Women</a:t>
            </a:r>
            <a:br>
              <a:rPr lang="en-US" sz="2400" b="1" dirty="0">
                <a:latin typeface="Times New Roman"/>
                <a:cs typeface="Times New Roman"/>
              </a:rPr>
            </a:br>
            <a:r>
              <a:rPr lang="en-US" sz="2400" b="1" dirty="0">
                <a:latin typeface="Times New Roman"/>
                <a:cs typeface="Times New Roman"/>
              </a:rPr>
              <a:t>Department of CSE</a:t>
            </a:r>
            <a:br>
              <a:rPr lang="en-US" sz="2400" b="1" dirty="0">
                <a:latin typeface="Times New Roman"/>
                <a:cs typeface="Times New Roman"/>
              </a:rPr>
            </a:br>
            <a:br>
              <a:rPr lang="en-US" sz="2400" b="1" dirty="0">
                <a:latin typeface="Times New Roman"/>
                <a:cs typeface="Times New Roman"/>
              </a:rPr>
            </a:br>
            <a:r>
              <a:rPr lang="en-US" sz="2400" b="1" dirty="0">
                <a:latin typeface="Times New Roman"/>
                <a:ea typeface="+mj-lt"/>
                <a:cs typeface="+mj-lt"/>
              </a:rPr>
              <a:t>Implementation of various Classification Algorithms for fake review detection on business to customer sites</a:t>
            </a:r>
            <a:br>
              <a:rPr lang="en-US" sz="2400" b="1" i="1" dirty="0">
                <a:latin typeface="Times New Roman"/>
                <a:ea typeface="+mj-lt"/>
                <a:cs typeface="+mj-lt"/>
              </a:rPr>
            </a:br>
            <a:br>
              <a:rPr lang="en-US" sz="2400" b="1" i="1" dirty="0">
                <a:latin typeface="Times New Roman"/>
                <a:ea typeface="+mj-lt"/>
                <a:cs typeface="+mj-lt"/>
              </a:rPr>
            </a:br>
            <a:r>
              <a:rPr lang="en-US" sz="2400" b="1" dirty="0">
                <a:latin typeface="Times New Roman"/>
                <a:cs typeface="Calibri Light"/>
              </a:rPr>
              <a:t>Date : 28/09/2022</a:t>
            </a:r>
          </a:p>
        </p:txBody>
      </p:sp>
      <p:sp>
        <p:nvSpPr>
          <p:cNvPr id="3" name="Content Placeholder 2">
            <a:extLst>
              <a:ext uri="{FF2B5EF4-FFF2-40B4-BE49-F238E27FC236}">
                <a16:creationId xmlns:a16="http://schemas.microsoft.com/office/drawing/2014/main" id="{C930EAE8-009B-F4E1-2BC1-0C0349620983}"/>
              </a:ext>
            </a:extLst>
          </p:cNvPr>
          <p:cNvSpPr>
            <a:spLocks noGrp="1"/>
          </p:cNvSpPr>
          <p:nvPr>
            <p:ph idx="1"/>
          </p:nvPr>
        </p:nvSpPr>
        <p:spPr>
          <a:xfrm>
            <a:off x="838200" y="4452188"/>
            <a:ext cx="10515600" cy="2411823"/>
          </a:xfrm>
        </p:spPr>
        <p:txBody>
          <a:bodyPr vert="horz" lIns="91440" tIns="45720" rIns="91440" bIns="45720" rtlCol="0" anchor="t">
            <a:noAutofit/>
          </a:bodyPr>
          <a:lstStyle/>
          <a:p>
            <a:pPr marL="0" indent="0">
              <a:buNone/>
            </a:pPr>
            <a:r>
              <a:rPr lang="en-US" sz="2000" b="1" dirty="0">
                <a:latin typeface="Times New Roman"/>
                <a:cs typeface="Calibri"/>
              </a:rPr>
              <a:t>G Suvidha Reddy  - 19WH1A0579</a:t>
            </a:r>
          </a:p>
          <a:p>
            <a:pPr marL="0" indent="0">
              <a:buNone/>
            </a:pPr>
            <a:r>
              <a:rPr lang="en-US" sz="2000" b="1" dirty="0">
                <a:latin typeface="Times New Roman"/>
                <a:cs typeface="Calibri"/>
              </a:rPr>
              <a:t>K Akshaya  - 19WH1A0568</a:t>
            </a:r>
          </a:p>
          <a:p>
            <a:pPr marL="0" indent="0">
              <a:buNone/>
            </a:pPr>
            <a:r>
              <a:rPr lang="en-US" sz="2000" b="1" dirty="0">
                <a:latin typeface="Times New Roman"/>
                <a:cs typeface="Calibri"/>
              </a:rPr>
              <a:t>B Akshitha  - 19WH1A0563</a:t>
            </a:r>
            <a:r>
              <a:rPr lang="en-US" sz="2000" dirty="0">
                <a:latin typeface="Times New Roman"/>
                <a:cs typeface="Calibri"/>
              </a:rPr>
              <a:t>                                                                                      </a:t>
            </a:r>
          </a:p>
          <a:p>
            <a:pPr marL="0" indent="0">
              <a:lnSpc>
                <a:spcPct val="100000"/>
              </a:lnSpc>
              <a:spcBef>
                <a:spcPts val="0"/>
              </a:spcBef>
              <a:buNone/>
            </a:pPr>
            <a:r>
              <a:rPr lang="en-US" sz="2000" dirty="0">
                <a:latin typeface="Times New Roman"/>
                <a:cs typeface="Calibri"/>
              </a:rPr>
              <a:t>                                                                                             </a:t>
            </a:r>
          </a:p>
          <a:p>
            <a:pPr marL="0" indent="0">
              <a:lnSpc>
                <a:spcPct val="100000"/>
              </a:lnSpc>
              <a:spcBef>
                <a:spcPts val="0"/>
              </a:spcBef>
              <a:buNone/>
            </a:pPr>
            <a:r>
              <a:rPr lang="en-US" sz="2000" b="1" dirty="0">
                <a:latin typeface="Times New Roman"/>
                <a:cs typeface="Times New Roman"/>
              </a:rPr>
              <a:t>                                                                                                   Internal Guide  - Ms. K Hema </a:t>
            </a:r>
            <a:endParaRPr lang="en-US" sz="2000" dirty="0">
              <a:latin typeface="Times New Roman"/>
              <a:ea typeface="+mn-lt"/>
              <a:cs typeface="+mn-lt"/>
            </a:endParaRPr>
          </a:p>
          <a:p>
            <a:pPr marL="0" indent="0" algn="ctr">
              <a:lnSpc>
                <a:spcPct val="100000"/>
              </a:lnSpc>
              <a:spcBef>
                <a:spcPts val="0"/>
              </a:spcBef>
              <a:buNone/>
            </a:pPr>
            <a:r>
              <a:rPr lang="en-IN" sz="2000" b="1" dirty="0">
                <a:latin typeface="Times New Roman"/>
                <a:cs typeface="Times New Roman"/>
              </a:rPr>
              <a:t>                                                                                              </a:t>
            </a:r>
            <a:r>
              <a:rPr lang="en-US" sz="2000" b="1" dirty="0">
                <a:latin typeface="Times New Roman"/>
                <a:cs typeface="Times New Roman"/>
              </a:rPr>
              <a:t>Designation  -  Assistant Professor</a:t>
            </a:r>
            <a:endParaRPr lang="en-US" sz="2000" dirty="0">
              <a:latin typeface="Times New Roman"/>
              <a:cs typeface="Calibri Light"/>
            </a:endParaRPr>
          </a:p>
          <a:p>
            <a:pPr marL="0" indent="0">
              <a:buNone/>
            </a:pPr>
            <a:r>
              <a:rPr lang="en-US" sz="2000" dirty="0">
                <a:latin typeface="Calibri Light"/>
                <a:cs typeface="Calibri"/>
              </a:rPr>
              <a:t>                                                                                                     </a:t>
            </a:r>
          </a:p>
          <a:p>
            <a:pPr marL="0" indent="0">
              <a:buNone/>
            </a:pPr>
            <a:endParaRPr lang="en-US" sz="2000" dirty="0">
              <a:latin typeface="Calibri Light"/>
              <a:cs typeface="Calibri"/>
            </a:endParaRPr>
          </a:p>
        </p:txBody>
      </p:sp>
    </p:spTree>
    <p:extLst>
      <p:ext uri="{BB962C8B-B14F-4D97-AF65-F5344CB8AC3E}">
        <p14:creationId xmlns:p14="http://schemas.microsoft.com/office/powerpoint/2010/main" val="2716912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96802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B1A7F4-10E9-4679-8443-2185CAB50292}"/>
              </a:ext>
            </a:extLst>
          </p:cNvPr>
          <p:cNvSpPr/>
          <p:nvPr/>
        </p:nvSpPr>
        <p:spPr>
          <a:xfrm>
            <a:off x="0" y="6586330"/>
            <a:ext cx="12192000" cy="271669"/>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Department of Computer Science &amp; Engineering</a:t>
            </a:r>
          </a:p>
        </p:txBody>
      </p:sp>
      <p:sp>
        <p:nvSpPr>
          <p:cNvPr id="7" name="Rectangle 6">
            <a:extLst>
              <a:ext uri="{FF2B5EF4-FFF2-40B4-BE49-F238E27FC236}">
                <a16:creationId xmlns:a16="http://schemas.microsoft.com/office/drawing/2014/main" id="{8CBB8F91-3261-41D8-94CB-22FBE8683557}"/>
              </a:ext>
            </a:extLst>
          </p:cNvPr>
          <p:cNvSpPr/>
          <p:nvPr/>
        </p:nvSpPr>
        <p:spPr>
          <a:xfrm>
            <a:off x="0" y="878002"/>
            <a:ext cx="12192000" cy="45719"/>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pic>
        <p:nvPicPr>
          <p:cNvPr id="8" name="Picture 7">
            <a:extLst>
              <a:ext uri="{FF2B5EF4-FFF2-40B4-BE49-F238E27FC236}">
                <a16:creationId xmlns:a16="http://schemas.microsoft.com/office/drawing/2014/main" id="{E2209120-C418-4031-B0B4-30949BCEA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40"/>
            <a:ext cx="12192000" cy="868062"/>
          </a:xfrm>
          <a:prstGeom prst="rect">
            <a:avLst/>
          </a:prstGeom>
        </p:spPr>
      </p:pic>
      <p:sp>
        <p:nvSpPr>
          <p:cNvPr id="2" name="Title 1">
            <a:extLst>
              <a:ext uri="{FF2B5EF4-FFF2-40B4-BE49-F238E27FC236}">
                <a16:creationId xmlns:a16="http://schemas.microsoft.com/office/drawing/2014/main" id="{AE3E8E6B-2F7B-76B6-FA71-B661AE80D985}"/>
              </a:ext>
            </a:extLst>
          </p:cNvPr>
          <p:cNvSpPr>
            <a:spLocks noGrp="1"/>
          </p:cNvSpPr>
          <p:nvPr>
            <p:ph type="title"/>
          </p:nvPr>
        </p:nvSpPr>
        <p:spPr>
          <a:xfrm>
            <a:off x="838200" y="1014698"/>
            <a:ext cx="10515600" cy="438646"/>
          </a:xfrm>
        </p:spPr>
        <p:txBody>
          <a:bodyPr>
            <a:noAutofit/>
          </a:bodyPr>
          <a:lstStyle/>
          <a:p>
            <a:pPr algn="ctr"/>
            <a:r>
              <a:rPr lang="en-US" sz="3200" b="1" dirty="0">
                <a:latin typeface="Times New Roman"/>
                <a:cs typeface="Calibri Light"/>
              </a:rPr>
              <a:t>ABSTRACT</a:t>
            </a:r>
          </a:p>
        </p:txBody>
      </p:sp>
      <p:sp>
        <p:nvSpPr>
          <p:cNvPr id="3" name="Content Placeholder 2">
            <a:extLst>
              <a:ext uri="{FF2B5EF4-FFF2-40B4-BE49-F238E27FC236}">
                <a16:creationId xmlns:a16="http://schemas.microsoft.com/office/drawing/2014/main" id="{ACF690CE-FE5B-B545-3E6F-8BD4D6BC3444}"/>
              </a:ext>
            </a:extLst>
          </p:cNvPr>
          <p:cNvSpPr>
            <a:spLocks noGrp="1"/>
          </p:cNvSpPr>
          <p:nvPr>
            <p:ph idx="1"/>
          </p:nvPr>
        </p:nvSpPr>
        <p:spPr>
          <a:xfrm>
            <a:off x="838200" y="1600773"/>
            <a:ext cx="10515600" cy="4421409"/>
          </a:xfrm>
        </p:spPr>
        <p:txBody>
          <a:bodyPr vert="horz" lIns="91440" tIns="45720" rIns="91440" bIns="45720" rtlCol="0" anchor="t">
            <a:noAutofit/>
          </a:bodyPr>
          <a:lstStyle/>
          <a:p>
            <a:pPr marL="0" indent="0" algn="just">
              <a:buNone/>
            </a:pPr>
            <a:r>
              <a:rPr lang="en-US" sz="1900" dirty="0">
                <a:latin typeface="Times New Roman"/>
                <a:ea typeface="+mn-lt"/>
                <a:cs typeface="+mn-lt"/>
              </a:rPr>
              <a:t>Internet is playing an essential role for modern information systems. Applications, such as e-commerce websites, are becoming popularly available for people to purchase different types of products online. During such an online purchasing process, users often rely on online review reports from previous customers to make the final decision. Because online reviews are playing essential roles for the selling of online products , some vendors are providing fake/spam reviews to mislead the customers. Any false reviews of the products may result in unfair market competition and financial loss for the customers or vendors. </a:t>
            </a:r>
            <a:endParaRPr lang="en-US" sz="1900" dirty="0">
              <a:latin typeface="Times New Roman"/>
              <a:cs typeface="Times New Roman"/>
            </a:endParaRPr>
          </a:p>
          <a:p>
            <a:pPr marL="0" indent="0" algn="just">
              <a:buNone/>
            </a:pPr>
            <a:r>
              <a:rPr lang="en-US" sz="1900" dirty="0">
                <a:latin typeface="Times New Roman"/>
                <a:ea typeface="+mn-lt"/>
                <a:cs typeface="+mn-lt"/>
              </a:rPr>
              <a:t>In this research, we aim to distinguish between spam and non-spam reviews by using supervised classification methods and different BERT algorithms. There are two types of datasets commonly used in this research area: real fake and real life reviews of various purchasing sites from </a:t>
            </a:r>
            <a:r>
              <a:rPr lang="en-US" sz="1900" dirty="0" err="1">
                <a:latin typeface="Times New Roman"/>
                <a:ea typeface="+mn-lt"/>
                <a:cs typeface="+mn-lt"/>
              </a:rPr>
              <a:t>kaggle</a:t>
            </a:r>
            <a:r>
              <a:rPr lang="en-US" sz="1900" dirty="0">
                <a:latin typeface="Times New Roman"/>
                <a:ea typeface="+mn-lt"/>
                <a:cs typeface="+mn-lt"/>
              </a:rPr>
              <a:t>.</a:t>
            </a:r>
            <a:r>
              <a:rPr lang="en-US" sz="1900" dirty="0">
                <a:latin typeface="Times New Roman"/>
                <a:cs typeface="Calibri"/>
              </a:rPr>
              <a:t> The algorithms used in the process are the supervised learning algorithm that is NBSVM and various BERT algorithms that is ALBERT AND </a:t>
            </a:r>
            <a:r>
              <a:rPr lang="en-US" sz="1900" dirty="0" err="1">
                <a:latin typeface="Times New Roman"/>
                <a:cs typeface="Calibri"/>
              </a:rPr>
              <a:t>ROBERTa</a:t>
            </a:r>
            <a:r>
              <a:rPr lang="en-US" sz="1900" dirty="0">
                <a:latin typeface="Times New Roman"/>
                <a:cs typeface="Calibri"/>
              </a:rPr>
              <a:t>. </a:t>
            </a:r>
            <a:r>
              <a:rPr lang="en-US" sz="1900" dirty="0">
                <a:latin typeface="Times New Roman"/>
                <a:ea typeface="+mn-lt"/>
                <a:cs typeface="+mn-lt"/>
              </a:rPr>
              <a:t>The approach follows 4 main steps: (1) Collection of datasets. (2) Evaluate the sample reviews using quantitative metrics and qualitative assessment. (3) Train classifier algorithms to detect artificially generated and fake reviews from the real ones. (4) Compare the accuracy of various classification algorithms via statistical testing.</a:t>
            </a:r>
            <a:endParaRPr lang="en-US" sz="1900" dirty="0">
              <a:latin typeface="Times New Roman"/>
              <a:cs typeface="Calibri"/>
            </a:endParaRPr>
          </a:p>
          <a:p>
            <a:pPr marL="0" indent="0" algn="just">
              <a:buNone/>
            </a:pPr>
            <a:r>
              <a:rPr lang="en-US" sz="1900" b="1" dirty="0">
                <a:latin typeface="Times New Roman"/>
                <a:cs typeface="Calibri"/>
              </a:rPr>
              <a:t>Keywords</a:t>
            </a:r>
            <a:r>
              <a:rPr lang="en-US" sz="1900" dirty="0">
                <a:latin typeface="Times New Roman"/>
                <a:cs typeface="Calibri"/>
              </a:rPr>
              <a:t> :  NBSVM – Support Vector Machine with Naïve Bayes features, BERT - </a:t>
            </a:r>
            <a:r>
              <a:rPr lang="en-US" sz="1900" dirty="0">
                <a:latin typeface="Times New Roman"/>
                <a:ea typeface="+mn-lt"/>
                <a:cs typeface="+mn-lt"/>
              </a:rPr>
              <a:t>Bidirectional Encoder Representations from Transformers, ALBERT - </a:t>
            </a:r>
            <a:r>
              <a:rPr lang="en-US" sz="1900" dirty="0">
                <a:latin typeface="Times New Roman"/>
                <a:cs typeface="Times New Roman"/>
              </a:rPr>
              <a:t>A Lite BERT, </a:t>
            </a:r>
            <a:r>
              <a:rPr lang="en-US" sz="1900" dirty="0" err="1">
                <a:latin typeface="Times New Roman"/>
                <a:cs typeface="Times New Roman"/>
              </a:rPr>
              <a:t>ROBERTa</a:t>
            </a:r>
            <a:r>
              <a:rPr lang="en-US" sz="1900" dirty="0">
                <a:latin typeface="Times New Roman"/>
                <a:cs typeface="Times New Roman"/>
              </a:rPr>
              <a:t> - A Robustly Optimized BERT Pretraining Approach</a:t>
            </a:r>
          </a:p>
          <a:p>
            <a:pPr marL="0" indent="0" algn="just">
              <a:buNone/>
            </a:pPr>
            <a:endParaRPr lang="en-US" sz="1900" dirty="0">
              <a:latin typeface="Calibri"/>
              <a:ea typeface="+mn-lt"/>
              <a:cs typeface="+mn-lt"/>
            </a:endParaRPr>
          </a:p>
          <a:p>
            <a:pPr marL="0" indent="0" algn="just">
              <a:buNone/>
            </a:pPr>
            <a:endParaRPr lang="en-US" sz="1900" dirty="0">
              <a:latin typeface="Times New Roman"/>
              <a:cs typeface="Calibri"/>
            </a:endParaRPr>
          </a:p>
          <a:p>
            <a:pPr marL="0" indent="0">
              <a:buNone/>
            </a:pPr>
            <a:endParaRPr lang="en-US" sz="1900" dirty="0">
              <a:latin typeface="Calibri"/>
              <a:cs typeface="Calibri"/>
            </a:endParaRPr>
          </a:p>
        </p:txBody>
      </p:sp>
    </p:spTree>
    <p:extLst>
      <p:ext uri="{BB962C8B-B14F-4D97-AF65-F5344CB8AC3E}">
        <p14:creationId xmlns:p14="http://schemas.microsoft.com/office/powerpoint/2010/main" val="3820519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B1A7F4-10E9-4679-8443-2185CAB50292}"/>
              </a:ext>
            </a:extLst>
          </p:cNvPr>
          <p:cNvSpPr/>
          <p:nvPr/>
        </p:nvSpPr>
        <p:spPr>
          <a:xfrm>
            <a:off x="0" y="6586330"/>
            <a:ext cx="12192000" cy="271669"/>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Department of Computer Science &amp; Engineering</a:t>
            </a:r>
          </a:p>
        </p:txBody>
      </p:sp>
      <p:sp>
        <p:nvSpPr>
          <p:cNvPr id="7" name="Rectangle 6">
            <a:extLst>
              <a:ext uri="{FF2B5EF4-FFF2-40B4-BE49-F238E27FC236}">
                <a16:creationId xmlns:a16="http://schemas.microsoft.com/office/drawing/2014/main" id="{8CBB8F91-3261-41D8-94CB-22FBE8683557}"/>
              </a:ext>
            </a:extLst>
          </p:cNvPr>
          <p:cNvSpPr/>
          <p:nvPr/>
        </p:nvSpPr>
        <p:spPr>
          <a:xfrm>
            <a:off x="0" y="878002"/>
            <a:ext cx="12192000" cy="45719"/>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pic>
        <p:nvPicPr>
          <p:cNvPr id="8" name="Picture 7">
            <a:extLst>
              <a:ext uri="{FF2B5EF4-FFF2-40B4-BE49-F238E27FC236}">
                <a16:creationId xmlns:a16="http://schemas.microsoft.com/office/drawing/2014/main" id="{E2209120-C418-4031-B0B4-30949BCEA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40"/>
            <a:ext cx="12192000" cy="868062"/>
          </a:xfrm>
          <a:prstGeom prst="rect">
            <a:avLst/>
          </a:prstGeom>
        </p:spPr>
      </p:pic>
      <p:sp>
        <p:nvSpPr>
          <p:cNvPr id="2" name="Title 1">
            <a:extLst>
              <a:ext uri="{FF2B5EF4-FFF2-40B4-BE49-F238E27FC236}">
                <a16:creationId xmlns:a16="http://schemas.microsoft.com/office/drawing/2014/main" id="{894CA531-AA63-69C5-58F3-897FD3DE6FEE}"/>
              </a:ext>
            </a:extLst>
          </p:cNvPr>
          <p:cNvSpPr>
            <a:spLocks noGrp="1"/>
          </p:cNvSpPr>
          <p:nvPr>
            <p:ph type="title"/>
          </p:nvPr>
        </p:nvSpPr>
        <p:spPr>
          <a:xfrm>
            <a:off x="838200" y="1302010"/>
            <a:ext cx="10515600" cy="626020"/>
          </a:xfrm>
        </p:spPr>
        <p:txBody>
          <a:bodyPr>
            <a:normAutofit/>
          </a:bodyPr>
          <a:lstStyle/>
          <a:p>
            <a:pPr algn="ctr"/>
            <a:r>
              <a:rPr lang="en-US" sz="3200" b="1" dirty="0">
                <a:latin typeface="Times New Roman"/>
                <a:cs typeface="Times New Roman"/>
              </a:rPr>
              <a:t>PROJECT</a:t>
            </a:r>
            <a:r>
              <a:rPr lang="en-US" sz="3600" b="1" dirty="0">
                <a:latin typeface="Times New Roman"/>
                <a:cs typeface="Times New Roman"/>
              </a:rPr>
              <a:t> </a:t>
            </a:r>
            <a:r>
              <a:rPr lang="en-US" sz="3200" b="1" dirty="0">
                <a:latin typeface="Times New Roman"/>
                <a:cs typeface="Times New Roman"/>
              </a:rPr>
              <a:t>INTRODUCTION</a:t>
            </a:r>
            <a:endParaRPr lang="en-US" sz="3200">
              <a:latin typeface="Times New Roman"/>
              <a:ea typeface="+mj-lt"/>
              <a:cs typeface="+mj-lt"/>
            </a:endParaRPr>
          </a:p>
          <a:p>
            <a:endParaRPr lang="en-US" dirty="0">
              <a:latin typeface="Times New Roman"/>
              <a:cs typeface="Calibri Light"/>
            </a:endParaRPr>
          </a:p>
        </p:txBody>
      </p:sp>
      <p:sp>
        <p:nvSpPr>
          <p:cNvPr id="3" name="Content Placeholder 2">
            <a:extLst>
              <a:ext uri="{FF2B5EF4-FFF2-40B4-BE49-F238E27FC236}">
                <a16:creationId xmlns:a16="http://schemas.microsoft.com/office/drawing/2014/main" id="{3C89C52A-8B59-9EDF-6585-F2491492CFAC}"/>
              </a:ext>
            </a:extLst>
          </p:cNvPr>
          <p:cNvSpPr>
            <a:spLocks noGrp="1"/>
          </p:cNvSpPr>
          <p:nvPr>
            <p:ph idx="1"/>
          </p:nvPr>
        </p:nvSpPr>
        <p:spPr>
          <a:xfrm>
            <a:off x="838200" y="1725691"/>
            <a:ext cx="10515600" cy="4451272"/>
          </a:xfrm>
        </p:spPr>
        <p:txBody>
          <a:bodyPr vert="horz" lIns="91440" tIns="45720" rIns="91440" bIns="45720" rtlCol="0" anchor="t">
            <a:normAutofit fontScale="92500" lnSpcReduction="10000"/>
          </a:bodyPr>
          <a:lstStyle/>
          <a:p>
            <a:pPr marL="0" indent="0">
              <a:buNone/>
            </a:pPr>
            <a:r>
              <a:rPr lang="en-US" sz="2400" u="sng" dirty="0">
                <a:latin typeface="Times New Roman"/>
                <a:cs typeface="Calibri"/>
              </a:rPr>
              <a:t>DOMAIN</a:t>
            </a:r>
            <a:r>
              <a:rPr lang="en-US" sz="2400" dirty="0">
                <a:latin typeface="Times New Roman"/>
                <a:cs typeface="Calibri"/>
              </a:rPr>
              <a:t>  :  </a:t>
            </a:r>
          </a:p>
          <a:p>
            <a:pPr marL="0" indent="0">
              <a:buNone/>
            </a:pPr>
            <a:r>
              <a:rPr lang="en-US" sz="2400" dirty="0">
                <a:latin typeface="Times New Roman"/>
                <a:cs typeface="Calibri"/>
              </a:rPr>
              <a:t>NATURAL LANGUAGE PROCESSING</a:t>
            </a:r>
          </a:p>
          <a:p>
            <a:pPr marL="0" indent="0">
              <a:buNone/>
            </a:pPr>
            <a:r>
              <a:rPr lang="en-US" sz="2400" u="sng" dirty="0">
                <a:latin typeface="Times New Roman"/>
                <a:cs typeface="Calibri"/>
              </a:rPr>
              <a:t>PROJECT TYPE</a:t>
            </a:r>
            <a:r>
              <a:rPr lang="en-US" sz="2400" dirty="0">
                <a:latin typeface="Times New Roman"/>
                <a:cs typeface="Calibri"/>
              </a:rPr>
              <a:t>  :</a:t>
            </a:r>
          </a:p>
          <a:p>
            <a:pPr marL="0" indent="0">
              <a:buNone/>
            </a:pPr>
            <a:r>
              <a:rPr lang="en-US" sz="2400" dirty="0">
                <a:latin typeface="Times New Roman"/>
                <a:cs typeface="Calibri"/>
              </a:rPr>
              <a:t>EXISTING SYSTEMS -  Creating and detecting fake reviews of online product </a:t>
            </a:r>
            <a:endParaRPr lang="en-US" dirty="0">
              <a:latin typeface="Calibri" panose="020F0502020204030204"/>
              <a:cs typeface="Calibri"/>
            </a:endParaRPr>
          </a:p>
          <a:p>
            <a:pPr marL="342900" indent="-342900"/>
            <a:r>
              <a:rPr lang="en-US" sz="2400" dirty="0">
                <a:latin typeface="Times New Roman"/>
                <a:cs typeface="Calibri"/>
              </a:rPr>
              <a:t>Fake review creation and detection of amazon website using Open AI(Open Artificial Intelligence), NBSVM(Support Vector Machine with Naïve Bayes features) and </a:t>
            </a:r>
            <a:r>
              <a:rPr lang="en-US" sz="2400" dirty="0" err="1">
                <a:latin typeface="Times New Roman"/>
                <a:cs typeface="Calibri"/>
              </a:rPr>
              <a:t>ROBERTa</a:t>
            </a:r>
            <a:r>
              <a:rPr lang="en-US" sz="2400" dirty="0">
                <a:latin typeface="Times New Roman"/>
                <a:cs typeface="Calibri"/>
              </a:rPr>
              <a:t>.</a:t>
            </a:r>
            <a:endParaRPr lang="en-US">
              <a:cs typeface="Calibri"/>
            </a:endParaRPr>
          </a:p>
          <a:p>
            <a:pPr marL="0" indent="0">
              <a:buNone/>
            </a:pPr>
            <a:r>
              <a:rPr lang="en-US" sz="2400" dirty="0">
                <a:latin typeface="Times New Roman"/>
                <a:cs typeface="Calibri"/>
              </a:rPr>
              <a:t>PROPOSED SYSTEM - </a:t>
            </a:r>
            <a:r>
              <a:rPr lang="en-US" sz="2400" dirty="0">
                <a:latin typeface="Times New Roman"/>
                <a:cs typeface="Times New Roman"/>
              </a:rPr>
              <a:t>Implementation of various Classification Algorithms for fake review detection on business to customer sites</a:t>
            </a:r>
            <a:endParaRPr lang="en-US" dirty="0">
              <a:latin typeface="Calibri" panose="020F0502020204030204"/>
              <a:cs typeface="Calibri"/>
            </a:endParaRPr>
          </a:p>
          <a:p>
            <a:pPr marL="342900" indent="-342900"/>
            <a:r>
              <a:rPr lang="en-US" sz="2400" dirty="0">
                <a:latin typeface="Times New Roman"/>
                <a:cs typeface="Calibri"/>
              </a:rPr>
              <a:t>Fake review detection of different e-commerce websites through NBSVM, </a:t>
            </a:r>
            <a:r>
              <a:rPr lang="en-US" sz="2400" dirty="0" err="1">
                <a:latin typeface="Times New Roman"/>
                <a:cs typeface="Calibri"/>
              </a:rPr>
              <a:t>ROBERTa</a:t>
            </a:r>
            <a:r>
              <a:rPr lang="en-US" sz="2400" dirty="0">
                <a:latin typeface="Times New Roman"/>
                <a:cs typeface="Calibri"/>
              </a:rPr>
              <a:t>(</a:t>
            </a:r>
            <a:r>
              <a:rPr lang="en-US" sz="2400" dirty="0">
                <a:latin typeface="Times New Roman"/>
                <a:cs typeface="Times New Roman"/>
              </a:rPr>
              <a:t>A Robustly Optimized BERT Pretraining Approach)</a:t>
            </a:r>
            <a:r>
              <a:rPr lang="en-US" sz="2400" dirty="0">
                <a:latin typeface="Times New Roman"/>
                <a:cs typeface="Calibri"/>
              </a:rPr>
              <a:t> and </a:t>
            </a:r>
            <a:r>
              <a:rPr lang="en-US" sz="2400" dirty="0">
                <a:latin typeface="Times New Roman"/>
                <a:cs typeface="Times New Roman"/>
              </a:rPr>
              <a:t>ALBERT(A Lite BERT) </a:t>
            </a:r>
            <a:r>
              <a:rPr lang="en-US" sz="2400" dirty="0">
                <a:latin typeface="Times New Roman"/>
                <a:cs typeface="Calibri"/>
              </a:rPr>
              <a:t>algorithms using the databases of various ecommerce websites like </a:t>
            </a:r>
            <a:r>
              <a:rPr lang="en-US" sz="2400" dirty="0" err="1">
                <a:latin typeface="Times New Roman"/>
                <a:cs typeface="Calibri"/>
              </a:rPr>
              <a:t>etsy</a:t>
            </a:r>
            <a:r>
              <a:rPr lang="en-US" sz="2400" dirty="0">
                <a:latin typeface="Times New Roman"/>
                <a:cs typeface="Calibri"/>
              </a:rPr>
              <a:t>, amazon and </a:t>
            </a:r>
            <a:r>
              <a:rPr lang="en-US" sz="2400" dirty="0" err="1">
                <a:latin typeface="Times New Roman"/>
                <a:cs typeface="Calibri"/>
              </a:rPr>
              <a:t>flipkart</a:t>
            </a:r>
            <a:r>
              <a:rPr lang="en-US" sz="2400" dirty="0">
                <a:latin typeface="Times New Roman"/>
                <a:cs typeface="Calibri"/>
              </a:rPr>
              <a:t> from </a:t>
            </a:r>
            <a:r>
              <a:rPr lang="en-US" sz="2400" dirty="0" err="1">
                <a:latin typeface="Times New Roman"/>
                <a:cs typeface="Calibri"/>
              </a:rPr>
              <a:t>kaggle</a:t>
            </a:r>
            <a:r>
              <a:rPr lang="en-US" sz="2400" dirty="0">
                <a:latin typeface="Times New Roman"/>
                <a:cs typeface="Calibri"/>
              </a:rPr>
              <a:t>.</a:t>
            </a:r>
            <a:endParaRPr lang="en-US">
              <a:cs typeface="Calibri"/>
            </a:endParaRPr>
          </a:p>
        </p:txBody>
      </p:sp>
    </p:spTree>
    <p:extLst>
      <p:ext uri="{BB962C8B-B14F-4D97-AF65-F5344CB8AC3E}">
        <p14:creationId xmlns:p14="http://schemas.microsoft.com/office/powerpoint/2010/main" val="903268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B1A7F4-10E9-4679-8443-2185CAB50292}"/>
              </a:ext>
            </a:extLst>
          </p:cNvPr>
          <p:cNvSpPr/>
          <p:nvPr/>
        </p:nvSpPr>
        <p:spPr>
          <a:xfrm>
            <a:off x="0" y="6586330"/>
            <a:ext cx="12192000" cy="271669"/>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Department of Computer Science &amp; Engineering</a:t>
            </a:r>
          </a:p>
        </p:txBody>
      </p:sp>
      <p:sp>
        <p:nvSpPr>
          <p:cNvPr id="7" name="Rectangle 6">
            <a:extLst>
              <a:ext uri="{FF2B5EF4-FFF2-40B4-BE49-F238E27FC236}">
                <a16:creationId xmlns:a16="http://schemas.microsoft.com/office/drawing/2014/main" id="{8CBB8F91-3261-41D8-94CB-22FBE8683557}"/>
              </a:ext>
            </a:extLst>
          </p:cNvPr>
          <p:cNvSpPr/>
          <p:nvPr/>
        </p:nvSpPr>
        <p:spPr>
          <a:xfrm>
            <a:off x="0" y="878002"/>
            <a:ext cx="12192000" cy="45719"/>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pic>
        <p:nvPicPr>
          <p:cNvPr id="8" name="Picture 7">
            <a:extLst>
              <a:ext uri="{FF2B5EF4-FFF2-40B4-BE49-F238E27FC236}">
                <a16:creationId xmlns:a16="http://schemas.microsoft.com/office/drawing/2014/main" id="{E2209120-C418-4031-B0B4-30949BCEA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9842"/>
            <a:ext cx="12192000" cy="868062"/>
          </a:xfrm>
          <a:prstGeom prst="rect">
            <a:avLst/>
          </a:prstGeom>
        </p:spPr>
      </p:pic>
      <p:sp>
        <p:nvSpPr>
          <p:cNvPr id="3" name="Title 2">
            <a:extLst>
              <a:ext uri="{FF2B5EF4-FFF2-40B4-BE49-F238E27FC236}">
                <a16:creationId xmlns:a16="http://schemas.microsoft.com/office/drawing/2014/main" id="{C9FEFB80-69BF-97B9-867F-131442C83E5C}"/>
              </a:ext>
            </a:extLst>
          </p:cNvPr>
          <p:cNvSpPr>
            <a:spLocks noGrp="1"/>
          </p:cNvSpPr>
          <p:nvPr>
            <p:ph type="title"/>
          </p:nvPr>
        </p:nvSpPr>
        <p:spPr>
          <a:xfrm>
            <a:off x="838200" y="1277026"/>
            <a:ext cx="10515600" cy="763431"/>
          </a:xfrm>
        </p:spPr>
        <p:txBody>
          <a:bodyPr/>
          <a:lstStyle/>
          <a:p>
            <a:pPr algn="ctr"/>
            <a:r>
              <a:rPr lang="en-US" sz="3600" b="1" dirty="0">
                <a:latin typeface="Times New Roman"/>
                <a:cs typeface="Times New Roman"/>
              </a:rPr>
              <a:t>SYSTEM SPECIFICATIONS</a:t>
            </a:r>
            <a:endParaRPr lang="en-US" sz="3600">
              <a:latin typeface="Times New Roman"/>
              <a:ea typeface="+mj-lt"/>
              <a:cs typeface="Calibri Light"/>
            </a:endParaRPr>
          </a:p>
          <a:p>
            <a:endParaRPr lang="en-US" sz="3600" dirty="0">
              <a:latin typeface="Times New Roman"/>
              <a:cs typeface="Calibri Light"/>
            </a:endParaRPr>
          </a:p>
        </p:txBody>
      </p:sp>
      <p:graphicFrame>
        <p:nvGraphicFramePr>
          <p:cNvPr id="6" name="Table 8">
            <a:extLst>
              <a:ext uri="{FF2B5EF4-FFF2-40B4-BE49-F238E27FC236}">
                <a16:creationId xmlns:a16="http://schemas.microsoft.com/office/drawing/2014/main" id="{BD6E9A87-E863-87F9-AE1D-8C1629D4E909}"/>
              </a:ext>
            </a:extLst>
          </p:cNvPr>
          <p:cNvGraphicFramePr>
            <a:graphicFrameLocks noGrp="1"/>
          </p:cNvGraphicFramePr>
          <p:nvPr>
            <p:extLst>
              <p:ext uri="{D42A27DB-BD31-4B8C-83A1-F6EECF244321}">
                <p14:modId xmlns:p14="http://schemas.microsoft.com/office/powerpoint/2010/main" val="4075433632"/>
              </p:ext>
            </p:extLst>
          </p:nvPr>
        </p:nvGraphicFramePr>
        <p:xfrm>
          <a:off x="2011180" y="1973704"/>
          <a:ext cx="8168640" cy="3962984"/>
        </p:xfrm>
        <a:graphic>
          <a:graphicData uri="http://schemas.openxmlformats.org/drawingml/2006/table">
            <a:tbl>
              <a:tblPr firstRow="1" bandRow="1">
                <a:tableStyleId>{00A15C55-8517-42AA-B614-E9B94910E393}</a:tableStyleId>
              </a:tblPr>
              <a:tblGrid>
                <a:gridCol w="4084320">
                  <a:extLst>
                    <a:ext uri="{9D8B030D-6E8A-4147-A177-3AD203B41FA5}">
                      <a16:colId xmlns:a16="http://schemas.microsoft.com/office/drawing/2014/main" val="1050407597"/>
                    </a:ext>
                  </a:extLst>
                </a:gridCol>
                <a:gridCol w="4084320">
                  <a:extLst>
                    <a:ext uri="{9D8B030D-6E8A-4147-A177-3AD203B41FA5}">
                      <a16:colId xmlns:a16="http://schemas.microsoft.com/office/drawing/2014/main" val="861738414"/>
                    </a:ext>
                  </a:extLst>
                </a:gridCol>
              </a:tblGrid>
              <a:tr h="921624">
                <a:tc>
                  <a:txBody>
                    <a:bodyPr/>
                    <a:lstStyle/>
                    <a:p>
                      <a:pPr algn="ctr"/>
                      <a:r>
                        <a:rPr lang="en-US" sz="2400" dirty="0">
                          <a:latin typeface="Times New Roman"/>
                        </a:rPr>
                        <a:t>ENVIRONMENT</a:t>
                      </a:r>
                    </a:p>
                  </a:txBody>
                  <a:tcPr/>
                </a:tc>
                <a:tc>
                  <a:txBody>
                    <a:bodyPr/>
                    <a:lstStyle/>
                    <a:p>
                      <a:pPr algn="ctr"/>
                      <a:r>
                        <a:rPr lang="en-US" sz="2400" dirty="0">
                          <a:latin typeface="Times New Roman"/>
                        </a:rPr>
                        <a:t>SPECIFICATIONS</a:t>
                      </a:r>
                    </a:p>
                  </a:txBody>
                  <a:tcPr/>
                </a:tc>
                <a:extLst>
                  <a:ext uri="{0D108BD9-81ED-4DB2-BD59-A6C34878D82A}">
                    <a16:rowId xmlns:a16="http://schemas.microsoft.com/office/drawing/2014/main" val="3467409259"/>
                  </a:ext>
                </a:extLst>
              </a:tr>
              <a:tr h="1382437">
                <a:tc>
                  <a:txBody>
                    <a:bodyPr/>
                    <a:lstStyle/>
                    <a:p>
                      <a:pPr algn="ctr"/>
                      <a:r>
                        <a:rPr lang="en-US" sz="2400" dirty="0">
                          <a:latin typeface="Times New Roman"/>
                        </a:rPr>
                        <a:t>Hardware </a:t>
                      </a:r>
                    </a:p>
                  </a:txBody>
                  <a:tcPr/>
                </a:tc>
                <a:tc>
                  <a:txBody>
                    <a:bodyPr/>
                    <a:lstStyle/>
                    <a:p>
                      <a:pPr algn="ctr"/>
                      <a:r>
                        <a:rPr lang="en-US" sz="2400" dirty="0">
                          <a:latin typeface="Times New Roman"/>
                        </a:rPr>
                        <a:t>Processor – Intel i3</a:t>
                      </a:r>
                    </a:p>
                    <a:p>
                      <a:pPr lvl="0" algn="ctr">
                        <a:buNone/>
                      </a:pPr>
                      <a:r>
                        <a:rPr lang="en-US" sz="2400" dirty="0">
                          <a:latin typeface="Times New Roman"/>
                        </a:rPr>
                        <a:t>Storage – 256GB</a:t>
                      </a:r>
                    </a:p>
                    <a:p>
                      <a:pPr lvl="0" algn="ctr">
                        <a:buNone/>
                      </a:pPr>
                      <a:r>
                        <a:rPr lang="en-US" sz="2400" dirty="0">
                          <a:latin typeface="Times New Roman"/>
                        </a:rPr>
                        <a:t>RAM - 4GB</a:t>
                      </a:r>
                    </a:p>
                  </a:txBody>
                  <a:tcPr/>
                </a:tc>
                <a:extLst>
                  <a:ext uri="{0D108BD9-81ED-4DB2-BD59-A6C34878D82A}">
                    <a16:rowId xmlns:a16="http://schemas.microsoft.com/office/drawing/2014/main" val="1477697704"/>
                  </a:ext>
                </a:extLst>
              </a:tr>
              <a:tr h="1658923">
                <a:tc>
                  <a:txBody>
                    <a:bodyPr/>
                    <a:lstStyle/>
                    <a:p>
                      <a:pPr algn="ctr"/>
                      <a:r>
                        <a:rPr lang="en-US" sz="2400" dirty="0">
                          <a:latin typeface="Times New Roman"/>
                        </a:rPr>
                        <a:t>Software</a:t>
                      </a:r>
                    </a:p>
                  </a:txBody>
                  <a:tcPr/>
                </a:tc>
                <a:tc>
                  <a:txBody>
                    <a:bodyPr/>
                    <a:lstStyle/>
                    <a:p>
                      <a:pPr algn="ctr"/>
                      <a:r>
                        <a:rPr lang="en-US" sz="2400" dirty="0">
                          <a:latin typeface="Times New Roman"/>
                        </a:rPr>
                        <a:t>Language – Python</a:t>
                      </a:r>
                    </a:p>
                    <a:p>
                      <a:pPr lvl="0" algn="ctr">
                        <a:buNone/>
                      </a:pPr>
                      <a:r>
                        <a:rPr lang="en-US" sz="2400" b="0" i="0" u="none" strike="noStrike" noProof="0" dirty="0">
                          <a:latin typeface="Times New Roman"/>
                        </a:rPr>
                        <a:t>OS – Windows 11</a:t>
                      </a:r>
                    </a:p>
                    <a:p>
                      <a:pPr lvl="0" algn="ctr">
                        <a:buNone/>
                      </a:pPr>
                      <a:r>
                        <a:rPr lang="en-US" sz="2400" b="0" i="0" u="none" strike="noStrike" noProof="0" dirty="0">
                          <a:latin typeface="Times New Roman"/>
                        </a:rPr>
                        <a:t>Platform – Google </a:t>
                      </a:r>
                      <a:r>
                        <a:rPr lang="en-US" sz="2400" b="0" i="0" u="none" strike="noStrike" noProof="0" dirty="0" err="1">
                          <a:latin typeface="Times New Roman"/>
                        </a:rPr>
                        <a:t>C</a:t>
                      </a:r>
                      <a:r>
                        <a:rPr lang="en-US" sz="2400" b="0" i="0" u="none" strike="noStrike" noProof="0" dirty="0" err="1"/>
                        <a:t>olab</a:t>
                      </a:r>
                      <a:r>
                        <a:rPr lang="en-US" sz="2400" b="0" i="0" u="none" strike="noStrike" noProof="0" dirty="0">
                          <a:latin typeface="Times New Roman"/>
                        </a:rPr>
                        <a:t>/ Anaconda/</a:t>
                      </a:r>
                      <a:r>
                        <a:rPr lang="en-US" sz="2400" b="0" i="0" u="none" strike="noStrike" noProof="0" dirty="0" err="1">
                          <a:latin typeface="Times New Roman"/>
                        </a:rPr>
                        <a:t>Jupyter</a:t>
                      </a:r>
                      <a:r>
                        <a:rPr lang="en-US" sz="2400" b="0" i="0" u="none" strike="noStrike" noProof="0" dirty="0">
                          <a:latin typeface="Times New Roman"/>
                        </a:rPr>
                        <a:t> Notebook</a:t>
                      </a:r>
                    </a:p>
                  </a:txBody>
                  <a:tcPr/>
                </a:tc>
                <a:extLst>
                  <a:ext uri="{0D108BD9-81ED-4DB2-BD59-A6C34878D82A}">
                    <a16:rowId xmlns:a16="http://schemas.microsoft.com/office/drawing/2014/main" val="396904650"/>
                  </a:ext>
                </a:extLst>
              </a:tr>
            </a:tbl>
          </a:graphicData>
        </a:graphic>
      </p:graphicFrame>
    </p:spTree>
    <p:extLst>
      <p:ext uri="{BB962C8B-B14F-4D97-AF65-F5344CB8AC3E}">
        <p14:creationId xmlns:p14="http://schemas.microsoft.com/office/powerpoint/2010/main" val="3992307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B1A7F4-10E9-4679-8443-2185CAB50292}"/>
              </a:ext>
            </a:extLst>
          </p:cNvPr>
          <p:cNvSpPr/>
          <p:nvPr/>
        </p:nvSpPr>
        <p:spPr>
          <a:xfrm>
            <a:off x="0" y="6586330"/>
            <a:ext cx="12192000" cy="271669"/>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Department of Computer Science &amp; Engineering</a:t>
            </a:r>
          </a:p>
        </p:txBody>
      </p:sp>
      <p:sp>
        <p:nvSpPr>
          <p:cNvPr id="7" name="Rectangle 6">
            <a:extLst>
              <a:ext uri="{FF2B5EF4-FFF2-40B4-BE49-F238E27FC236}">
                <a16:creationId xmlns:a16="http://schemas.microsoft.com/office/drawing/2014/main" id="{8CBB8F91-3261-41D8-94CB-22FBE8683557}"/>
              </a:ext>
            </a:extLst>
          </p:cNvPr>
          <p:cNvSpPr/>
          <p:nvPr/>
        </p:nvSpPr>
        <p:spPr>
          <a:xfrm>
            <a:off x="0" y="878002"/>
            <a:ext cx="12192000" cy="45719"/>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pic>
        <p:nvPicPr>
          <p:cNvPr id="8" name="Picture 7">
            <a:extLst>
              <a:ext uri="{FF2B5EF4-FFF2-40B4-BE49-F238E27FC236}">
                <a16:creationId xmlns:a16="http://schemas.microsoft.com/office/drawing/2014/main" id="{E2209120-C418-4031-B0B4-30949BCEA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40"/>
            <a:ext cx="12192000" cy="868062"/>
          </a:xfrm>
          <a:prstGeom prst="rect">
            <a:avLst/>
          </a:prstGeom>
        </p:spPr>
      </p:pic>
      <p:sp>
        <p:nvSpPr>
          <p:cNvPr id="2" name="Title 1">
            <a:extLst>
              <a:ext uri="{FF2B5EF4-FFF2-40B4-BE49-F238E27FC236}">
                <a16:creationId xmlns:a16="http://schemas.microsoft.com/office/drawing/2014/main" id="{943C8849-D8C5-E7B9-328E-EB72F5045672}"/>
              </a:ext>
            </a:extLst>
          </p:cNvPr>
          <p:cNvSpPr>
            <a:spLocks noGrp="1"/>
          </p:cNvSpPr>
          <p:nvPr>
            <p:ph type="title"/>
          </p:nvPr>
        </p:nvSpPr>
        <p:spPr>
          <a:xfrm>
            <a:off x="838200" y="889780"/>
            <a:ext cx="10515600" cy="813399"/>
          </a:xfrm>
        </p:spPr>
        <p:txBody>
          <a:bodyPr>
            <a:normAutofit/>
          </a:bodyPr>
          <a:lstStyle/>
          <a:p>
            <a:pPr algn="ctr"/>
            <a:r>
              <a:rPr lang="en-US" sz="3200" b="1" dirty="0">
                <a:latin typeface="Times New Roman"/>
                <a:cs typeface="Calibri Light"/>
              </a:rPr>
              <a:t>PROJECT</a:t>
            </a:r>
            <a:r>
              <a:rPr lang="en-US" sz="3600" b="1" dirty="0">
                <a:latin typeface="Times New Roman"/>
                <a:cs typeface="Calibri Light"/>
              </a:rPr>
              <a:t> PLAN</a:t>
            </a:r>
          </a:p>
        </p:txBody>
      </p:sp>
      <p:graphicFrame>
        <p:nvGraphicFramePr>
          <p:cNvPr id="5" name="Table 5">
            <a:extLst>
              <a:ext uri="{FF2B5EF4-FFF2-40B4-BE49-F238E27FC236}">
                <a16:creationId xmlns:a16="http://schemas.microsoft.com/office/drawing/2014/main" id="{CDF15039-7B70-A3B7-095E-F4DB5247D641}"/>
              </a:ext>
            </a:extLst>
          </p:cNvPr>
          <p:cNvGraphicFramePr>
            <a:graphicFrameLocks noGrp="1"/>
          </p:cNvGraphicFramePr>
          <p:nvPr>
            <p:ph idx="1"/>
            <p:extLst>
              <p:ext uri="{D42A27DB-BD31-4B8C-83A1-F6EECF244321}">
                <p14:modId xmlns:p14="http://schemas.microsoft.com/office/powerpoint/2010/main" val="326936870"/>
              </p:ext>
            </p:extLst>
          </p:nvPr>
        </p:nvGraphicFramePr>
        <p:xfrm>
          <a:off x="836950" y="1861278"/>
          <a:ext cx="10500612" cy="4664724"/>
        </p:xfrm>
        <a:graphic>
          <a:graphicData uri="http://schemas.openxmlformats.org/drawingml/2006/table">
            <a:tbl>
              <a:tblPr firstRow="1" bandRow="1">
                <a:tableStyleId>{21E4AEA4-8DFA-4A89-87EB-49C32662AFE0}</a:tableStyleId>
              </a:tblPr>
              <a:tblGrid>
                <a:gridCol w="1443787">
                  <a:extLst>
                    <a:ext uri="{9D8B030D-6E8A-4147-A177-3AD203B41FA5}">
                      <a16:colId xmlns:a16="http://schemas.microsoft.com/office/drawing/2014/main" val="2197354893"/>
                    </a:ext>
                  </a:extLst>
                </a:gridCol>
                <a:gridCol w="2544677">
                  <a:extLst>
                    <a:ext uri="{9D8B030D-6E8A-4147-A177-3AD203B41FA5}">
                      <a16:colId xmlns:a16="http://schemas.microsoft.com/office/drawing/2014/main" val="1038040937"/>
                    </a:ext>
                  </a:extLst>
                </a:gridCol>
                <a:gridCol w="2526631">
                  <a:extLst>
                    <a:ext uri="{9D8B030D-6E8A-4147-A177-3AD203B41FA5}">
                      <a16:colId xmlns:a16="http://schemas.microsoft.com/office/drawing/2014/main" val="3980444277"/>
                    </a:ext>
                  </a:extLst>
                </a:gridCol>
                <a:gridCol w="3985517">
                  <a:extLst>
                    <a:ext uri="{9D8B030D-6E8A-4147-A177-3AD203B41FA5}">
                      <a16:colId xmlns:a16="http://schemas.microsoft.com/office/drawing/2014/main" val="3816627448"/>
                    </a:ext>
                  </a:extLst>
                </a:gridCol>
              </a:tblGrid>
              <a:tr h="792908">
                <a:tc>
                  <a:txBody>
                    <a:bodyPr/>
                    <a:lstStyle/>
                    <a:p>
                      <a:pPr algn="ctr"/>
                      <a:r>
                        <a:rPr lang="en-US" sz="2400" dirty="0"/>
                        <a:t>S No</a:t>
                      </a:r>
                    </a:p>
                  </a:txBody>
                  <a:tcPr/>
                </a:tc>
                <a:tc>
                  <a:txBody>
                    <a:bodyPr/>
                    <a:lstStyle/>
                    <a:p>
                      <a:pPr algn="ctr"/>
                      <a:r>
                        <a:rPr lang="en-US" sz="2400" dirty="0"/>
                        <a:t>REVIEW</a:t>
                      </a:r>
                    </a:p>
                  </a:txBody>
                  <a:tcPr/>
                </a:tc>
                <a:tc>
                  <a:txBody>
                    <a:bodyPr/>
                    <a:lstStyle/>
                    <a:p>
                      <a:pPr algn="ctr"/>
                      <a:r>
                        <a:rPr lang="en-US" sz="2400" dirty="0"/>
                        <a:t>DATES</a:t>
                      </a:r>
                    </a:p>
                  </a:txBody>
                  <a:tcPr/>
                </a:tc>
                <a:tc>
                  <a:txBody>
                    <a:bodyPr/>
                    <a:lstStyle/>
                    <a:p>
                      <a:pPr algn="ctr"/>
                      <a:r>
                        <a:rPr lang="en-US" sz="2400" dirty="0"/>
                        <a:t>TOPICS</a:t>
                      </a:r>
                    </a:p>
                  </a:txBody>
                  <a:tcPr/>
                </a:tc>
                <a:extLst>
                  <a:ext uri="{0D108BD9-81ED-4DB2-BD59-A6C34878D82A}">
                    <a16:rowId xmlns:a16="http://schemas.microsoft.com/office/drawing/2014/main" val="987382248"/>
                  </a:ext>
                </a:extLst>
              </a:tr>
              <a:tr h="1599486">
                <a:tc>
                  <a:txBody>
                    <a:bodyPr/>
                    <a:lstStyle/>
                    <a:p>
                      <a:pPr algn="ctr"/>
                      <a:r>
                        <a:rPr lang="en-US" sz="2400" dirty="0">
                          <a:solidFill>
                            <a:schemeClr val="tx1"/>
                          </a:solidFill>
                          <a:latin typeface="Times New Roman"/>
                        </a:rPr>
                        <a:t>1</a:t>
                      </a:r>
                    </a:p>
                  </a:txBody>
                  <a:tcPr/>
                </a:tc>
                <a:tc>
                  <a:txBody>
                    <a:bodyPr/>
                    <a:lstStyle/>
                    <a:p>
                      <a:pPr algn="ctr"/>
                      <a:r>
                        <a:rPr lang="en-US" sz="2400" dirty="0">
                          <a:solidFill>
                            <a:schemeClr val="tx1"/>
                          </a:solidFill>
                          <a:latin typeface="Times New Roman"/>
                        </a:rPr>
                        <a:t>0 - REVIEW</a:t>
                      </a:r>
                    </a:p>
                  </a:txBody>
                  <a:tcPr/>
                </a:tc>
                <a:tc>
                  <a:txBody>
                    <a:bodyPr/>
                    <a:lstStyle/>
                    <a:p>
                      <a:pPr algn="ctr"/>
                      <a:r>
                        <a:rPr lang="en-US" sz="2400" dirty="0">
                          <a:solidFill>
                            <a:schemeClr val="tx1"/>
                          </a:solidFill>
                          <a:latin typeface="Times New Roman"/>
                        </a:rPr>
                        <a:t>28/09/2022</a:t>
                      </a:r>
                      <a:endParaRPr lang="en-US" dirty="0"/>
                    </a:p>
                  </a:txBody>
                  <a:tcPr/>
                </a:tc>
                <a:tc>
                  <a:txBody>
                    <a:bodyPr/>
                    <a:lstStyle/>
                    <a:p>
                      <a:pPr marL="285750" indent="-285750" algn="l">
                        <a:buFont typeface="Arial"/>
                        <a:buChar char="•"/>
                      </a:pPr>
                      <a:r>
                        <a:rPr lang="en-US" sz="2400" dirty="0">
                          <a:solidFill>
                            <a:schemeClr val="tx1"/>
                          </a:solidFill>
                          <a:latin typeface="Times New Roman"/>
                        </a:rPr>
                        <a:t>Software requirements specifications</a:t>
                      </a:r>
                    </a:p>
                    <a:p>
                      <a:pPr marL="285750" lvl="0" indent="-285750" algn="l">
                        <a:buFont typeface="Arial"/>
                        <a:buChar char="•"/>
                      </a:pPr>
                      <a:r>
                        <a:rPr lang="en-US" sz="2400" dirty="0">
                          <a:solidFill>
                            <a:schemeClr val="tx1"/>
                          </a:solidFill>
                          <a:latin typeface="Times New Roman"/>
                        </a:rPr>
                        <a:t>Details of feature</a:t>
                      </a:r>
                    </a:p>
                    <a:p>
                      <a:pPr marL="285750" lvl="0" indent="-285750" algn="l">
                        <a:buFont typeface="Arial"/>
                        <a:buChar char="•"/>
                      </a:pPr>
                      <a:r>
                        <a:rPr lang="en-US" sz="2400" dirty="0">
                          <a:solidFill>
                            <a:schemeClr val="tx1"/>
                          </a:solidFill>
                          <a:latin typeface="Times New Roman"/>
                        </a:rPr>
                        <a:t>Datasets</a:t>
                      </a:r>
                    </a:p>
                    <a:p>
                      <a:pPr marL="285750" lvl="0" indent="-285750" algn="l">
                        <a:buFont typeface="Arial"/>
                        <a:buChar char="•"/>
                      </a:pPr>
                      <a:r>
                        <a:rPr lang="en-US" sz="2400" dirty="0">
                          <a:solidFill>
                            <a:schemeClr val="tx1"/>
                          </a:solidFill>
                          <a:latin typeface="Times New Roman"/>
                        </a:rPr>
                        <a:t>Base papers and references</a:t>
                      </a:r>
                    </a:p>
                    <a:p>
                      <a:pPr lvl="0" algn="ctr">
                        <a:buNone/>
                      </a:pPr>
                      <a:endParaRPr lang="en-US" sz="2400" dirty="0">
                        <a:solidFill>
                          <a:schemeClr val="tx1"/>
                        </a:solidFill>
                        <a:latin typeface="Times New Roman"/>
                      </a:endParaRPr>
                    </a:p>
                  </a:txBody>
                  <a:tcPr/>
                </a:tc>
                <a:extLst>
                  <a:ext uri="{0D108BD9-81ED-4DB2-BD59-A6C34878D82A}">
                    <a16:rowId xmlns:a16="http://schemas.microsoft.com/office/drawing/2014/main" val="1988803766"/>
                  </a:ext>
                </a:extLst>
              </a:tr>
              <a:tr h="792908">
                <a:tc>
                  <a:txBody>
                    <a:bodyPr/>
                    <a:lstStyle/>
                    <a:p>
                      <a:pPr algn="ctr"/>
                      <a:r>
                        <a:rPr lang="en-US" sz="2400" dirty="0">
                          <a:solidFill>
                            <a:schemeClr val="tx1"/>
                          </a:solidFill>
                          <a:latin typeface="Times New Roman"/>
                        </a:rPr>
                        <a:t>2</a:t>
                      </a:r>
                    </a:p>
                  </a:txBody>
                  <a:tcPr/>
                </a:tc>
                <a:tc>
                  <a:txBody>
                    <a:bodyPr/>
                    <a:lstStyle/>
                    <a:p>
                      <a:pPr algn="ctr"/>
                      <a:r>
                        <a:rPr lang="en-US" sz="2400" dirty="0">
                          <a:solidFill>
                            <a:schemeClr val="tx1"/>
                          </a:solidFill>
                          <a:latin typeface="Times New Roman"/>
                        </a:rPr>
                        <a:t>1 - REVIEW</a:t>
                      </a:r>
                    </a:p>
                  </a:txBody>
                  <a:tcPr/>
                </a:tc>
                <a:tc>
                  <a:txBody>
                    <a:bodyPr/>
                    <a:lstStyle/>
                    <a:p>
                      <a:pPr algn="ctr"/>
                      <a:endParaRPr lang="en-US" sz="2400" dirty="0">
                        <a:solidFill>
                          <a:schemeClr val="tx1"/>
                        </a:solidFill>
                        <a:latin typeface="Times New Roman"/>
                      </a:endParaRPr>
                    </a:p>
                  </a:txBody>
                  <a:tcPr/>
                </a:tc>
                <a:tc>
                  <a:txBody>
                    <a:bodyPr/>
                    <a:lstStyle/>
                    <a:p>
                      <a:pPr algn="ctr"/>
                      <a:endParaRPr lang="en-US" sz="2400" dirty="0">
                        <a:solidFill>
                          <a:schemeClr val="tx1"/>
                        </a:solidFill>
                        <a:latin typeface="Times New Roman"/>
                      </a:endParaRPr>
                    </a:p>
                  </a:txBody>
                  <a:tcPr/>
                </a:tc>
                <a:extLst>
                  <a:ext uri="{0D108BD9-81ED-4DB2-BD59-A6C34878D82A}">
                    <a16:rowId xmlns:a16="http://schemas.microsoft.com/office/drawing/2014/main" val="1806601303"/>
                  </a:ext>
                </a:extLst>
              </a:tr>
              <a:tr h="792908">
                <a:tc>
                  <a:txBody>
                    <a:bodyPr/>
                    <a:lstStyle/>
                    <a:p>
                      <a:pPr algn="ctr"/>
                      <a:r>
                        <a:rPr lang="en-US" sz="2400" dirty="0">
                          <a:solidFill>
                            <a:schemeClr val="tx1"/>
                          </a:solidFill>
                          <a:latin typeface="Times New Roman"/>
                        </a:rPr>
                        <a:t>3</a:t>
                      </a:r>
                    </a:p>
                  </a:txBody>
                  <a:tcPr/>
                </a:tc>
                <a:tc>
                  <a:txBody>
                    <a:bodyPr/>
                    <a:lstStyle/>
                    <a:p>
                      <a:pPr algn="ctr"/>
                      <a:r>
                        <a:rPr lang="en-US" sz="2400" dirty="0">
                          <a:solidFill>
                            <a:schemeClr val="tx1"/>
                          </a:solidFill>
                          <a:latin typeface="Times New Roman"/>
                        </a:rPr>
                        <a:t>2 - REVIEW</a:t>
                      </a:r>
                    </a:p>
                  </a:txBody>
                  <a:tcPr/>
                </a:tc>
                <a:tc>
                  <a:txBody>
                    <a:bodyPr/>
                    <a:lstStyle/>
                    <a:p>
                      <a:pPr algn="ctr"/>
                      <a:endParaRPr lang="en-US" sz="2400" dirty="0">
                        <a:solidFill>
                          <a:schemeClr val="tx1"/>
                        </a:solidFill>
                        <a:latin typeface="Times New Roman"/>
                      </a:endParaRPr>
                    </a:p>
                  </a:txBody>
                  <a:tcPr/>
                </a:tc>
                <a:tc>
                  <a:txBody>
                    <a:bodyPr/>
                    <a:lstStyle/>
                    <a:p>
                      <a:pPr algn="ctr"/>
                      <a:endParaRPr lang="en-US" sz="2400" dirty="0">
                        <a:solidFill>
                          <a:schemeClr val="tx1"/>
                        </a:solidFill>
                        <a:latin typeface="Times New Roman"/>
                      </a:endParaRPr>
                    </a:p>
                  </a:txBody>
                  <a:tcPr/>
                </a:tc>
                <a:extLst>
                  <a:ext uri="{0D108BD9-81ED-4DB2-BD59-A6C34878D82A}">
                    <a16:rowId xmlns:a16="http://schemas.microsoft.com/office/drawing/2014/main" val="2904171628"/>
                  </a:ext>
                </a:extLst>
              </a:tr>
            </a:tbl>
          </a:graphicData>
        </a:graphic>
      </p:graphicFrame>
    </p:spTree>
    <p:extLst>
      <p:ext uri="{BB962C8B-B14F-4D97-AF65-F5344CB8AC3E}">
        <p14:creationId xmlns:p14="http://schemas.microsoft.com/office/powerpoint/2010/main" val="1050939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B1A7F4-10E9-4679-8443-2185CAB50292}"/>
              </a:ext>
            </a:extLst>
          </p:cNvPr>
          <p:cNvSpPr/>
          <p:nvPr/>
        </p:nvSpPr>
        <p:spPr>
          <a:xfrm>
            <a:off x="0" y="6586330"/>
            <a:ext cx="12192000" cy="271669"/>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Department of Computer Science &amp; Engineering</a:t>
            </a:r>
          </a:p>
        </p:txBody>
      </p:sp>
      <p:sp>
        <p:nvSpPr>
          <p:cNvPr id="7" name="Rectangle 6">
            <a:extLst>
              <a:ext uri="{FF2B5EF4-FFF2-40B4-BE49-F238E27FC236}">
                <a16:creationId xmlns:a16="http://schemas.microsoft.com/office/drawing/2014/main" id="{8CBB8F91-3261-41D8-94CB-22FBE8683557}"/>
              </a:ext>
            </a:extLst>
          </p:cNvPr>
          <p:cNvSpPr/>
          <p:nvPr/>
        </p:nvSpPr>
        <p:spPr>
          <a:xfrm>
            <a:off x="0" y="878002"/>
            <a:ext cx="12192000" cy="45719"/>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pic>
        <p:nvPicPr>
          <p:cNvPr id="8" name="Picture 7">
            <a:extLst>
              <a:ext uri="{FF2B5EF4-FFF2-40B4-BE49-F238E27FC236}">
                <a16:creationId xmlns:a16="http://schemas.microsoft.com/office/drawing/2014/main" id="{E2209120-C418-4031-B0B4-30949BCEA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40"/>
            <a:ext cx="12192000" cy="868062"/>
          </a:xfrm>
          <a:prstGeom prst="rect">
            <a:avLst/>
          </a:prstGeom>
        </p:spPr>
      </p:pic>
      <p:sp>
        <p:nvSpPr>
          <p:cNvPr id="2" name="Title 1">
            <a:extLst>
              <a:ext uri="{FF2B5EF4-FFF2-40B4-BE49-F238E27FC236}">
                <a16:creationId xmlns:a16="http://schemas.microsoft.com/office/drawing/2014/main" id="{B150E6CA-61E4-3543-EA5B-E532AE82CFE5}"/>
              </a:ext>
            </a:extLst>
          </p:cNvPr>
          <p:cNvSpPr>
            <a:spLocks noGrp="1"/>
          </p:cNvSpPr>
          <p:nvPr>
            <p:ph type="title"/>
          </p:nvPr>
        </p:nvSpPr>
        <p:spPr>
          <a:xfrm>
            <a:off x="838200" y="877288"/>
            <a:ext cx="10515600" cy="913335"/>
          </a:xfrm>
        </p:spPr>
        <p:txBody>
          <a:bodyPr>
            <a:normAutofit/>
          </a:bodyPr>
          <a:lstStyle/>
          <a:p>
            <a:pPr algn="ctr"/>
            <a:r>
              <a:rPr lang="en-US" sz="3200" b="1" dirty="0">
                <a:latin typeface="Times New Roman"/>
                <a:cs typeface="Calibri Light"/>
              </a:rPr>
              <a:t>REFERENCES</a:t>
            </a:r>
            <a:endParaRPr lang="en-US"/>
          </a:p>
        </p:txBody>
      </p:sp>
      <p:sp>
        <p:nvSpPr>
          <p:cNvPr id="3" name="Content Placeholder 2">
            <a:extLst>
              <a:ext uri="{FF2B5EF4-FFF2-40B4-BE49-F238E27FC236}">
                <a16:creationId xmlns:a16="http://schemas.microsoft.com/office/drawing/2014/main" id="{35B1452E-169F-A0DB-86CF-5EE16086DBB0}"/>
              </a:ext>
            </a:extLst>
          </p:cNvPr>
          <p:cNvSpPr>
            <a:spLocks noGrp="1"/>
          </p:cNvSpPr>
          <p:nvPr>
            <p:ph idx="1"/>
          </p:nvPr>
        </p:nvSpPr>
        <p:spPr>
          <a:xfrm>
            <a:off x="750758" y="1714076"/>
            <a:ext cx="10752944" cy="4093155"/>
          </a:xfrm>
        </p:spPr>
        <p:txBody>
          <a:bodyPr vert="horz" lIns="91440" tIns="45720" rIns="91440" bIns="45720" rtlCol="0" anchor="t">
            <a:noAutofit/>
          </a:bodyPr>
          <a:lstStyle/>
          <a:p>
            <a:pPr marL="0" indent="0">
              <a:buNone/>
            </a:pPr>
            <a:r>
              <a:rPr lang="en-US" sz="1400" b="1" dirty="0">
                <a:latin typeface="Times New Roman"/>
                <a:cs typeface="Calibri"/>
              </a:rPr>
              <a:t>BASE PAPERS </a:t>
            </a:r>
            <a:r>
              <a:rPr lang="en-US" sz="1400" dirty="0">
                <a:latin typeface="Times New Roman"/>
                <a:cs typeface="Calibri"/>
              </a:rPr>
              <a:t>- </a:t>
            </a:r>
          </a:p>
          <a:p>
            <a:pPr marL="0" indent="0">
              <a:buNone/>
            </a:pPr>
            <a:r>
              <a:rPr lang="en-US" sz="1400" dirty="0">
                <a:latin typeface="Times New Roman"/>
                <a:ea typeface="+mn-lt"/>
                <a:cs typeface="+mn-lt"/>
                <a:hlinkClick r:id="" action="ppaction://noaction"/>
              </a:rPr>
              <a:t>Creating and detecting fake reviews of online products - ScienceDirect p.</a:t>
            </a:r>
            <a:r>
              <a:rPr lang="en-US" sz="1400" dirty="0">
                <a:latin typeface="Times New Roman"/>
                <a:cs typeface="Calibri" panose="020F0502020204030204"/>
              </a:rPr>
              <a:t>  Jan 2022</a:t>
            </a:r>
          </a:p>
          <a:p>
            <a:pPr marL="0" indent="0">
              <a:buNone/>
            </a:pPr>
            <a:r>
              <a:rPr lang="en-US" sz="1400" b="1" dirty="0">
                <a:latin typeface="Times New Roman"/>
                <a:cs typeface="Times New Roman"/>
              </a:rPr>
              <a:t>REFERENCES</a:t>
            </a:r>
            <a:r>
              <a:rPr lang="en-US" sz="1400" dirty="0">
                <a:latin typeface="Times New Roman"/>
                <a:cs typeface="Calibri"/>
              </a:rPr>
              <a:t> - </a:t>
            </a:r>
            <a:endParaRPr lang="en-US" sz="1400">
              <a:cs typeface="Calibri"/>
            </a:endParaRPr>
          </a:p>
          <a:p>
            <a:pPr marL="0" indent="0">
              <a:buNone/>
            </a:pPr>
            <a:r>
              <a:rPr lang="en-US" sz="1400" dirty="0">
                <a:latin typeface="Times New Roman"/>
                <a:cs typeface="Calibri"/>
              </a:rPr>
              <a:t>A</a:t>
            </a:r>
            <a:r>
              <a:rPr lang="en-US" sz="1400" dirty="0">
                <a:latin typeface="Times New Roman"/>
                <a:ea typeface="+mn-lt"/>
                <a:cs typeface="+mn-lt"/>
              </a:rPr>
              <a:t>bu Hammad, Ahmad Sj, 2013. An Approach for Detecting Spam in Arabic Opinion Reviews. Doctoral Dissertation. Islamic University of Gaza, Gaza, Palestine. Ahmed, Hadeer, Traore, Issa, Saad, </a:t>
            </a:r>
            <a:r>
              <a:rPr lang="en-US" sz="1400" dirty="0" err="1">
                <a:latin typeface="Times New Roman"/>
                <a:ea typeface="+mn-lt"/>
                <a:cs typeface="+mn-lt"/>
              </a:rPr>
              <a:t>Sherif</a:t>
            </a:r>
            <a:r>
              <a:rPr lang="en-US" sz="1400" dirty="0">
                <a:latin typeface="Times New Roman"/>
                <a:ea typeface="+mn-lt"/>
                <a:cs typeface="+mn-lt"/>
              </a:rPr>
              <a:t>, 2018. Detecting opinion spams and fake news using text classification. e9 Security and Privacy 1, 1, 2018. </a:t>
            </a:r>
          </a:p>
          <a:p>
            <a:pPr marL="0" indent="0">
              <a:buNone/>
            </a:pPr>
            <a:r>
              <a:rPr lang="en-US" sz="1400" dirty="0">
                <a:latin typeface="Times New Roman"/>
                <a:ea typeface="+mn-lt"/>
                <a:cs typeface="+mn-lt"/>
                <a:hlinkClick r:id="rId3"/>
              </a:rPr>
              <a:t>(PDF) An Approach for Detecting Spam in Arabic Opinion Reviews (researchgate.net)</a:t>
            </a:r>
            <a:endParaRPr lang="en-US" sz="1400" dirty="0">
              <a:latin typeface="Times New Roman"/>
              <a:cs typeface="Calibri"/>
            </a:endParaRPr>
          </a:p>
          <a:p>
            <a:pPr>
              <a:buNone/>
            </a:pPr>
            <a:r>
              <a:rPr lang="en-US" sz="1400" dirty="0">
                <a:latin typeface="Times New Roman"/>
                <a:ea typeface="+mn-lt"/>
                <a:cs typeface="+mn-lt"/>
              </a:rPr>
              <a:t>Ahmed et al., 2018 Hadeer Ahmed, Issa Traore, </a:t>
            </a:r>
            <a:r>
              <a:rPr lang="en-US" sz="1400" dirty="0" err="1">
                <a:latin typeface="Times New Roman"/>
                <a:ea typeface="+mn-lt"/>
                <a:cs typeface="+mn-lt"/>
              </a:rPr>
              <a:t>Sherif</a:t>
            </a:r>
            <a:r>
              <a:rPr lang="en-US" sz="1400" dirty="0">
                <a:latin typeface="Times New Roman"/>
                <a:ea typeface="+mn-lt"/>
                <a:cs typeface="+mn-lt"/>
              </a:rPr>
              <a:t> Saad Detecting opinion spams and fake news using text classification e9 Security and Privacy, 1 (2018), p. 1 2018</a:t>
            </a:r>
          </a:p>
          <a:p>
            <a:pPr>
              <a:buNone/>
            </a:pPr>
            <a:r>
              <a:rPr lang="en-US" sz="1400" dirty="0">
                <a:latin typeface="Times New Roman"/>
                <a:ea typeface="+mn-lt"/>
                <a:cs typeface="+mn-lt"/>
                <a:hlinkClick r:id="rId4"/>
              </a:rPr>
              <a:t>iSRD: Spam review detection with imbalanced data distributions | IEEE Conference Publication | IEEE Xplore</a:t>
            </a:r>
            <a:endParaRPr lang="en-US" sz="1400" dirty="0">
              <a:latin typeface="Times New Roman"/>
              <a:cs typeface="Calibri"/>
            </a:endParaRPr>
          </a:p>
          <a:p>
            <a:pPr>
              <a:buNone/>
            </a:pPr>
            <a:r>
              <a:rPr lang="en-US" sz="1400" b="1" dirty="0">
                <a:latin typeface="Times New Roman"/>
                <a:ea typeface="+mn-lt"/>
                <a:cs typeface="+mn-lt"/>
              </a:rPr>
              <a:t>WEB REFERENCES</a:t>
            </a:r>
            <a:r>
              <a:rPr lang="en-US" sz="1400" dirty="0">
                <a:latin typeface="Times New Roman"/>
                <a:ea typeface="+mn-lt"/>
                <a:cs typeface="+mn-lt"/>
              </a:rPr>
              <a:t> - </a:t>
            </a:r>
          </a:p>
          <a:p>
            <a:pPr>
              <a:buNone/>
            </a:pPr>
            <a:r>
              <a:rPr lang="en-US" sz="1400" dirty="0">
                <a:latin typeface="Times New Roman"/>
                <a:ea typeface="+mn-lt"/>
                <a:cs typeface="+mn-lt"/>
                <a:hlinkClick r:id="rId5"/>
              </a:rPr>
              <a:t>https://towardsdatascience.com/keeping-up-with-the-berts-5b7beb92766</a:t>
            </a:r>
            <a:endParaRPr lang="en-US" sz="1400" dirty="0">
              <a:latin typeface="Times New Roman"/>
              <a:cs typeface="Calibri"/>
            </a:endParaRPr>
          </a:p>
          <a:p>
            <a:pPr>
              <a:buNone/>
            </a:pPr>
            <a:r>
              <a:rPr lang="en-US" sz="1400" b="1" dirty="0">
                <a:latin typeface="Times New Roman"/>
                <a:cs typeface="Calibri"/>
              </a:rPr>
              <a:t>DATASETS </a:t>
            </a:r>
            <a:r>
              <a:rPr lang="en-US" sz="1400" dirty="0">
                <a:latin typeface="Times New Roman"/>
                <a:cs typeface="Calibri"/>
              </a:rPr>
              <a:t>- </a:t>
            </a:r>
          </a:p>
          <a:p>
            <a:pPr>
              <a:buNone/>
            </a:pPr>
            <a:r>
              <a:rPr lang="en-US" sz="1400" dirty="0">
                <a:latin typeface="Times New Roman"/>
                <a:ea typeface="+mn-lt"/>
                <a:cs typeface="+mn-lt"/>
              </a:rPr>
              <a:t>Amazon reviews - </a:t>
            </a:r>
            <a:r>
              <a:rPr lang="en-US" sz="1400" dirty="0">
                <a:ea typeface="+mn-lt"/>
                <a:cs typeface="+mn-lt"/>
                <a:hlinkClick r:id="rId6"/>
              </a:rPr>
              <a:t>https://www.kaggle.com/datasets/kritanjalijain/amazon-reviews</a:t>
            </a:r>
            <a:endParaRPr lang="en-US" sz="1400" dirty="0">
              <a:latin typeface="Times New Roman"/>
              <a:ea typeface="+mn-lt"/>
              <a:cs typeface="+mn-lt"/>
            </a:endParaRPr>
          </a:p>
          <a:p>
            <a:pPr>
              <a:buNone/>
            </a:pPr>
            <a:r>
              <a:rPr lang="en-US" sz="1400" dirty="0">
                <a:ea typeface="+mn-lt"/>
                <a:cs typeface="+mn-lt"/>
              </a:rPr>
              <a:t>Flipkart reviews - </a:t>
            </a:r>
            <a:r>
              <a:rPr lang="en-US" sz="1400" dirty="0">
                <a:ea typeface="+mn-lt"/>
                <a:cs typeface="+mn-lt"/>
                <a:hlinkClick r:id="" action="ppaction://noaction"/>
              </a:rPr>
              <a:t> </a:t>
            </a:r>
            <a:r>
              <a:rPr lang="en-US" sz="1400" dirty="0">
                <a:ea typeface="+mn-lt"/>
                <a:cs typeface="+mn-lt"/>
                <a:hlinkClick r:id="rId7"/>
              </a:rPr>
              <a:t>https://www.kaggle.com/code/naushads/flipkart-reviews-scraping</a:t>
            </a:r>
            <a:endParaRPr lang="en-US" sz="1400" dirty="0">
              <a:ea typeface="+mn-lt"/>
              <a:cs typeface="+mn-lt"/>
            </a:endParaRPr>
          </a:p>
          <a:p>
            <a:pPr>
              <a:buNone/>
            </a:pPr>
            <a:r>
              <a:rPr lang="en-US" sz="1400" dirty="0">
                <a:latin typeface="Calibri"/>
                <a:cs typeface="Calibri"/>
              </a:rPr>
              <a:t>Etsy reviews - </a:t>
            </a:r>
            <a:r>
              <a:rPr lang="en-US" sz="1400" dirty="0">
                <a:ea typeface="+mn-lt"/>
                <a:cs typeface="+mn-lt"/>
                <a:hlinkClick r:id="rId8"/>
              </a:rPr>
              <a:t>https://www.kaggle.com/datasets/csabdulelah/etsy-seller-reviews</a:t>
            </a:r>
            <a:endParaRPr lang="en-US" sz="1400" dirty="0">
              <a:ea typeface="+mn-lt"/>
              <a:cs typeface="+mn-lt"/>
            </a:endParaRPr>
          </a:p>
          <a:p>
            <a:pPr>
              <a:buNone/>
            </a:pPr>
            <a:endParaRPr lang="en-US" sz="1400" dirty="0">
              <a:latin typeface="Calibri"/>
              <a:cs typeface="Calibri"/>
            </a:endParaRPr>
          </a:p>
          <a:p>
            <a:pPr marL="0" indent="0">
              <a:buNone/>
            </a:pPr>
            <a:endParaRPr lang="en-US" sz="1400" dirty="0">
              <a:latin typeface="Times New Roman"/>
              <a:cs typeface="Calibri"/>
            </a:endParaRPr>
          </a:p>
        </p:txBody>
      </p:sp>
    </p:spTree>
    <p:extLst>
      <p:ext uri="{BB962C8B-B14F-4D97-AF65-F5344CB8AC3E}">
        <p14:creationId xmlns:p14="http://schemas.microsoft.com/office/powerpoint/2010/main" val="4070361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B1A7F4-10E9-4679-8443-2185CAB50292}"/>
              </a:ext>
            </a:extLst>
          </p:cNvPr>
          <p:cNvSpPr/>
          <p:nvPr/>
        </p:nvSpPr>
        <p:spPr>
          <a:xfrm>
            <a:off x="0" y="6586330"/>
            <a:ext cx="12192000" cy="271669"/>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Department of Computer Science &amp; Engineering</a:t>
            </a:r>
          </a:p>
        </p:txBody>
      </p:sp>
      <p:sp>
        <p:nvSpPr>
          <p:cNvPr id="7" name="Rectangle 6">
            <a:extLst>
              <a:ext uri="{FF2B5EF4-FFF2-40B4-BE49-F238E27FC236}">
                <a16:creationId xmlns:a16="http://schemas.microsoft.com/office/drawing/2014/main" id="{8CBB8F91-3261-41D8-94CB-22FBE8683557}"/>
              </a:ext>
            </a:extLst>
          </p:cNvPr>
          <p:cNvSpPr/>
          <p:nvPr/>
        </p:nvSpPr>
        <p:spPr>
          <a:xfrm>
            <a:off x="0" y="878002"/>
            <a:ext cx="12192000" cy="45719"/>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pic>
        <p:nvPicPr>
          <p:cNvPr id="8" name="Picture 7">
            <a:extLst>
              <a:ext uri="{FF2B5EF4-FFF2-40B4-BE49-F238E27FC236}">
                <a16:creationId xmlns:a16="http://schemas.microsoft.com/office/drawing/2014/main" id="{E2209120-C418-4031-B0B4-30949BCEA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40"/>
            <a:ext cx="12192000" cy="868062"/>
          </a:xfrm>
          <a:prstGeom prst="rect">
            <a:avLst/>
          </a:prstGeom>
        </p:spPr>
      </p:pic>
      <p:sp>
        <p:nvSpPr>
          <p:cNvPr id="2" name="Title 1">
            <a:extLst>
              <a:ext uri="{FF2B5EF4-FFF2-40B4-BE49-F238E27FC236}">
                <a16:creationId xmlns:a16="http://schemas.microsoft.com/office/drawing/2014/main" id="{B150E6CA-61E4-3543-EA5B-E532AE82CFE5}"/>
              </a:ext>
            </a:extLst>
          </p:cNvPr>
          <p:cNvSpPr>
            <a:spLocks noGrp="1"/>
          </p:cNvSpPr>
          <p:nvPr>
            <p:ph type="title"/>
          </p:nvPr>
        </p:nvSpPr>
        <p:spPr>
          <a:xfrm>
            <a:off x="838200" y="895008"/>
            <a:ext cx="10515600" cy="5077754"/>
          </a:xfrm>
        </p:spPr>
        <p:txBody>
          <a:bodyPr>
            <a:normAutofit/>
          </a:bodyPr>
          <a:lstStyle/>
          <a:p>
            <a:pPr algn="ctr"/>
            <a:r>
              <a:rPr lang="en-US" sz="6000" b="1" dirty="0">
                <a:latin typeface="Times New Roman"/>
                <a:cs typeface="Calibri Light"/>
              </a:rPr>
              <a:t>Thank You</a:t>
            </a:r>
            <a:r>
              <a:rPr lang="en-US" sz="3200" b="1" dirty="0">
                <a:latin typeface="Times New Roman"/>
                <a:cs typeface="Calibri Light"/>
              </a:rPr>
              <a:t> </a:t>
            </a:r>
            <a:br>
              <a:rPr lang="en-US" sz="3200" b="1" dirty="0">
                <a:latin typeface="Times New Roman"/>
                <a:cs typeface="Calibri Light"/>
              </a:rPr>
            </a:br>
            <a:endParaRPr lang="en-US" sz="3200" b="1" dirty="0">
              <a:latin typeface="Times New Roman"/>
              <a:cs typeface="Calibri Light"/>
            </a:endParaRPr>
          </a:p>
        </p:txBody>
      </p:sp>
      <p:sp>
        <p:nvSpPr>
          <p:cNvPr id="3" name="Content Placeholder 2">
            <a:extLst>
              <a:ext uri="{FF2B5EF4-FFF2-40B4-BE49-F238E27FC236}">
                <a16:creationId xmlns:a16="http://schemas.microsoft.com/office/drawing/2014/main" id="{35B1452E-169F-A0DB-86CF-5EE16086DBB0}"/>
              </a:ext>
            </a:extLst>
          </p:cNvPr>
          <p:cNvSpPr>
            <a:spLocks noGrp="1"/>
          </p:cNvSpPr>
          <p:nvPr>
            <p:ph idx="1"/>
          </p:nvPr>
        </p:nvSpPr>
        <p:spPr>
          <a:xfrm>
            <a:off x="750758" y="1714076"/>
            <a:ext cx="10752944" cy="4527318"/>
          </a:xfrm>
        </p:spPr>
        <p:txBody>
          <a:bodyPr vert="horz" lIns="91440" tIns="45720" rIns="91440" bIns="45720" rtlCol="0" anchor="t">
            <a:noAutofit/>
          </a:bodyPr>
          <a:lstStyle/>
          <a:p>
            <a:pPr marL="0" indent="0">
              <a:buNone/>
            </a:pPr>
            <a:endParaRPr lang="en-US" sz="1400" dirty="0">
              <a:latin typeface="Times New Roman"/>
              <a:ea typeface="+mn-lt"/>
              <a:cs typeface="+mn-lt"/>
            </a:endParaRPr>
          </a:p>
          <a:p>
            <a:pPr marL="0" indent="0">
              <a:buNone/>
            </a:pPr>
            <a:endParaRPr lang="en-US" sz="1400" dirty="0">
              <a:latin typeface="Times New Roman"/>
              <a:cs typeface="Calibri"/>
            </a:endParaRPr>
          </a:p>
        </p:txBody>
      </p:sp>
    </p:spTree>
    <p:extLst>
      <p:ext uri="{BB962C8B-B14F-4D97-AF65-F5344CB8AC3E}">
        <p14:creationId xmlns:p14="http://schemas.microsoft.com/office/powerpoint/2010/main" val="2308574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B1A7F4-10E9-4679-8443-2185CAB50292}"/>
              </a:ext>
            </a:extLst>
          </p:cNvPr>
          <p:cNvSpPr/>
          <p:nvPr/>
        </p:nvSpPr>
        <p:spPr>
          <a:xfrm>
            <a:off x="0" y="6586330"/>
            <a:ext cx="12192000" cy="271669"/>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Department of Computer Science &amp; Engineering</a:t>
            </a:r>
          </a:p>
        </p:txBody>
      </p:sp>
      <p:sp>
        <p:nvSpPr>
          <p:cNvPr id="7" name="Rectangle 6">
            <a:extLst>
              <a:ext uri="{FF2B5EF4-FFF2-40B4-BE49-F238E27FC236}">
                <a16:creationId xmlns:a16="http://schemas.microsoft.com/office/drawing/2014/main" id="{8CBB8F91-3261-41D8-94CB-22FBE8683557}"/>
              </a:ext>
            </a:extLst>
          </p:cNvPr>
          <p:cNvSpPr/>
          <p:nvPr/>
        </p:nvSpPr>
        <p:spPr>
          <a:xfrm>
            <a:off x="0" y="878002"/>
            <a:ext cx="12192000" cy="45719"/>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pic>
        <p:nvPicPr>
          <p:cNvPr id="8" name="Picture 7">
            <a:extLst>
              <a:ext uri="{FF2B5EF4-FFF2-40B4-BE49-F238E27FC236}">
                <a16:creationId xmlns:a16="http://schemas.microsoft.com/office/drawing/2014/main" id="{E2209120-C418-4031-B0B4-30949BCEA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40"/>
            <a:ext cx="12192000" cy="868062"/>
          </a:xfrm>
          <a:prstGeom prst="rect">
            <a:avLst/>
          </a:prstGeom>
        </p:spPr>
      </p:pic>
      <p:sp>
        <p:nvSpPr>
          <p:cNvPr id="2" name="Title 1">
            <a:extLst>
              <a:ext uri="{FF2B5EF4-FFF2-40B4-BE49-F238E27FC236}">
                <a16:creationId xmlns:a16="http://schemas.microsoft.com/office/drawing/2014/main" id="{B150E6CA-61E4-3543-EA5B-E532AE82CFE5}"/>
              </a:ext>
            </a:extLst>
          </p:cNvPr>
          <p:cNvSpPr>
            <a:spLocks noGrp="1"/>
          </p:cNvSpPr>
          <p:nvPr>
            <p:ph type="title"/>
          </p:nvPr>
        </p:nvSpPr>
        <p:spPr>
          <a:xfrm>
            <a:off x="838200" y="895008"/>
            <a:ext cx="10515600" cy="5077754"/>
          </a:xfrm>
        </p:spPr>
        <p:txBody>
          <a:bodyPr>
            <a:normAutofit/>
          </a:bodyPr>
          <a:lstStyle/>
          <a:p>
            <a:pPr algn="ctr"/>
            <a:r>
              <a:rPr lang="en-US" sz="6000" b="1" dirty="0">
                <a:latin typeface="Times New Roman"/>
                <a:cs typeface="Calibri Light"/>
              </a:rPr>
              <a:t>Questions </a:t>
            </a:r>
            <a:br>
              <a:rPr lang="en-US" sz="6000" b="1" dirty="0">
                <a:latin typeface="Times New Roman"/>
                <a:cs typeface="Calibri Light"/>
              </a:rPr>
            </a:br>
            <a:endParaRPr lang="en-US" sz="6000" b="1" dirty="0">
              <a:latin typeface="Times New Roman"/>
              <a:cs typeface="Calibri Light"/>
            </a:endParaRPr>
          </a:p>
        </p:txBody>
      </p:sp>
      <p:sp>
        <p:nvSpPr>
          <p:cNvPr id="3" name="Content Placeholder 2">
            <a:extLst>
              <a:ext uri="{FF2B5EF4-FFF2-40B4-BE49-F238E27FC236}">
                <a16:creationId xmlns:a16="http://schemas.microsoft.com/office/drawing/2014/main" id="{35B1452E-169F-A0DB-86CF-5EE16086DBB0}"/>
              </a:ext>
            </a:extLst>
          </p:cNvPr>
          <p:cNvSpPr>
            <a:spLocks noGrp="1"/>
          </p:cNvSpPr>
          <p:nvPr>
            <p:ph idx="1"/>
          </p:nvPr>
        </p:nvSpPr>
        <p:spPr>
          <a:xfrm>
            <a:off x="750758" y="1714076"/>
            <a:ext cx="10752944" cy="4527318"/>
          </a:xfrm>
        </p:spPr>
        <p:txBody>
          <a:bodyPr vert="horz" lIns="91440" tIns="45720" rIns="91440" bIns="45720" rtlCol="0" anchor="t">
            <a:noAutofit/>
          </a:bodyPr>
          <a:lstStyle/>
          <a:p>
            <a:pPr marL="0" indent="0">
              <a:buNone/>
            </a:pPr>
            <a:endParaRPr lang="en-US" sz="1400" dirty="0">
              <a:latin typeface="Times New Roman"/>
              <a:ea typeface="+mn-lt"/>
              <a:cs typeface="+mn-lt"/>
            </a:endParaRPr>
          </a:p>
          <a:p>
            <a:pPr marL="0" indent="0">
              <a:buNone/>
            </a:pPr>
            <a:endParaRPr lang="en-US" sz="1400" dirty="0">
              <a:latin typeface="Times New Roman"/>
              <a:cs typeface="Calibri"/>
            </a:endParaRPr>
          </a:p>
        </p:txBody>
      </p:sp>
    </p:spTree>
    <p:extLst>
      <p:ext uri="{BB962C8B-B14F-4D97-AF65-F5344CB8AC3E}">
        <p14:creationId xmlns:p14="http://schemas.microsoft.com/office/powerpoint/2010/main" val="495305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987674F9-2F52-4B9A-8E54-49E877748A41}"/>
              </a:ext>
            </a:extLst>
          </p:cNvPr>
          <p:cNvSpPr/>
          <p:nvPr/>
        </p:nvSpPr>
        <p:spPr>
          <a:xfrm>
            <a:off x="2948683" y="4999230"/>
            <a:ext cx="5167901" cy="1637876"/>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0" name="Rectangle 19">
            <a:extLst>
              <a:ext uri="{FF2B5EF4-FFF2-40B4-BE49-F238E27FC236}">
                <a16:creationId xmlns:a16="http://schemas.microsoft.com/office/drawing/2014/main" id="{208479DC-1D45-4C54-BF18-9C2A1806206A}"/>
              </a:ext>
            </a:extLst>
          </p:cNvPr>
          <p:cNvSpPr/>
          <p:nvPr/>
        </p:nvSpPr>
        <p:spPr>
          <a:xfrm>
            <a:off x="3220946" y="3035158"/>
            <a:ext cx="5060025" cy="1449512"/>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9" name="Rectangle 18">
            <a:extLst>
              <a:ext uri="{FF2B5EF4-FFF2-40B4-BE49-F238E27FC236}">
                <a16:creationId xmlns:a16="http://schemas.microsoft.com/office/drawing/2014/main" id="{2BE05FFF-7BF7-47CA-8284-C47923AEA1A7}"/>
              </a:ext>
            </a:extLst>
          </p:cNvPr>
          <p:cNvSpPr/>
          <p:nvPr/>
        </p:nvSpPr>
        <p:spPr>
          <a:xfrm>
            <a:off x="1728626" y="842481"/>
            <a:ext cx="8734748" cy="1530850"/>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 name="Rectangle 3">
            <a:extLst>
              <a:ext uri="{FF2B5EF4-FFF2-40B4-BE49-F238E27FC236}">
                <a16:creationId xmlns:a16="http://schemas.microsoft.com/office/drawing/2014/main" id="{5986D1DA-508E-4ED9-AA8D-42B1FE7AA7F0}"/>
              </a:ext>
            </a:extLst>
          </p:cNvPr>
          <p:cNvSpPr/>
          <p:nvPr/>
        </p:nvSpPr>
        <p:spPr>
          <a:xfrm>
            <a:off x="5068584" y="1504307"/>
            <a:ext cx="2054832" cy="6780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Tokenisation</a:t>
            </a:r>
          </a:p>
        </p:txBody>
      </p:sp>
      <p:sp>
        <p:nvSpPr>
          <p:cNvPr id="5" name="Rectangle 4">
            <a:extLst>
              <a:ext uri="{FF2B5EF4-FFF2-40B4-BE49-F238E27FC236}">
                <a16:creationId xmlns:a16="http://schemas.microsoft.com/office/drawing/2014/main" id="{325F2223-0EBC-402D-B066-66D51DC5D6B4}"/>
              </a:ext>
            </a:extLst>
          </p:cNvPr>
          <p:cNvSpPr/>
          <p:nvPr/>
        </p:nvSpPr>
        <p:spPr>
          <a:xfrm>
            <a:off x="2193530" y="1535130"/>
            <a:ext cx="2054832" cy="6780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Removal of stop words</a:t>
            </a:r>
          </a:p>
        </p:txBody>
      </p:sp>
      <p:sp>
        <p:nvSpPr>
          <p:cNvPr id="7" name="Rectangle 6">
            <a:extLst>
              <a:ext uri="{FF2B5EF4-FFF2-40B4-BE49-F238E27FC236}">
                <a16:creationId xmlns:a16="http://schemas.microsoft.com/office/drawing/2014/main" id="{C06710CE-C297-4B31-B232-BC04B2A2E1D7}"/>
              </a:ext>
            </a:extLst>
          </p:cNvPr>
          <p:cNvSpPr/>
          <p:nvPr/>
        </p:nvSpPr>
        <p:spPr>
          <a:xfrm>
            <a:off x="3118207" y="5705577"/>
            <a:ext cx="2054832" cy="6780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Training</a:t>
            </a:r>
          </a:p>
        </p:txBody>
      </p:sp>
      <p:sp>
        <p:nvSpPr>
          <p:cNvPr id="8" name="Rectangle 7">
            <a:extLst>
              <a:ext uri="{FF2B5EF4-FFF2-40B4-BE49-F238E27FC236}">
                <a16:creationId xmlns:a16="http://schemas.microsoft.com/office/drawing/2014/main" id="{99893028-1447-474E-8FEB-962936C1DD41}"/>
              </a:ext>
            </a:extLst>
          </p:cNvPr>
          <p:cNvSpPr/>
          <p:nvPr/>
        </p:nvSpPr>
        <p:spPr>
          <a:xfrm>
            <a:off x="7902540" y="1504307"/>
            <a:ext cx="2054832" cy="6780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Lemmatization</a:t>
            </a:r>
          </a:p>
        </p:txBody>
      </p:sp>
      <p:sp>
        <p:nvSpPr>
          <p:cNvPr id="9" name="Rectangle 8">
            <a:extLst>
              <a:ext uri="{FF2B5EF4-FFF2-40B4-BE49-F238E27FC236}">
                <a16:creationId xmlns:a16="http://schemas.microsoft.com/office/drawing/2014/main" id="{2E9F6561-7325-468B-9A18-CACEB8E63423}"/>
              </a:ext>
            </a:extLst>
          </p:cNvPr>
          <p:cNvSpPr/>
          <p:nvPr/>
        </p:nvSpPr>
        <p:spPr>
          <a:xfrm>
            <a:off x="5847708" y="5700440"/>
            <a:ext cx="2054832" cy="6780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Testing</a:t>
            </a:r>
          </a:p>
        </p:txBody>
      </p:sp>
      <p:sp>
        <p:nvSpPr>
          <p:cNvPr id="10" name="Flowchart: Magnetic Disk 9">
            <a:extLst>
              <a:ext uri="{FF2B5EF4-FFF2-40B4-BE49-F238E27FC236}">
                <a16:creationId xmlns:a16="http://schemas.microsoft.com/office/drawing/2014/main" id="{84691248-BCCF-4961-B0C8-E77ABE6EB490}"/>
              </a:ext>
            </a:extLst>
          </p:cNvPr>
          <p:cNvSpPr/>
          <p:nvPr/>
        </p:nvSpPr>
        <p:spPr>
          <a:xfrm>
            <a:off x="832204" y="2789432"/>
            <a:ext cx="1273995" cy="1099335"/>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Dataset</a:t>
            </a:r>
          </a:p>
        </p:txBody>
      </p:sp>
      <p:sp>
        <p:nvSpPr>
          <p:cNvPr id="11" name="Rectangle 10">
            <a:extLst>
              <a:ext uri="{FF2B5EF4-FFF2-40B4-BE49-F238E27FC236}">
                <a16:creationId xmlns:a16="http://schemas.microsoft.com/office/drawing/2014/main" id="{2BC77FE6-A7DE-4497-88E1-18F4464935A4}"/>
              </a:ext>
            </a:extLst>
          </p:cNvPr>
          <p:cNvSpPr/>
          <p:nvPr/>
        </p:nvSpPr>
        <p:spPr>
          <a:xfrm>
            <a:off x="744875" y="4484669"/>
            <a:ext cx="1448655" cy="8835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Feature Engineering</a:t>
            </a:r>
          </a:p>
        </p:txBody>
      </p:sp>
      <p:sp>
        <p:nvSpPr>
          <p:cNvPr id="16" name="Rectangle 15">
            <a:extLst>
              <a:ext uri="{FF2B5EF4-FFF2-40B4-BE49-F238E27FC236}">
                <a16:creationId xmlns:a16="http://schemas.microsoft.com/office/drawing/2014/main" id="{1FD8BBD4-7B98-4B67-96A5-5BFD8B68E11B}"/>
              </a:ext>
            </a:extLst>
          </p:cNvPr>
          <p:cNvSpPr/>
          <p:nvPr/>
        </p:nvSpPr>
        <p:spPr>
          <a:xfrm>
            <a:off x="9243317" y="5532634"/>
            <a:ext cx="1767155" cy="96577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Learned Classifier</a:t>
            </a:r>
          </a:p>
        </p:txBody>
      </p:sp>
      <p:sp>
        <p:nvSpPr>
          <p:cNvPr id="17" name="Rectangle 16">
            <a:extLst>
              <a:ext uri="{FF2B5EF4-FFF2-40B4-BE49-F238E27FC236}">
                <a16:creationId xmlns:a16="http://schemas.microsoft.com/office/drawing/2014/main" id="{D098C1A6-8B56-41B5-9772-B545C44ED050}"/>
              </a:ext>
            </a:extLst>
          </p:cNvPr>
          <p:cNvSpPr/>
          <p:nvPr/>
        </p:nvSpPr>
        <p:spPr>
          <a:xfrm>
            <a:off x="3503487" y="3549718"/>
            <a:ext cx="1828800" cy="6780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N-gram Model</a:t>
            </a:r>
          </a:p>
        </p:txBody>
      </p:sp>
      <p:sp>
        <p:nvSpPr>
          <p:cNvPr id="18" name="Rectangle 17">
            <a:extLst>
              <a:ext uri="{FF2B5EF4-FFF2-40B4-BE49-F238E27FC236}">
                <a16:creationId xmlns:a16="http://schemas.microsoft.com/office/drawing/2014/main" id="{DF63900C-81DE-4913-BFC7-40E805A65254}"/>
              </a:ext>
            </a:extLst>
          </p:cNvPr>
          <p:cNvSpPr/>
          <p:nvPr/>
        </p:nvSpPr>
        <p:spPr>
          <a:xfrm>
            <a:off x="6010382" y="3549720"/>
            <a:ext cx="1982912" cy="6780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TD-IDF</a:t>
            </a:r>
          </a:p>
        </p:txBody>
      </p:sp>
      <p:sp>
        <p:nvSpPr>
          <p:cNvPr id="22" name="TextBox 21">
            <a:extLst>
              <a:ext uri="{FF2B5EF4-FFF2-40B4-BE49-F238E27FC236}">
                <a16:creationId xmlns:a16="http://schemas.microsoft.com/office/drawing/2014/main" id="{5BA17EA3-609F-43D9-AEAC-980AA4D0E896}"/>
              </a:ext>
            </a:extLst>
          </p:cNvPr>
          <p:cNvSpPr txBox="1"/>
          <p:nvPr/>
        </p:nvSpPr>
        <p:spPr>
          <a:xfrm>
            <a:off x="5173039" y="927940"/>
            <a:ext cx="2402439" cy="369332"/>
          </a:xfrm>
          <a:prstGeom prst="rect">
            <a:avLst/>
          </a:prstGeom>
          <a:noFill/>
        </p:spPr>
        <p:txBody>
          <a:bodyPr wrap="square" rtlCol="0">
            <a:spAutoFit/>
          </a:bodyPr>
          <a:lstStyle/>
          <a:p>
            <a:r>
              <a:rPr lang="en-IN" dirty="0"/>
              <a:t>   Pre-processing</a:t>
            </a:r>
          </a:p>
        </p:txBody>
      </p:sp>
      <p:sp>
        <p:nvSpPr>
          <p:cNvPr id="23" name="TextBox 22">
            <a:extLst>
              <a:ext uri="{FF2B5EF4-FFF2-40B4-BE49-F238E27FC236}">
                <a16:creationId xmlns:a16="http://schemas.microsoft.com/office/drawing/2014/main" id="{F899ADB7-DD26-4C8A-B0A4-CE640FBD044A}"/>
              </a:ext>
            </a:extLst>
          </p:cNvPr>
          <p:cNvSpPr txBox="1"/>
          <p:nvPr/>
        </p:nvSpPr>
        <p:spPr>
          <a:xfrm>
            <a:off x="4890498" y="3035157"/>
            <a:ext cx="2111341" cy="369332"/>
          </a:xfrm>
          <a:prstGeom prst="rect">
            <a:avLst/>
          </a:prstGeom>
          <a:noFill/>
        </p:spPr>
        <p:txBody>
          <a:bodyPr wrap="square" rtlCol="0">
            <a:spAutoFit/>
          </a:bodyPr>
          <a:lstStyle/>
          <a:p>
            <a:r>
              <a:rPr lang="en-IN" dirty="0"/>
              <a:t>Feature Extraction</a:t>
            </a:r>
          </a:p>
        </p:txBody>
      </p:sp>
      <p:sp>
        <p:nvSpPr>
          <p:cNvPr id="25" name="TextBox 24">
            <a:extLst>
              <a:ext uri="{FF2B5EF4-FFF2-40B4-BE49-F238E27FC236}">
                <a16:creationId xmlns:a16="http://schemas.microsoft.com/office/drawing/2014/main" id="{FFEAC6B2-4940-431C-A16A-6209FEEAD7FD}"/>
              </a:ext>
            </a:extLst>
          </p:cNvPr>
          <p:cNvSpPr txBox="1"/>
          <p:nvPr/>
        </p:nvSpPr>
        <p:spPr>
          <a:xfrm>
            <a:off x="4623371" y="5253517"/>
            <a:ext cx="1859622" cy="369332"/>
          </a:xfrm>
          <a:prstGeom prst="rect">
            <a:avLst/>
          </a:prstGeom>
          <a:noFill/>
        </p:spPr>
        <p:txBody>
          <a:bodyPr wrap="square" rtlCol="0">
            <a:spAutoFit/>
          </a:bodyPr>
          <a:lstStyle/>
          <a:p>
            <a:r>
              <a:rPr lang="en-IN" dirty="0"/>
              <a:t>   Classification</a:t>
            </a:r>
          </a:p>
        </p:txBody>
      </p:sp>
      <p:cxnSp>
        <p:nvCxnSpPr>
          <p:cNvPr id="34" name="Straight Connector 33">
            <a:extLst>
              <a:ext uri="{FF2B5EF4-FFF2-40B4-BE49-F238E27FC236}">
                <a16:creationId xmlns:a16="http://schemas.microsoft.com/office/drawing/2014/main" id="{DE0BB5D7-4132-46BC-A230-B4B03E4D17F0}"/>
              </a:ext>
            </a:extLst>
          </p:cNvPr>
          <p:cNvCxnSpPr/>
          <p:nvPr/>
        </p:nvCxnSpPr>
        <p:spPr>
          <a:xfrm>
            <a:off x="1109609" y="1695236"/>
            <a:ext cx="0" cy="109419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43E32473-32A0-40B3-886E-979164195A8C}"/>
              </a:ext>
            </a:extLst>
          </p:cNvPr>
          <p:cNvCxnSpPr/>
          <p:nvPr/>
        </p:nvCxnSpPr>
        <p:spPr>
          <a:xfrm>
            <a:off x="1119883" y="1684962"/>
            <a:ext cx="6087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9C2EBDA4-4C4C-4257-89A1-BC4A2FEC01B1}"/>
              </a:ext>
            </a:extLst>
          </p:cNvPr>
          <p:cNvCxnSpPr>
            <a:stCxn id="10" idx="3"/>
            <a:endCxn id="11" idx="0"/>
          </p:cNvCxnSpPr>
          <p:nvPr/>
        </p:nvCxnSpPr>
        <p:spPr>
          <a:xfrm>
            <a:off x="1469202" y="3888767"/>
            <a:ext cx="1" cy="595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C524E861-E7C2-40A0-8214-9B8A1672BFD4}"/>
              </a:ext>
            </a:extLst>
          </p:cNvPr>
          <p:cNvCxnSpPr>
            <a:stCxn id="11" idx="2"/>
          </p:cNvCxnSpPr>
          <p:nvPr/>
        </p:nvCxnSpPr>
        <p:spPr>
          <a:xfrm flipH="1">
            <a:off x="1469201" y="5368247"/>
            <a:ext cx="2" cy="765425"/>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7E7AD807-A32C-4AEC-8D3D-4691F9EC552C}"/>
              </a:ext>
            </a:extLst>
          </p:cNvPr>
          <p:cNvCxnSpPr/>
          <p:nvPr/>
        </p:nvCxnSpPr>
        <p:spPr>
          <a:xfrm>
            <a:off x="1469201" y="6143946"/>
            <a:ext cx="147948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AC52770B-3316-4E34-98B5-BFA2C317468B}"/>
              </a:ext>
            </a:extLst>
          </p:cNvPr>
          <p:cNvCxnSpPr/>
          <p:nvPr/>
        </p:nvCxnSpPr>
        <p:spPr>
          <a:xfrm>
            <a:off x="390417" y="6378535"/>
            <a:ext cx="260706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30C593A4-92C5-481D-94C5-CA36A467AFEA}"/>
              </a:ext>
            </a:extLst>
          </p:cNvPr>
          <p:cNvCxnSpPr>
            <a:cxnSpLocks/>
          </p:cNvCxnSpPr>
          <p:nvPr/>
        </p:nvCxnSpPr>
        <p:spPr>
          <a:xfrm>
            <a:off x="390417" y="3549718"/>
            <a:ext cx="0" cy="2828817"/>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385BFAFF-3072-458F-BB9A-05B00BECF2A2}"/>
              </a:ext>
            </a:extLst>
          </p:cNvPr>
          <p:cNvCxnSpPr/>
          <p:nvPr/>
        </p:nvCxnSpPr>
        <p:spPr>
          <a:xfrm>
            <a:off x="390417" y="3549718"/>
            <a:ext cx="441787" cy="0"/>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134293C1-93FE-4BA8-AEC8-283827574F5E}"/>
              </a:ext>
            </a:extLst>
          </p:cNvPr>
          <p:cNvCxnSpPr>
            <a:cxnSpLocks/>
            <a:endCxn id="4" idx="1"/>
          </p:cNvCxnSpPr>
          <p:nvPr/>
        </p:nvCxnSpPr>
        <p:spPr>
          <a:xfrm>
            <a:off x="4248362" y="1843354"/>
            <a:ext cx="82022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871A5244-F716-44AD-B399-5E77092D1089}"/>
              </a:ext>
            </a:extLst>
          </p:cNvPr>
          <p:cNvCxnSpPr>
            <a:stCxn id="4" idx="3"/>
            <a:endCxn id="8" idx="1"/>
          </p:cNvCxnSpPr>
          <p:nvPr/>
        </p:nvCxnSpPr>
        <p:spPr>
          <a:xfrm>
            <a:off x="7123416" y="1843355"/>
            <a:ext cx="77912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22778FA7-0011-4A91-9879-5A7ABD30E392}"/>
              </a:ext>
            </a:extLst>
          </p:cNvPr>
          <p:cNvCxnSpPr/>
          <p:nvPr/>
        </p:nvCxnSpPr>
        <p:spPr>
          <a:xfrm>
            <a:off x="5743254" y="2383605"/>
            <a:ext cx="0" cy="6515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a:extLst>
              <a:ext uri="{FF2B5EF4-FFF2-40B4-BE49-F238E27FC236}">
                <a16:creationId xmlns:a16="http://schemas.microsoft.com/office/drawing/2014/main" id="{42EEAA2C-91AF-4E09-836A-21DA7DCC3D95}"/>
              </a:ext>
            </a:extLst>
          </p:cNvPr>
          <p:cNvCxnSpPr>
            <a:cxnSpLocks/>
            <a:stCxn id="20" idx="2"/>
          </p:cNvCxnSpPr>
          <p:nvPr/>
        </p:nvCxnSpPr>
        <p:spPr>
          <a:xfrm>
            <a:off x="5750959" y="4484670"/>
            <a:ext cx="0" cy="5102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Straight Arrow Connector 71">
            <a:extLst>
              <a:ext uri="{FF2B5EF4-FFF2-40B4-BE49-F238E27FC236}">
                <a16:creationId xmlns:a16="http://schemas.microsoft.com/office/drawing/2014/main" id="{2F3BCFE1-55F7-4825-BC98-BB01B7F69AB2}"/>
              </a:ext>
            </a:extLst>
          </p:cNvPr>
          <p:cNvCxnSpPr>
            <a:endCxn id="18" idx="1"/>
          </p:cNvCxnSpPr>
          <p:nvPr/>
        </p:nvCxnSpPr>
        <p:spPr>
          <a:xfrm>
            <a:off x="5332287" y="3888767"/>
            <a:ext cx="67809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4" name="Straight Arrow Connector 73">
            <a:extLst>
              <a:ext uri="{FF2B5EF4-FFF2-40B4-BE49-F238E27FC236}">
                <a16:creationId xmlns:a16="http://schemas.microsoft.com/office/drawing/2014/main" id="{DE969EA0-1A93-4F39-BBDA-8840EC5C2A8A}"/>
              </a:ext>
            </a:extLst>
          </p:cNvPr>
          <p:cNvCxnSpPr/>
          <p:nvPr/>
        </p:nvCxnSpPr>
        <p:spPr>
          <a:xfrm>
            <a:off x="8116584" y="6133672"/>
            <a:ext cx="1126733" cy="102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7550872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371</TotalTime>
  <Words>1169</Words>
  <Application>Microsoft Office PowerPoint</Application>
  <PresentationFormat>Widescreen</PresentationFormat>
  <Paragraphs>84</Paragraphs>
  <Slides>10</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10</vt:i4>
      </vt:variant>
    </vt:vector>
  </HeadingPairs>
  <TitlesOfParts>
    <vt:vector size="16" baseType="lpstr">
      <vt:lpstr>Arial</vt:lpstr>
      <vt:lpstr>Calibri</vt:lpstr>
      <vt:lpstr>Calibri Light</vt:lpstr>
      <vt:lpstr>Times New Roman</vt:lpstr>
      <vt:lpstr>Office Theme</vt:lpstr>
      <vt:lpstr>1_Office Theme</vt:lpstr>
      <vt:lpstr>BVRIT HYDERABAD College of Engineering for Women Department of CSE  Implementation of various Classification Algorithms for fake review detection on business to customer sites  Date : 28/09/2022</vt:lpstr>
      <vt:lpstr>ABSTRACT</vt:lpstr>
      <vt:lpstr>PROJECT INTRODUCTION </vt:lpstr>
      <vt:lpstr>SYSTEM SPECIFICATIONS </vt:lpstr>
      <vt:lpstr>PROJECT PLAN</vt:lpstr>
      <vt:lpstr>REFERENCES</vt:lpstr>
      <vt:lpstr>Thank You  </vt:lpstr>
      <vt:lpstr>Questions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Gurri Suvidha Reddy</cp:lastModifiedBy>
  <cp:revision>777</cp:revision>
  <dcterms:created xsi:type="dcterms:W3CDTF">2021-09-03T04:44:52Z</dcterms:created>
  <dcterms:modified xsi:type="dcterms:W3CDTF">2023-02-03T17:57:17Z</dcterms:modified>
</cp:coreProperties>
</file>