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2" r:id="rId6"/>
    <p:sldId id="270" r:id="rId7"/>
    <p:sldId id="261" r:id="rId8"/>
    <p:sldId id="264" r:id="rId9"/>
    <p:sldId id="271" r:id="rId10"/>
    <p:sldId id="263" r:id="rId11"/>
    <p:sldId id="266" r:id="rId12"/>
    <p:sldId id="268" r:id="rId13"/>
    <p:sldId id="269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52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ri Suvidha Reddy" userId="82ff230e82708ff6" providerId="Windows Live" clId="Web-{9FC34026-30BB-436B-BD0F-C3F4D7A92EC9}"/>
    <pc:docChg chg="modSld">
      <pc:chgData name="Gurri Suvidha Reddy" userId="82ff230e82708ff6" providerId="Windows Live" clId="Web-{9FC34026-30BB-436B-BD0F-C3F4D7A92EC9}" dt="2022-11-18T04:55:06.740" v="620" actId="20577"/>
      <pc:docMkLst>
        <pc:docMk/>
      </pc:docMkLst>
      <pc:sldChg chg="modSp">
        <pc:chgData name="Gurri Suvidha Reddy" userId="82ff230e82708ff6" providerId="Windows Live" clId="Web-{9FC34026-30BB-436B-BD0F-C3F4D7A92EC9}" dt="2022-11-18T03:54:05.546" v="0" actId="20577"/>
        <pc:sldMkLst>
          <pc:docMk/>
          <pc:sldMk cId="0" sldId="256"/>
        </pc:sldMkLst>
        <pc:spChg chg="mod">
          <ac:chgData name="Gurri Suvidha Reddy" userId="82ff230e82708ff6" providerId="Windows Live" clId="Web-{9FC34026-30BB-436B-BD0F-C3F4D7A92EC9}" dt="2022-11-18T03:54:05.546" v="0" actId="20577"/>
          <ac:spMkLst>
            <pc:docMk/>
            <pc:sldMk cId="0" sldId="256"/>
            <ac:spMk id="8" creationId="{00FF7A31-A46D-ED14-F2BB-DDC3C957832D}"/>
          </ac:spMkLst>
        </pc:spChg>
      </pc:sldChg>
      <pc:sldChg chg="modSp">
        <pc:chgData name="Gurri Suvidha Reddy" userId="82ff230e82708ff6" providerId="Windows Live" clId="Web-{9FC34026-30BB-436B-BD0F-C3F4D7A92EC9}" dt="2022-11-18T03:54:20.812" v="1" actId="1076"/>
        <pc:sldMkLst>
          <pc:docMk/>
          <pc:sldMk cId="0" sldId="257"/>
        </pc:sldMkLst>
        <pc:spChg chg="mod">
          <ac:chgData name="Gurri Suvidha Reddy" userId="82ff230e82708ff6" providerId="Windows Live" clId="Web-{9FC34026-30BB-436B-BD0F-C3F4D7A92EC9}" dt="2022-11-18T03:54:20.812" v="1" actId="1076"/>
          <ac:spMkLst>
            <pc:docMk/>
            <pc:sldMk cId="0" sldId="257"/>
            <ac:spMk id="7" creationId="{00000000-0000-0000-0000-000000000000}"/>
          </ac:spMkLst>
        </pc:spChg>
      </pc:sldChg>
      <pc:sldChg chg="modSp">
        <pc:chgData name="Gurri Suvidha Reddy" userId="82ff230e82708ff6" providerId="Windows Live" clId="Web-{9FC34026-30BB-436B-BD0F-C3F4D7A92EC9}" dt="2022-11-18T04:31:40.652" v="595" actId="20577"/>
        <pc:sldMkLst>
          <pc:docMk/>
          <pc:sldMk cId="0" sldId="259"/>
        </pc:sldMkLst>
        <pc:spChg chg="mod">
          <ac:chgData name="Gurri Suvidha Reddy" userId="82ff230e82708ff6" providerId="Windows Live" clId="Web-{9FC34026-30BB-436B-BD0F-C3F4D7A92EC9}" dt="2022-11-18T04:31:40.652" v="595" actId="20577"/>
          <ac:spMkLst>
            <pc:docMk/>
            <pc:sldMk cId="0" sldId="259"/>
            <ac:spMk id="4" creationId="{F98392FE-617E-53C8-64F3-6F3C7C633FC6}"/>
          </ac:spMkLst>
        </pc:spChg>
        <pc:spChg chg="mod">
          <ac:chgData name="Gurri Suvidha Reddy" userId="82ff230e82708ff6" providerId="Windows Live" clId="Web-{9FC34026-30BB-436B-BD0F-C3F4D7A92EC9}" dt="2022-11-18T03:54:35.813" v="3" actId="20577"/>
          <ac:spMkLst>
            <pc:docMk/>
            <pc:sldMk cId="0" sldId="259"/>
            <ac:spMk id="7" creationId="{00000000-0000-0000-0000-000000000000}"/>
          </ac:spMkLst>
        </pc:spChg>
        <pc:picChg chg="mod">
          <ac:chgData name="Gurri Suvidha Reddy" userId="82ff230e82708ff6" providerId="Windows Live" clId="Web-{9FC34026-30BB-436B-BD0F-C3F4D7A92EC9}" dt="2022-11-18T03:56:53.815" v="90" actId="1076"/>
          <ac:picMkLst>
            <pc:docMk/>
            <pc:sldMk cId="0" sldId="259"/>
            <ac:picMk id="3" creationId="{00000000-0000-0000-0000-000000000000}"/>
          </ac:picMkLst>
        </pc:picChg>
      </pc:sldChg>
      <pc:sldChg chg="modSp">
        <pc:chgData name="Gurri Suvidha Reddy" userId="82ff230e82708ff6" providerId="Windows Live" clId="Web-{9FC34026-30BB-436B-BD0F-C3F4D7A92EC9}" dt="2022-11-18T03:57:01.737" v="91" actId="1076"/>
        <pc:sldMkLst>
          <pc:docMk/>
          <pc:sldMk cId="0" sldId="260"/>
        </pc:sldMkLst>
        <pc:picChg chg="mod">
          <ac:chgData name="Gurri Suvidha Reddy" userId="82ff230e82708ff6" providerId="Windows Live" clId="Web-{9FC34026-30BB-436B-BD0F-C3F4D7A92EC9}" dt="2022-11-18T03:57:01.737" v="91" actId="1076"/>
          <ac:picMkLst>
            <pc:docMk/>
            <pc:sldMk cId="0" sldId="260"/>
            <ac:picMk id="2" creationId="{00000000-0000-0000-0000-000000000000}"/>
          </ac:picMkLst>
        </pc:picChg>
      </pc:sldChg>
      <pc:sldChg chg="modSp">
        <pc:chgData name="Gurri Suvidha Reddy" userId="82ff230e82708ff6" providerId="Windows Live" clId="Web-{9FC34026-30BB-436B-BD0F-C3F4D7A92EC9}" dt="2022-11-18T04:32:07.730" v="598" actId="20577"/>
        <pc:sldMkLst>
          <pc:docMk/>
          <pc:sldMk cId="0" sldId="261"/>
        </pc:sldMkLst>
        <pc:spChg chg="mod">
          <ac:chgData name="Gurri Suvidha Reddy" userId="82ff230e82708ff6" providerId="Windows Live" clId="Web-{9FC34026-30BB-436B-BD0F-C3F4D7A92EC9}" dt="2022-11-18T04:32:07.730" v="598" actId="20577"/>
          <ac:spMkLst>
            <pc:docMk/>
            <pc:sldMk cId="0" sldId="261"/>
            <ac:spMk id="4" creationId="{B7996D54-F4B4-84DC-9C8F-CFA9A243FE0D}"/>
          </ac:spMkLst>
        </pc:spChg>
        <pc:picChg chg="mod">
          <ac:chgData name="Gurri Suvidha Reddy" userId="82ff230e82708ff6" providerId="Windows Live" clId="Web-{9FC34026-30BB-436B-BD0F-C3F4D7A92EC9}" dt="2022-11-18T03:57:20.831" v="93" actId="1076"/>
          <ac:picMkLst>
            <pc:docMk/>
            <pc:sldMk cId="0" sldId="261"/>
            <ac:picMk id="2" creationId="{00000000-0000-0000-0000-000000000000}"/>
          </ac:picMkLst>
        </pc:picChg>
      </pc:sldChg>
      <pc:sldChg chg="modSp">
        <pc:chgData name="Gurri Suvidha Reddy" userId="82ff230e82708ff6" providerId="Windows Live" clId="Web-{9FC34026-30BB-436B-BD0F-C3F4D7A92EC9}" dt="2022-11-18T03:57:06.315" v="92" actId="1076"/>
        <pc:sldMkLst>
          <pc:docMk/>
          <pc:sldMk cId="0" sldId="262"/>
        </pc:sldMkLst>
        <pc:picChg chg="mod">
          <ac:chgData name="Gurri Suvidha Reddy" userId="82ff230e82708ff6" providerId="Windows Live" clId="Web-{9FC34026-30BB-436B-BD0F-C3F4D7A92EC9}" dt="2022-11-18T03:57:06.315" v="92" actId="1076"/>
          <ac:picMkLst>
            <pc:docMk/>
            <pc:sldMk cId="0" sldId="262"/>
            <ac:picMk id="2" creationId="{00000000-0000-0000-0000-000000000000}"/>
          </ac:picMkLst>
        </pc:picChg>
      </pc:sldChg>
      <pc:sldChg chg="modSp">
        <pc:chgData name="Gurri Suvidha Reddy" userId="82ff230e82708ff6" providerId="Windows Live" clId="Web-{9FC34026-30BB-436B-BD0F-C3F4D7A92EC9}" dt="2022-11-18T03:57:35.441" v="94" actId="1076"/>
        <pc:sldMkLst>
          <pc:docMk/>
          <pc:sldMk cId="0" sldId="263"/>
        </pc:sldMkLst>
        <pc:spChg chg="mod">
          <ac:chgData name="Gurri Suvidha Reddy" userId="82ff230e82708ff6" providerId="Windows Live" clId="Web-{9FC34026-30BB-436B-BD0F-C3F4D7A92EC9}" dt="2022-11-18T03:54:59.157" v="4" actId="20577"/>
          <ac:spMkLst>
            <pc:docMk/>
            <pc:sldMk cId="0" sldId="263"/>
            <ac:spMk id="4" creationId="{1088ED37-E96E-85A2-B7DF-59EAC5D75108}"/>
          </ac:spMkLst>
        </pc:spChg>
        <pc:picChg chg="mod">
          <ac:chgData name="Gurri Suvidha Reddy" userId="82ff230e82708ff6" providerId="Windows Live" clId="Web-{9FC34026-30BB-436B-BD0F-C3F4D7A92EC9}" dt="2022-11-18T03:57:35.441" v="94" actId="1076"/>
          <ac:picMkLst>
            <pc:docMk/>
            <pc:sldMk cId="0" sldId="263"/>
            <ac:picMk id="2" creationId="{00000000-0000-0000-0000-000000000000}"/>
          </ac:picMkLst>
        </pc:picChg>
      </pc:sldChg>
      <pc:sldChg chg="modSp">
        <pc:chgData name="Gurri Suvidha Reddy" userId="82ff230e82708ff6" providerId="Windows Live" clId="Web-{9FC34026-30BB-436B-BD0F-C3F4D7A92EC9}" dt="2022-11-18T04:55:06.740" v="620" actId="20577"/>
        <pc:sldMkLst>
          <pc:docMk/>
          <pc:sldMk cId="0" sldId="264"/>
        </pc:sldMkLst>
        <pc:spChg chg="mod">
          <ac:chgData name="Gurri Suvidha Reddy" userId="82ff230e82708ff6" providerId="Windows Live" clId="Web-{9FC34026-30BB-436B-BD0F-C3F4D7A92EC9}" dt="2022-11-18T04:55:06.740" v="620" actId="20577"/>
          <ac:spMkLst>
            <pc:docMk/>
            <pc:sldMk cId="0" sldId="264"/>
            <ac:spMk id="4" creationId="{36A15115-43B2-43A1-9FEE-B6829AFFF547}"/>
          </ac:spMkLst>
        </pc:spChg>
      </pc:sldChg>
      <pc:sldChg chg="modSp">
        <pc:chgData name="Gurri Suvidha Reddy" userId="82ff230e82708ff6" providerId="Windows Live" clId="Web-{9FC34026-30BB-436B-BD0F-C3F4D7A92EC9}" dt="2022-11-18T03:56:42.424" v="89" actId="1076"/>
        <pc:sldMkLst>
          <pc:docMk/>
          <pc:sldMk cId="0" sldId="266"/>
        </pc:sldMkLst>
        <pc:graphicFrameChg chg="mod modGraphic">
          <ac:chgData name="Gurri Suvidha Reddy" userId="82ff230e82708ff6" providerId="Windows Live" clId="Web-{9FC34026-30BB-436B-BD0F-C3F4D7A92EC9}" dt="2022-11-18T03:56:42.424" v="89" actId="1076"/>
          <ac:graphicFrameMkLst>
            <pc:docMk/>
            <pc:sldMk cId="0" sldId="266"/>
            <ac:graphicFrameMk id="4" creationId="{73F69C3D-0CE8-4C94-8F8D-720422587F96}"/>
          </ac:graphicFrameMkLst>
        </pc:graphicFrameChg>
      </pc:sldChg>
      <pc:sldChg chg="modSp">
        <pc:chgData name="Gurri Suvidha Reddy" userId="82ff230e82708ff6" providerId="Windows Live" clId="Web-{9FC34026-30BB-436B-BD0F-C3F4D7A92EC9}" dt="2022-11-18T04:43:20.508" v="600"/>
        <pc:sldMkLst>
          <pc:docMk/>
          <pc:sldMk cId="0" sldId="270"/>
        </pc:sldMkLst>
        <pc:spChg chg="mod">
          <ac:chgData name="Gurri Suvidha Reddy" userId="82ff230e82708ff6" providerId="Windows Live" clId="Web-{9FC34026-30BB-436B-BD0F-C3F4D7A92EC9}" dt="2022-11-18T04:00:35.194" v="183" actId="1076"/>
          <ac:spMkLst>
            <pc:docMk/>
            <pc:sldMk cId="0" sldId="270"/>
            <ac:spMk id="6" creationId="{00000000-0000-0000-0000-000000000000}"/>
          </ac:spMkLst>
        </pc:spChg>
        <pc:graphicFrameChg chg="mod modGraphic">
          <ac:chgData name="Gurri Suvidha Reddy" userId="82ff230e82708ff6" providerId="Windows Live" clId="Web-{9FC34026-30BB-436B-BD0F-C3F4D7A92EC9}" dt="2022-11-18T04:43:20.508" v="600"/>
          <ac:graphicFrameMkLst>
            <pc:docMk/>
            <pc:sldMk cId="0" sldId="270"/>
            <ac:graphicFrameMk id="7" creationId="{00000000-0000-0000-0000-000000000000}"/>
          </ac:graphicFrameMkLst>
        </pc:graphicFrameChg>
      </pc:sldChg>
    </pc:docChg>
  </pc:docChgLst>
  <pc:docChgLst>
    <pc:chgData name="Gurri Suvidha Reddy" userId="82ff230e82708ff6" providerId="LiveId" clId="{F00398CA-48C8-4255-93A3-F9884549B8C6}"/>
    <pc:docChg chg="modSld sldOrd">
      <pc:chgData name="Gurri Suvidha Reddy" userId="82ff230e82708ff6" providerId="LiveId" clId="{F00398CA-48C8-4255-93A3-F9884549B8C6}" dt="2023-02-03T15:05:39.042" v="6" actId="20577"/>
      <pc:docMkLst>
        <pc:docMk/>
      </pc:docMkLst>
      <pc:sldChg chg="modSp mod">
        <pc:chgData name="Gurri Suvidha Reddy" userId="82ff230e82708ff6" providerId="LiveId" clId="{F00398CA-48C8-4255-93A3-F9884549B8C6}" dt="2023-02-03T14:54:09.944" v="0" actId="1076"/>
        <pc:sldMkLst>
          <pc:docMk/>
          <pc:sldMk cId="0" sldId="259"/>
        </pc:sldMkLst>
        <pc:spChg chg="mod">
          <ac:chgData name="Gurri Suvidha Reddy" userId="82ff230e82708ff6" providerId="LiveId" clId="{F00398CA-48C8-4255-93A3-F9884549B8C6}" dt="2023-02-03T14:54:09.944" v="0" actId="1076"/>
          <ac:spMkLst>
            <pc:docMk/>
            <pc:sldMk cId="0" sldId="259"/>
            <ac:spMk id="4" creationId="{F98392FE-617E-53C8-64F3-6F3C7C633FC6}"/>
          </ac:spMkLst>
        </pc:spChg>
      </pc:sldChg>
      <pc:sldChg chg="ord">
        <pc:chgData name="Gurri Suvidha Reddy" userId="82ff230e82708ff6" providerId="LiveId" clId="{F00398CA-48C8-4255-93A3-F9884549B8C6}" dt="2023-02-03T15:01:54.828" v="2"/>
        <pc:sldMkLst>
          <pc:docMk/>
          <pc:sldMk cId="0" sldId="260"/>
        </pc:sldMkLst>
      </pc:sldChg>
      <pc:sldChg chg="modSp mod">
        <pc:chgData name="Gurri Suvidha Reddy" userId="82ff230e82708ff6" providerId="LiveId" clId="{F00398CA-48C8-4255-93A3-F9884549B8C6}" dt="2023-02-03T15:05:39.042" v="6" actId="20577"/>
        <pc:sldMkLst>
          <pc:docMk/>
          <pc:sldMk cId="0" sldId="261"/>
        </pc:sldMkLst>
        <pc:spChg chg="mod">
          <ac:chgData name="Gurri Suvidha Reddy" userId="82ff230e82708ff6" providerId="LiveId" clId="{F00398CA-48C8-4255-93A3-F9884549B8C6}" dt="2023-02-03T15:05:39.042" v="6" actId="20577"/>
          <ac:spMkLst>
            <pc:docMk/>
            <pc:sldMk cId="0" sldId="261"/>
            <ac:spMk id="4" creationId="{B7996D54-F4B4-84DC-9C8F-CFA9A243FE0D}"/>
          </ac:spMkLst>
        </pc:spChg>
      </pc:sldChg>
    </pc:docChg>
  </pc:docChgLst>
  <pc:docChgLst>
    <pc:chgData name="Gurri Suvidha Reddy" userId="82ff230e82708ff6" providerId="Windows Live" clId="Web-{A5B5F0B4-D6F4-4171-B223-C4FA00762438}"/>
    <pc:docChg chg="modSld">
      <pc:chgData name="Gurri Suvidha Reddy" userId="82ff230e82708ff6" providerId="Windows Live" clId="Web-{A5B5F0B4-D6F4-4171-B223-C4FA00762438}" dt="2022-11-18T09:29:01.588" v="305" actId="20577"/>
      <pc:docMkLst>
        <pc:docMk/>
      </pc:docMkLst>
      <pc:sldChg chg="modSp">
        <pc:chgData name="Gurri Suvidha Reddy" userId="82ff230e82708ff6" providerId="Windows Live" clId="Web-{A5B5F0B4-D6F4-4171-B223-C4FA00762438}" dt="2022-11-18T09:29:01.588" v="305" actId="20577"/>
        <pc:sldMkLst>
          <pc:docMk/>
          <pc:sldMk cId="0" sldId="260"/>
        </pc:sldMkLst>
        <pc:spChg chg="mod">
          <ac:chgData name="Gurri Suvidha Reddy" userId="82ff230e82708ff6" providerId="Windows Live" clId="Web-{A5B5F0B4-D6F4-4171-B223-C4FA00762438}" dt="2022-11-18T09:29:01.588" v="305" actId="20577"/>
          <ac:spMkLst>
            <pc:docMk/>
            <pc:sldMk cId="0" sldId="260"/>
            <ac:spMk id="4" creationId="{EDD9B67A-8D63-6D3C-2D10-C5E7DAD883EA}"/>
          </ac:spMkLst>
        </pc:spChg>
      </pc:sldChg>
      <pc:sldChg chg="modSp">
        <pc:chgData name="Gurri Suvidha Reddy" userId="82ff230e82708ff6" providerId="Windows Live" clId="Web-{A5B5F0B4-D6F4-4171-B223-C4FA00762438}" dt="2022-11-18T09:03:03.616" v="298" actId="20577"/>
        <pc:sldMkLst>
          <pc:docMk/>
          <pc:sldMk cId="0" sldId="261"/>
        </pc:sldMkLst>
        <pc:spChg chg="mod">
          <ac:chgData name="Gurri Suvidha Reddy" userId="82ff230e82708ff6" providerId="Windows Live" clId="Web-{A5B5F0B4-D6F4-4171-B223-C4FA00762438}" dt="2022-11-18T09:03:03.616" v="298" actId="20577"/>
          <ac:spMkLst>
            <pc:docMk/>
            <pc:sldMk cId="0" sldId="261"/>
            <ac:spMk id="4" creationId="{B7996D54-F4B4-84DC-9C8F-CFA9A243FE0D}"/>
          </ac:spMkLst>
        </pc:spChg>
      </pc:sldChg>
      <pc:sldChg chg="addSp delSp modSp">
        <pc:chgData name="Gurri Suvidha Reddy" userId="82ff230e82708ff6" providerId="Windows Live" clId="Web-{A5B5F0B4-D6F4-4171-B223-C4FA00762438}" dt="2022-11-18T08:35:39.547" v="65" actId="14100"/>
        <pc:sldMkLst>
          <pc:docMk/>
          <pc:sldMk cId="0" sldId="264"/>
        </pc:sldMkLst>
        <pc:spChg chg="mod">
          <ac:chgData name="Gurri Suvidha Reddy" userId="82ff230e82708ff6" providerId="Windows Live" clId="Web-{A5B5F0B4-D6F4-4171-B223-C4FA00762438}" dt="2022-11-18T08:33:57.341" v="54" actId="20577"/>
          <ac:spMkLst>
            <pc:docMk/>
            <pc:sldMk cId="0" sldId="264"/>
            <ac:spMk id="4" creationId="{36A15115-43B2-43A1-9FEE-B6829AFFF547}"/>
          </ac:spMkLst>
        </pc:spChg>
        <pc:picChg chg="add del mod">
          <ac:chgData name="Gurri Suvidha Reddy" userId="82ff230e82708ff6" providerId="Windows Live" clId="Web-{A5B5F0B4-D6F4-4171-B223-C4FA00762438}" dt="2022-11-18T08:34:14.419" v="60"/>
          <ac:picMkLst>
            <pc:docMk/>
            <pc:sldMk cId="0" sldId="264"/>
            <ac:picMk id="6" creationId="{CBC02939-0510-46B4-2CAE-1A75DE420132}"/>
          </ac:picMkLst>
        </pc:picChg>
        <pc:picChg chg="add mod">
          <ac:chgData name="Gurri Suvidha Reddy" userId="82ff230e82708ff6" providerId="Windows Live" clId="Web-{A5B5F0B4-D6F4-4171-B223-C4FA00762438}" dt="2022-11-18T08:35:39.547" v="65" actId="14100"/>
          <ac:picMkLst>
            <pc:docMk/>
            <pc:sldMk cId="0" sldId="264"/>
            <ac:picMk id="8" creationId="{BC6B7ADC-85AF-494C-2752-46B0CEEE11FB}"/>
          </ac:picMkLst>
        </pc:picChg>
      </pc:sldChg>
      <pc:sldChg chg="addSp delSp modSp">
        <pc:chgData name="Gurri Suvidha Reddy" userId="82ff230e82708ff6" providerId="Windows Live" clId="Web-{A5B5F0B4-D6F4-4171-B223-C4FA00762438}" dt="2022-11-18T09:02:02.692" v="294"/>
        <pc:sldMkLst>
          <pc:docMk/>
          <pc:sldMk cId="0" sldId="266"/>
        </pc:sldMkLst>
        <pc:graphicFrameChg chg="del mod modGraphic">
          <ac:chgData name="Gurri Suvidha Reddy" userId="82ff230e82708ff6" providerId="Windows Live" clId="Web-{A5B5F0B4-D6F4-4171-B223-C4FA00762438}" dt="2022-11-18T08:50:26.904" v="142"/>
          <ac:graphicFrameMkLst>
            <pc:docMk/>
            <pc:sldMk cId="0" sldId="266"/>
            <ac:graphicFrameMk id="4" creationId="{73F69C3D-0CE8-4C94-8F8D-720422587F96}"/>
          </ac:graphicFrameMkLst>
        </pc:graphicFrameChg>
        <pc:graphicFrameChg chg="add del">
          <ac:chgData name="Gurri Suvidha Reddy" userId="82ff230e82708ff6" providerId="Windows Live" clId="Web-{A5B5F0B4-D6F4-4171-B223-C4FA00762438}" dt="2022-11-18T08:49:49.246" v="134"/>
          <ac:graphicFrameMkLst>
            <pc:docMk/>
            <pc:sldMk cId="0" sldId="266"/>
            <ac:graphicFrameMk id="6" creationId="{4BC34A27-A293-4BF1-602F-B94B1134C86B}"/>
          </ac:graphicFrameMkLst>
        </pc:graphicFrameChg>
        <pc:graphicFrameChg chg="add del">
          <ac:chgData name="Gurri Suvidha Reddy" userId="82ff230e82708ff6" providerId="Windows Live" clId="Web-{A5B5F0B4-D6F4-4171-B223-C4FA00762438}" dt="2022-11-18T08:49:22.683" v="133"/>
          <ac:graphicFrameMkLst>
            <pc:docMk/>
            <pc:sldMk cId="0" sldId="266"/>
            <ac:graphicFrameMk id="8" creationId="{37D238A4-559E-0655-7AC2-BB3BC26E6956}"/>
          </ac:graphicFrameMkLst>
        </pc:graphicFrameChg>
        <pc:graphicFrameChg chg="add del">
          <ac:chgData name="Gurri Suvidha Reddy" userId="82ff230e82708ff6" providerId="Windows Live" clId="Web-{A5B5F0B4-D6F4-4171-B223-C4FA00762438}" dt="2022-11-18T08:49:15.167" v="132"/>
          <ac:graphicFrameMkLst>
            <pc:docMk/>
            <pc:sldMk cId="0" sldId="266"/>
            <ac:graphicFrameMk id="9" creationId="{0CBAD523-5116-BBFF-7E84-3DB9063B4896}"/>
          </ac:graphicFrameMkLst>
        </pc:graphicFrameChg>
        <pc:graphicFrameChg chg="add del mod modGraphic">
          <ac:chgData name="Gurri Suvidha Reddy" userId="82ff230e82708ff6" providerId="Windows Live" clId="Web-{A5B5F0B4-D6F4-4171-B223-C4FA00762438}" dt="2022-11-18T08:50:26.920" v="143"/>
          <ac:graphicFrameMkLst>
            <pc:docMk/>
            <pc:sldMk cId="0" sldId="266"/>
            <ac:graphicFrameMk id="10" creationId="{EB6EE8A3-801E-0979-0760-B7A673755C0F}"/>
          </ac:graphicFrameMkLst>
        </pc:graphicFrameChg>
        <pc:graphicFrameChg chg="add del mod modGraphic">
          <ac:chgData name="Gurri Suvidha Reddy" userId="82ff230e82708ff6" providerId="Windows Live" clId="Web-{A5B5F0B4-D6F4-4171-B223-C4FA00762438}" dt="2022-11-18T08:52:17.548" v="150"/>
          <ac:graphicFrameMkLst>
            <pc:docMk/>
            <pc:sldMk cId="0" sldId="266"/>
            <ac:graphicFrameMk id="11" creationId="{60246D81-BB96-E8F5-DAAC-F79F275B1665}"/>
          </ac:graphicFrameMkLst>
        </pc:graphicFrameChg>
        <pc:graphicFrameChg chg="add del mod modGraphic">
          <ac:chgData name="Gurri Suvidha Reddy" userId="82ff230e82708ff6" providerId="Windows Live" clId="Web-{A5B5F0B4-D6F4-4171-B223-C4FA00762438}" dt="2022-11-18T08:52:50.112" v="153"/>
          <ac:graphicFrameMkLst>
            <pc:docMk/>
            <pc:sldMk cId="0" sldId="266"/>
            <ac:graphicFrameMk id="12" creationId="{083190FB-7409-1CD7-848B-C6A8B3FB9376}"/>
          </ac:graphicFrameMkLst>
        </pc:graphicFrameChg>
        <pc:graphicFrameChg chg="add mod modGraphic">
          <ac:chgData name="Gurri Suvidha Reddy" userId="82ff230e82708ff6" providerId="Windows Live" clId="Web-{A5B5F0B4-D6F4-4171-B223-C4FA00762438}" dt="2022-11-18T09:02:02.692" v="294"/>
          <ac:graphicFrameMkLst>
            <pc:docMk/>
            <pc:sldMk cId="0" sldId="266"/>
            <ac:graphicFrameMk id="13" creationId="{2DD53BF3-1C2B-6D85-BE2A-893DEAE17068}"/>
          </ac:graphicFrameMkLst>
        </pc:graphicFrameChg>
      </pc:sldChg>
      <pc:sldChg chg="modSp">
        <pc:chgData name="Gurri Suvidha Reddy" userId="82ff230e82708ff6" providerId="Windows Live" clId="Web-{A5B5F0B4-D6F4-4171-B223-C4FA00762438}" dt="2022-11-18T08:29:28.848" v="0" actId="1076"/>
        <pc:sldMkLst>
          <pc:docMk/>
          <pc:sldMk cId="13797531" sldId="271"/>
        </pc:sldMkLst>
        <pc:spChg chg="mod">
          <ac:chgData name="Gurri Suvidha Reddy" userId="82ff230e82708ff6" providerId="Windows Live" clId="Web-{A5B5F0B4-D6F4-4171-B223-C4FA00762438}" dt="2022-11-18T08:29:28.848" v="0" actId="1076"/>
          <ac:spMkLst>
            <pc:docMk/>
            <pc:sldMk cId="13797531" sldId="271"/>
            <ac:spMk id="7" creationId="{189FB829-6B77-3E9D-4DFC-1D13F91C384C}"/>
          </ac:spMkLst>
        </pc:spChg>
      </pc:sldChg>
    </pc:docChg>
  </pc:docChgLst>
  <pc:docChgLst>
    <pc:chgData name="Gurri Suvidha Reddy" userId="82ff230e82708ff6" providerId="Windows Live" clId="Web-{E04ACBEE-3388-4455-A071-6D638FF16E3F}"/>
    <pc:docChg chg="addSld modSld">
      <pc:chgData name="Gurri Suvidha Reddy" userId="82ff230e82708ff6" providerId="Windows Live" clId="Web-{E04ACBEE-3388-4455-A071-6D638FF16E3F}" dt="2022-11-18T07:39:36.298" v="1061" actId="20577"/>
      <pc:docMkLst>
        <pc:docMk/>
      </pc:docMkLst>
      <pc:sldChg chg="modSp">
        <pc:chgData name="Gurri Suvidha Reddy" userId="82ff230e82708ff6" providerId="Windows Live" clId="Web-{E04ACBEE-3388-4455-A071-6D638FF16E3F}" dt="2022-11-18T05:40:01.332" v="37" actId="1076"/>
        <pc:sldMkLst>
          <pc:docMk/>
          <pc:sldMk cId="0" sldId="257"/>
        </pc:sldMkLst>
        <pc:spChg chg="mod">
          <ac:chgData name="Gurri Suvidha Reddy" userId="82ff230e82708ff6" providerId="Windows Live" clId="Web-{E04ACBEE-3388-4455-A071-6D638FF16E3F}" dt="2022-11-18T05:40:01.332" v="37" actId="1076"/>
          <ac:spMkLst>
            <pc:docMk/>
            <pc:sldMk cId="0" sldId="257"/>
            <ac:spMk id="4" creationId="{00000000-0000-0000-0000-000000000000}"/>
          </ac:spMkLst>
        </pc:spChg>
      </pc:sldChg>
      <pc:sldChg chg="modSp">
        <pc:chgData name="Gurri Suvidha Reddy" userId="82ff230e82708ff6" providerId="Windows Live" clId="Web-{E04ACBEE-3388-4455-A071-6D638FF16E3F}" dt="2022-11-18T06:45:01.041" v="1039" actId="1076"/>
        <pc:sldMkLst>
          <pc:docMk/>
          <pc:sldMk cId="0" sldId="259"/>
        </pc:sldMkLst>
        <pc:spChg chg="mod">
          <ac:chgData name="Gurri Suvidha Reddy" userId="82ff230e82708ff6" providerId="Windows Live" clId="Web-{E04ACBEE-3388-4455-A071-6D638FF16E3F}" dt="2022-11-18T06:45:01.041" v="1039" actId="1076"/>
          <ac:spMkLst>
            <pc:docMk/>
            <pc:sldMk cId="0" sldId="259"/>
            <ac:spMk id="4" creationId="{F98392FE-617E-53C8-64F3-6F3C7C633FC6}"/>
          </ac:spMkLst>
        </pc:spChg>
      </pc:sldChg>
      <pc:sldChg chg="modSp">
        <pc:chgData name="Gurri Suvidha Reddy" userId="82ff230e82708ff6" providerId="Windows Live" clId="Web-{E04ACBEE-3388-4455-A071-6D638FF16E3F}" dt="2022-11-18T06:45:07.213" v="1040" actId="1076"/>
        <pc:sldMkLst>
          <pc:docMk/>
          <pc:sldMk cId="0" sldId="260"/>
        </pc:sldMkLst>
        <pc:spChg chg="mod">
          <ac:chgData name="Gurri Suvidha Reddy" userId="82ff230e82708ff6" providerId="Windows Live" clId="Web-{E04ACBEE-3388-4455-A071-6D638FF16E3F}" dt="2022-11-18T06:45:07.213" v="1040" actId="1076"/>
          <ac:spMkLst>
            <pc:docMk/>
            <pc:sldMk cId="0" sldId="260"/>
            <ac:spMk id="4" creationId="{EDD9B67A-8D63-6D3C-2D10-C5E7DAD883EA}"/>
          </ac:spMkLst>
        </pc:spChg>
      </pc:sldChg>
      <pc:sldChg chg="modSp">
        <pc:chgData name="Gurri Suvidha Reddy" userId="82ff230e82708ff6" providerId="Windows Live" clId="Web-{E04ACBEE-3388-4455-A071-6D638FF16E3F}" dt="2022-11-18T06:45:20.354" v="1042" actId="1076"/>
        <pc:sldMkLst>
          <pc:docMk/>
          <pc:sldMk cId="0" sldId="261"/>
        </pc:sldMkLst>
        <pc:spChg chg="mod">
          <ac:chgData name="Gurri Suvidha Reddy" userId="82ff230e82708ff6" providerId="Windows Live" clId="Web-{E04ACBEE-3388-4455-A071-6D638FF16E3F}" dt="2022-11-18T06:45:20.354" v="1042" actId="1076"/>
          <ac:spMkLst>
            <pc:docMk/>
            <pc:sldMk cId="0" sldId="261"/>
            <ac:spMk id="4" creationId="{B7996D54-F4B4-84DC-9C8F-CFA9A243FE0D}"/>
          </ac:spMkLst>
        </pc:spChg>
      </pc:sldChg>
      <pc:sldChg chg="modSp">
        <pc:chgData name="Gurri Suvidha Reddy" userId="82ff230e82708ff6" providerId="Windows Live" clId="Web-{E04ACBEE-3388-4455-A071-6D638FF16E3F}" dt="2022-11-18T06:45:13.104" v="1041" actId="1076"/>
        <pc:sldMkLst>
          <pc:docMk/>
          <pc:sldMk cId="0" sldId="262"/>
        </pc:sldMkLst>
        <pc:spChg chg="mod">
          <ac:chgData name="Gurri Suvidha Reddy" userId="82ff230e82708ff6" providerId="Windows Live" clId="Web-{E04ACBEE-3388-4455-A071-6D638FF16E3F}" dt="2022-11-18T06:45:13.104" v="1041" actId="1076"/>
          <ac:spMkLst>
            <pc:docMk/>
            <pc:sldMk cId="0" sldId="262"/>
            <ac:spMk id="4" creationId="{85B2D985-838B-4BC5-515E-4F934B0276F1}"/>
          </ac:spMkLst>
        </pc:spChg>
      </pc:sldChg>
      <pc:sldChg chg="modSp">
        <pc:chgData name="Gurri Suvidha Reddy" userId="82ff230e82708ff6" providerId="Windows Live" clId="Web-{E04ACBEE-3388-4455-A071-6D638FF16E3F}" dt="2022-11-18T07:39:36.298" v="1061" actId="20577"/>
        <pc:sldMkLst>
          <pc:docMk/>
          <pc:sldMk cId="0" sldId="263"/>
        </pc:sldMkLst>
        <pc:spChg chg="mod">
          <ac:chgData name="Gurri Suvidha Reddy" userId="82ff230e82708ff6" providerId="Windows Live" clId="Web-{E04ACBEE-3388-4455-A071-6D638FF16E3F}" dt="2022-11-18T07:39:36.298" v="1061" actId="20577"/>
          <ac:spMkLst>
            <pc:docMk/>
            <pc:sldMk cId="0" sldId="263"/>
            <ac:spMk id="4" creationId="{1088ED37-E96E-85A2-B7DF-59EAC5D75108}"/>
          </ac:spMkLst>
        </pc:spChg>
        <pc:spChg chg="mod">
          <ac:chgData name="Gurri Suvidha Reddy" userId="82ff230e82708ff6" providerId="Windows Live" clId="Web-{E04ACBEE-3388-4455-A071-6D638FF16E3F}" dt="2022-11-18T05:54:09.448" v="245" actId="1076"/>
          <ac:spMkLst>
            <pc:docMk/>
            <pc:sldMk cId="0" sldId="263"/>
            <ac:spMk id="7" creationId="{00000000-0000-0000-0000-000000000000}"/>
          </ac:spMkLst>
        </pc:spChg>
        <pc:spChg chg="mod">
          <ac:chgData name="Gurri Suvidha Reddy" userId="82ff230e82708ff6" providerId="Windows Live" clId="Web-{E04ACBEE-3388-4455-A071-6D638FF16E3F}" dt="2022-11-18T05:50:30.270" v="118" actId="1076"/>
          <ac:spMkLst>
            <pc:docMk/>
            <pc:sldMk cId="0" sldId="263"/>
            <ac:spMk id="11" creationId="{9A1E0E8F-1A83-8101-9FF9-333B4A2A962D}"/>
          </ac:spMkLst>
        </pc:spChg>
      </pc:sldChg>
      <pc:sldChg chg="modSp">
        <pc:chgData name="Gurri Suvidha Reddy" userId="82ff230e82708ff6" providerId="Windows Live" clId="Web-{E04ACBEE-3388-4455-A071-6D638FF16E3F}" dt="2022-11-18T06:45:25.120" v="1043" actId="1076"/>
        <pc:sldMkLst>
          <pc:docMk/>
          <pc:sldMk cId="0" sldId="264"/>
        </pc:sldMkLst>
        <pc:spChg chg="mod">
          <ac:chgData name="Gurri Suvidha Reddy" userId="82ff230e82708ff6" providerId="Windows Live" clId="Web-{E04ACBEE-3388-4455-A071-6D638FF16E3F}" dt="2022-11-18T06:45:25.120" v="1043" actId="1076"/>
          <ac:spMkLst>
            <pc:docMk/>
            <pc:sldMk cId="0" sldId="264"/>
            <ac:spMk id="4" creationId="{36A15115-43B2-43A1-9FEE-B6829AFFF547}"/>
          </ac:spMkLst>
        </pc:spChg>
      </pc:sldChg>
      <pc:sldChg chg="modSp">
        <pc:chgData name="Gurri Suvidha Reddy" userId="82ff230e82708ff6" providerId="Windows Live" clId="Web-{E04ACBEE-3388-4455-A071-6D638FF16E3F}" dt="2022-11-18T06:26:22.622" v="1013"/>
        <pc:sldMkLst>
          <pc:docMk/>
          <pc:sldMk cId="0" sldId="266"/>
        </pc:sldMkLst>
        <pc:graphicFrameChg chg="mod modGraphic">
          <ac:chgData name="Gurri Suvidha Reddy" userId="82ff230e82708ff6" providerId="Windows Live" clId="Web-{E04ACBEE-3388-4455-A071-6D638FF16E3F}" dt="2022-11-18T06:26:22.622" v="1013"/>
          <ac:graphicFrameMkLst>
            <pc:docMk/>
            <pc:sldMk cId="0" sldId="266"/>
            <ac:graphicFrameMk id="4" creationId="{73F69C3D-0CE8-4C94-8F8D-720422587F96}"/>
          </ac:graphicFrameMkLst>
        </pc:graphicFrameChg>
      </pc:sldChg>
      <pc:sldChg chg="addSp delSp modSp">
        <pc:chgData name="Gurri Suvidha Reddy" userId="82ff230e82708ff6" providerId="Windows Live" clId="Web-{E04ACBEE-3388-4455-A071-6D638FF16E3F}" dt="2022-11-18T06:45:55.355" v="1048" actId="1076"/>
        <pc:sldMkLst>
          <pc:docMk/>
          <pc:sldMk cId="0" sldId="268"/>
        </pc:sldMkLst>
        <pc:spChg chg="add mod">
          <ac:chgData name="Gurri Suvidha Reddy" userId="82ff230e82708ff6" providerId="Windows Live" clId="Web-{E04ACBEE-3388-4455-A071-6D638FF16E3F}" dt="2022-11-18T06:45:55.355" v="1048" actId="1076"/>
          <ac:spMkLst>
            <pc:docMk/>
            <pc:sldMk cId="0" sldId="268"/>
            <ac:spMk id="4" creationId="{6D271236-3E0F-0EC5-8D6E-AD4C1E2E3B7B}"/>
          </ac:spMkLst>
        </pc:spChg>
        <pc:graphicFrameChg chg="add del mod">
          <ac:chgData name="Gurri Suvidha Reddy" userId="82ff230e82708ff6" providerId="Windows Live" clId="Web-{E04ACBEE-3388-4455-A071-6D638FF16E3F}" dt="2022-11-18T06:18:09.344" v="603"/>
          <ac:graphicFrameMkLst>
            <pc:docMk/>
            <pc:sldMk cId="0" sldId="268"/>
            <ac:graphicFrameMk id="8" creationId="{D066BA8A-F575-43D4-7D4E-C06686133306}"/>
          </ac:graphicFrameMkLst>
        </pc:graphicFrameChg>
      </pc:sldChg>
      <pc:sldChg chg="modSp">
        <pc:chgData name="Gurri Suvidha Reddy" userId="82ff230e82708ff6" providerId="Windows Live" clId="Web-{E04ACBEE-3388-4455-A071-6D638FF16E3F}" dt="2022-11-18T06:50:46.831" v="1056"/>
        <pc:sldMkLst>
          <pc:docMk/>
          <pc:sldMk cId="0" sldId="270"/>
        </pc:sldMkLst>
        <pc:graphicFrameChg chg="mod modGraphic">
          <ac:chgData name="Gurri Suvidha Reddy" userId="82ff230e82708ff6" providerId="Windows Live" clId="Web-{E04ACBEE-3388-4455-A071-6D638FF16E3F}" dt="2022-11-18T06:50:46.831" v="1056"/>
          <ac:graphicFrameMkLst>
            <pc:docMk/>
            <pc:sldMk cId="0" sldId="270"/>
            <ac:graphicFrameMk id="7" creationId="{00000000-0000-0000-0000-000000000000}"/>
          </ac:graphicFrameMkLst>
        </pc:graphicFrameChg>
      </pc:sldChg>
      <pc:sldChg chg="addSp modSp new">
        <pc:chgData name="Gurri Suvidha Reddy" userId="82ff230e82708ff6" providerId="Windows Live" clId="Web-{E04ACBEE-3388-4455-A071-6D638FF16E3F}" dt="2022-11-18T06:45:38.683" v="1046" actId="1076"/>
        <pc:sldMkLst>
          <pc:docMk/>
          <pc:sldMk cId="13797531" sldId="271"/>
        </pc:sldMkLst>
        <pc:spChg chg="mod">
          <ac:chgData name="Gurri Suvidha Reddy" userId="82ff230e82708ff6" providerId="Windows Live" clId="Web-{E04ACBEE-3388-4455-A071-6D638FF16E3F}" dt="2022-11-18T06:10:53.489" v="562" actId="20577"/>
          <ac:spMkLst>
            <pc:docMk/>
            <pc:sldMk cId="13797531" sldId="271"/>
            <ac:spMk id="2" creationId="{76D8049C-F9C2-B785-D26A-C384E89F14E1}"/>
          </ac:spMkLst>
        </pc:spChg>
        <pc:spChg chg="mod">
          <ac:chgData name="Gurri Suvidha Reddy" userId="82ff230e82708ff6" providerId="Windows Live" clId="Web-{E04ACBEE-3388-4455-A071-6D638FF16E3F}" dt="2022-11-18T06:45:35.589" v="1045" actId="1076"/>
          <ac:spMkLst>
            <pc:docMk/>
            <pc:sldMk cId="13797531" sldId="271"/>
            <ac:spMk id="3" creationId="{3429A2A0-66E2-F9B5-40B9-1A2F642586F8}"/>
          </ac:spMkLst>
        </pc:spChg>
        <pc:spChg chg="mod">
          <ac:chgData name="Gurri Suvidha Reddy" userId="82ff230e82708ff6" providerId="Windows Live" clId="Web-{E04ACBEE-3388-4455-A071-6D638FF16E3F}" dt="2022-11-18T06:10:30.160" v="554" actId="1076"/>
          <ac:spMkLst>
            <pc:docMk/>
            <pc:sldMk cId="13797531" sldId="271"/>
            <ac:spMk id="4" creationId="{09375D26-E3D9-1B5F-4F97-B54957101EDC}"/>
          </ac:spMkLst>
        </pc:spChg>
        <pc:spChg chg="add mod">
          <ac:chgData name="Gurri Suvidha Reddy" userId="82ff230e82708ff6" providerId="Windows Live" clId="Web-{E04ACBEE-3388-4455-A071-6D638FF16E3F}" dt="2022-11-18T06:45:31.151" v="1044" actId="1076"/>
          <ac:spMkLst>
            <pc:docMk/>
            <pc:sldMk cId="13797531" sldId="271"/>
            <ac:spMk id="6" creationId="{A1AC3BD4-2DEA-9A3D-40DC-69DAEB9D73A3}"/>
          </ac:spMkLst>
        </pc:spChg>
        <pc:spChg chg="add mod">
          <ac:chgData name="Gurri Suvidha Reddy" userId="82ff230e82708ff6" providerId="Windows Live" clId="Web-{E04ACBEE-3388-4455-A071-6D638FF16E3F}" dt="2022-11-18T06:45:38.683" v="1046" actId="1076"/>
          <ac:spMkLst>
            <pc:docMk/>
            <pc:sldMk cId="13797531" sldId="271"/>
            <ac:spMk id="7" creationId="{189FB829-6B77-3E9D-4DFC-1D13F91C384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E4F9F-8586-4218-AA3D-257FFD7C9F5E}" type="datetimeFigureOut">
              <a:rPr lang="en-US" smtClean="0"/>
              <a:pPr/>
              <a:t>2/3/2023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1118A-01F2-4D27-9C21-E552BAAE104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1118A-01F2-4D27-9C21-E552BAAE1047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79" y="0"/>
            <a:ext cx="1293088" cy="11083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379" y="0"/>
            <a:ext cx="1293088" cy="110836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71202" y="0"/>
            <a:ext cx="1320799" cy="12244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7549" y="264933"/>
            <a:ext cx="52969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9136" y="2118233"/>
            <a:ext cx="10893725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6968" y="6466776"/>
            <a:ext cx="1013459" cy="11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11321" y="6466763"/>
            <a:ext cx="308187" cy="11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590" y="386370"/>
            <a:ext cx="10209187" cy="1302280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528320" marR="3810" indent="-519430" algn="ctr">
              <a:spcBef>
                <a:spcPts val="75"/>
              </a:spcBef>
            </a:pPr>
            <a:r>
              <a:rPr sz="2800" spc="-8">
                <a:latin typeface="Times New Roman"/>
              </a:rPr>
              <a:t>BVRIT HYDERABAD</a:t>
            </a:r>
            <a:r>
              <a:rPr sz="2800" spc="-4">
                <a:latin typeface="Times New Roman"/>
              </a:rPr>
              <a:t> </a:t>
            </a:r>
            <a:br>
              <a:rPr lang="en-IN" sz="2800" spc="-4">
                <a:latin typeface="Times New Roman"/>
              </a:rPr>
            </a:br>
            <a:r>
              <a:rPr sz="2800" spc="-8">
                <a:latin typeface="Times New Roman"/>
              </a:rPr>
              <a:t>College </a:t>
            </a:r>
            <a:r>
              <a:rPr sz="2800" spc="-4">
                <a:latin typeface="Times New Roman"/>
              </a:rPr>
              <a:t>of Engineering</a:t>
            </a:r>
            <a:r>
              <a:rPr sz="2800" spc="-8">
                <a:latin typeface="Times New Roman"/>
              </a:rPr>
              <a:t> </a:t>
            </a:r>
            <a:r>
              <a:rPr sz="2800" spc="-11">
                <a:latin typeface="Times New Roman"/>
              </a:rPr>
              <a:t>for</a:t>
            </a:r>
            <a:r>
              <a:rPr sz="2800" spc="-4">
                <a:latin typeface="Times New Roman"/>
              </a:rPr>
              <a:t> </a:t>
            </a:r>
            <a:r>
              <a:rPr sz="2800" spc="-15">
                <a:latin typeface="Times New Roman"/>
              </a:rPr>
              <a:t>Women</a:t>
            </a:r>
            <a:r>
              <a:rPr lang="en-IN" sz="2800" spc="-15">
                <a:latin typeface="Times New Roman"/>
              </a:rPr>
              <a:t> </a:t>
            </a:r>
            <a:r>
              <a:rPr lang="en-IN" sz="2800" spc="-296">
                <a:latin typeface="Times New Roman"/>
              </a:rPr>
              <a:t> </a:t>
            </a:r>
            <a:br>
              <a:rPr lang="en-IN" sz="2800" spc="-296">
                <a:latin typeface="Times New Roman"/>
              </a:rPr>
            </a:br>
            <a:r>
              <a:rPr sz="2800" spc="-8">
                <a:latin typeface="Times New Roman"/>
              </a:rPr>
              <a:t>Department </a:t>
            </a:r>
            <a:r>
              <a:rPr sz="2800" spc="-4">
                <a:latin typeface="Times New Roman"/>
              </a:rPr>
              <a:t>of</a:t>
            </a:r>
            <a:r>
              <a:rPr lang="en-US" sz="2800" spc="-8">
                <a:latin typeface="Times New Roman"/>
              </a:rPr>
              <a:t> Computer Science and Engineering</a:t>
            </a:r>
            <a:endParaRPr lang="en-US" sz="2800" spc="-4">
              <a:latin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88" y="138383"/>
            <a:ext cx="787791" cy="9003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8616" y="1718211"/>
            <a:ext cx="10341346" cy="1635704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 marR="3810" algn="ctr">
              <a:lnSpc>
                <a:spcPct val="100000"/>
              </a:lnSpc>
              <a:spcBef>
                <a:spcPts val="75"/>
              </a:spcBef>
            </a:pPr>
            <a:endParaRPr lang="en-IN" sz="2400" b="1" dirty="0">
              <a:latin typeface="Times New Roman"/>
              <a:cs typeface="Calibri"/>
            </a:endParaRPr>
          </a:p>
          <a:p>
            <a:pPr marL="9525" marR="3810" algn="ctr">
              <a:spcBef>
                <a:spcPts val="75"/>
              </a:spcBef>
            </a:pPr>
            <a:r>
              <a:rPr lang="en-IN" sz="2400" b="1" dirty="0">
                <a:latin typeface="Times New Roman"/>
                <a:cs typeface="Calibri"/>
              </a:rPr>
              <a:t>   </a:t>
            </a:r>
            <a:r>
              <a:rPr lang="en-IN" sz="2800" b="1" dirty="0">
                <a:latin typeface="Times New Roman"/>
                <a:cs typeface="Calibri"/>
              </a:rPr>
              <a:t> Comparison of various algorithms for fake review detection on </a:t>
            </a:r>
          </a:p>
          <a:p>
            <a:pPr marL="9525" marR="3810" algn="ctr">
              <a:spcBef>
                <a:spcPts val="75"/>
              </a:spcBef>
            </a:pPr>
            <a:r>
              <a:rPr lang="en-IN" sz="2800" b="1" dirty="0">
                <a:latin typeface="Times New Roman"/>
                <a:cs typeface="Calibri"/>
              </a:rPr>
              <a:t>E-Commerce websites</a:t>
            </a:r>
            <a:endParaRPr lang="en-IN" dirty="0"/>
          </a:p>
          <a:p>
            <a:pPr marL="9525" marR="3810" algn="ctr">
              <a:spcBef>
                <a:spcPts val="75"/>
              </a:spcBef>
            </a:pPr>
            <a:r>
              <a:rPr lang="en-IN" sz="2400" b="1" dirty="0">
                <a:latin typeface="Times New Roman"/>
                <a:cs typeface="Calibri"/>
              </a:rPr>
              <a:t>Date : 18/11/2022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90" y="3940271"/>
            <a:ext cx="3476537" cy="1512594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 marR="3810" algn="ctr">
              <a:spcBef>
                <a:spcPts val="75"/>
              </a:spcBef>
            </a:pPr>
            <a:r>
              <a:rPr sz="2400" b="1" spc="-4">
                <a:latin typeface="Times New Roman"/>
                <a:cs typeface="Calibri"/>
              </a:rPr>
              <a:t>Under the </a:t>
            </a:r>
            <a:r>
              <a:rPr lang="en-IN" sz="2400" b="1" spc="-4">
                <a:latin typeface="Times New Roman"/>
                <a:cs typeface="Calibri"/>
              </a:rPr>
              <a:t>guidance</a:t>
            </a:r>
            <a:r>
              <a:rPr sz="2400" b="1" spc="-4">
                <a:latin typeface="Times New Roman"/>
                <a:cs typeface="Calibri"/>
              </a:rPr>
              <a:t> of:</a:t>
            </a:r>
            <a:r>
              <a:rPr lang="en-US" sz="2400" b="1" spc="-4">
                <a:latin typeface="Times New Roman"/>
                <a:cs typeface="Calibri"/>
              </a:rPr>
              <a:t> </a:t>
            </a:r>
            <a:r>
              <a:rPr lang="en-US" sz="2400" b="1">
                <a:latin typeface="Times New Roman"/>
                <a:cs typeface="Calibri"/>
              </a:rPr>
              <a:t> </a:t>
            </a:r>
          </a:p>
          <a:p>
            <a:pPr marL="9525" marR="3810" algn="ctr">
              <a:spcBef>
                <a:spcPts val="75"/>
              </a:spcBef>
            </a:pPr>
            <a:r>
              <a:rPr lang="en-IN" sz="2400" b="1">
                <a:latin typeface="Times New Roman"/>
                <a:cs typeface="Calibri"/>
              </a:rPr>
              <a:t>Name: </a:t>
            </a:r>
            <a:r>
              <a:rPr lang="en-IN" sz="2400" b="1">
                <a:latin typeface="Times New Roman"/>
                <a:ea typeface="+mn-lt"/>
                <a:cs typeface="+mn-lt"/>
              </a:rPr>
              <a:t>Mrs. K. Hema</a:t>
            </a:r>
          </a:p>
          <a:p>
            <a:pPr marL="9525" marR="3810" algn="ctr">
              <a:spcBef>
                <a:spcPts val="75"/>
              </a:spcBef>
            </a:pPr>
            <a:r>
              <a:rPr lang="en-IN" sz="2400" b="1">
                <a:latin typeface="Times New Roman"/>
                <a:cs typeface="Calibri"/>
              </a:rPr>
              <a:t>Designation: </a:t>
            </a:r>
            <a:endParaRPr lang="en-IN" sz="2400">
              <a:latin typeface="Times New Roman"/>
              <a:cs typeface="Calibri"/>
            </a:endParaRPr>
          </a:p>
          <a:p>
            <a:pPr marL="9525" marR="3810" algn="ctr">
              <a:spcBef>
                <a:spcPts val="75"/>
              </a:spcBef>
            </a:pPr>
            <a:r>
              <a:rPr lang="en-IN" sz="2400" b="1">
                <a:latin typeface="Times New Roman"/>
                <a:cs typeface="Calibri"/>
              </a:rPr>
              <a:t>Assistant Professor</a:t>
            </a:r>
            <a:endParaRPr sz="2400">
              <a:latin typeface="Times New Roman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5319" y="3843689"/>
            <a:ext cx="3898583" cy="1907573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sz="2400" b="1" spc="-34">
                <a:latin typeface="Times New Roman"/>
                <a:cs typeface="Calibri"/>
              </a:rPr>
              <a:t>Team</a:t>
            </a:r>
            <a:r>
              <a:rPr sz="2400" b="1" spc="-23">
                <a:latin typeface="Times New Roman"/>
                <a:cs typeface="Calibri"/>
              </a:rPr>
              <a:t> </a:t>
            </a:r>
            <a:r>
              <a:rPr lang="en-IN" sz="2400" b="1" spc="-23">
                <a:latin typeface="Times New Roman"/>
                <a:cs typeface="Calibri"/>
              </a:rPr>
              <a:t>No</a:t>
            </a:r>
            <a:r>
              <a:rPr sz="2400" b="1" spc="-4">
                <a:latin typeface="Times New Roman"/>
                <a:cs typeface="Calibri"/>
              </a:rPr>
              <a:t>:</a:t>
            </a:r>
            <a:r>
              <a:rPr lang="en-US" sz="2400" b="1" spc="-4">
                <a:latin typeface="Times New Roman"/>
                <a:cs typeface="Calibri"/>
              </a:rPr>
              <a:t> 12</a:t>
            </a:r>
            <a:endParaRPr lang="en-IN" sz="2400" b="1" spc="-4">
              <a:latin typeface="Times New Roman"/>
              <a:cs typeface="Calibri"/>
            </a:endParaRPr>
          </a:p>
          <a:p>
            <a:pPr marL="9525" algn="ctr">
              <a:spcBef>
                <a:spcPts val="75"/>
              </a:spcBef>
            </a:pPr>
            <a:r>
              <a:rPr lang="en-IN" sz="2400" b="1" spc="-4">
                <a:latin typeface="Times New Roman"/>
                <a:cs typeface="Calibri"/>
              </a:rPr>
              <a:t>Names with roll numbers:</a:t>
            </a:r>
          </a:p>
          <a:p>
            <a:pPr marL="9525" algn="ctr">
              <a:spcBef>
                <a:spcPts val="75"/>
              </a:spcBef>
            </a:pPr>
            <a:r>
              <a:rPr lang="en-IN" sz="2400" b="1" spc="-4">
                <a:latin typeface="Times New Roman"/>
                <a:cs typeface="Calibri"/>
              </a:rPr>
              <a:t>G. Suvidha   - 19WH1A0579</a:t>
            </a:r>
            <a:endParaRPr lang="en-IN"/>
          </a:p>
          <a:p>
            <a:pPr marL="9525" algn="ctr">
              <a:spcBef>
                <a:spcPts val="75"/>
              </a:spcBef>
            </a:pPr>
            <a:r>
              <a:rPr lang="en-IN" sz="2400" b="1" spc="-4">
                <a:latin typeface="Times New Roman"/>
                <a:cs typeface="Calibri"/>
              </a:rPr>
              <a:t>K. Akshaya - 19WH1A0568</a:t>
            </a:r>
          </a:p>
          <a:p>
            <a:pPr marL="9525" algn="ctr">
              <a:spcBef>
                <a:spcPts val="75"/>
              </a:spcBef>
            </a:pPr>
            <a:r>
              <a:rPr lang="en-IN" sz="2400" b="1" spc="-4">
                <a:latin typeface="Times New Roman"/>
                <a:cs typeface="Calibri"/>
              </a:rPr>
              <a:t>B. Akshitha - 19WH1A0563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67770" y="138382"/>
            <a:ext cx="800099" cy="991614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F7A31-A46D-ED14-F2BB-DDC3C95783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787371" y="6204759"/>
            <a:ext cx="390144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>
                <a:latin typeface="Times New Roman"/>
                <a:cs typeface="Times New Roman"/>
              </a:rPr>
              <a:t>Department of Computer Science and Engineering</a:t>
            </a:r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83937" y="223673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9827" y="558454"/>
            <a:ext cx="6109737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00" spc="-8">
                <a:latin typeface="Times New Roman"/>
              </a:rPr>
              <a:t>SOCI</a:t>
            </a:r>
            <a:r>
              <a:rPr lang="en-IN" sz="4000" spc="-8">
                <a:latin typeface="Times New Roman"/>
              </a:rPr>
              <a:t>ET</a:t>
            </a:r>
            <a:r>
              <a:rPr sz="4000" spc="-8">
                <a:latin typeface="Times New Roman"/>
              </a:rPr>
              <a:t>AL</a:t>
            </a:r>
            <a:r>
              <a:rPr sz="4000" spc="-64">
                <a:latin typeface="Times New Roman"/>
              </a:rPr>
              <a:t> </a:t>
            </a:r>
            <a:r>
              <a:rPr sz="4000" spc="-41">
                <a:latin typeface="Times New Roman"/>
              </a:rPr>
              <a:t>IMPACT</a:t>
            </a:r>
            <a:endParaRPr lang="en-US" sz="4000" spc="-41">
              <a:latin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lang="en-US" spc="-4"/>
              <a:t>18/11/2022</a:t>
            </a:r>
            <a:endParaRPr spc="-4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295744" y="6060709"/>
            <a:ext cx="3385888" cy="612078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8ED37-E96E-85A2-B7DF-59EAC5D75108}"/>
              </a:ext>
            </a:extLst>
          </p:cNvPr>
          <p:cNvSpPr txBox="1"/>
          <p:nvPr/>
        </p:nvSpPr>
        <p:spPr>
          <a:xfrm>
            <a:off x="951465" y="1562730"/>
            <a:ext cx="8568965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Almost all (88%) shoppers use ratings and reviews to evaluate or learn more about products</a:t>
            </a: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 Fake reviews can affect their ability to confidently turn to reviews as a trusted source.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81% will avoid using that brand again</a:t>
            </a:r>
            <a:endParaRPr lang="en-US" sz="2400" dirty="0">
              <a:latin typeface="Times New Roman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48% leave a negative review</a:t>
            </a:r>
            <a:endParaRPr lang="en-US" sz="2400" dirty="0">
              <a:latin typeface="Times New Roman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25% wouldn’t purchase from the website</a:t>
            </a:r>
            <a:endParaRPr lang="en-US" sz="2400" dirty="0">
              <a:latin typeface="Times New Roman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16% will post [negatively] about the brand on social media</a:t>
            </a:r>
            <a:endParaRPr lang="en-US" sz="2400" dirty="0">
              <a:latin typeface="Times New Roman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Calibri"/>
              </a:rPr>
              <a:t>Decrease in revenue for the brand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cs typeface="Calibri"/>
            </a:endParaRPr>
          </a:p>
          <a:p>
            <a:r>
              <a:rPr lang="en-US" sz="2400" dirty="0">
                <a:latin typeface="Times New Roman"/>
                <a:cs typeface="Calibri"/>
              </a:rPr>
              <a:t>All of the above will come to control with an accurate finding of fake reviews and eliminating them.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1E0E8F-1A83-8101-9FF9-333B4A2A962D}"/>
              </a:ext>
            </a:extLst>
          </p:cNvPr>
          <p:cNvSpPr txBox="1"/>
          <p:nvPr/>
        </p:nvSpPr>
        <p:spPr>
          <a:xfrm>
            <a:off x="1132359" y="4928077"/>
            <a:ext cx="795386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IN" dirty="0"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9449" y="126565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00" spc="-15">
                <a:latin typeface="Times New Roman"/>
              </a:rPr>
              <a:t>PROJECT</a:t>
            </a:r>
            <a:r>
              <a:rPr sz="4000" spc="-68">
                <a:latin typeface="Times New Roman"/>
              </a:rPr>
              <a:t> </a:t>
            </a:r>
            <a:r>
              <a:rPr sz="4000" spc="-4">
                <a:latin typeface="Times New Roman"/>
              </a:rPr>
              <a:t>TIMELINE</a:t>
            </a:r>
            <a:endParaRPr lang="en-US" sz="4000" spc="-4">
              <a:latin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lang="en-US" spc="-4"/>
              <a:t>18/11/2022</a:t>
            </a:r>
            <a:endParaRPr spc="-4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180562" y="6227002"/>
            <a:ext cx="3433123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DD53BF3-1C2B-6D85-BE2A-893DEAE17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589069"/>
              </p:ext>
            </p:extLst>
          </p:nvPr>
        </p:nvGraphicFramePr>
        <p:xfrm>
          <a:off x="1905000" y="842818"/>
          <a:ext cx="8714208" cy="5272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227">
                  <a:extLst>
                    <a:ext uri="{9D8B030D-6E8A-4147-A177-3AD203B41FA5}">
                      <a16:colId xmlns:a16="http://schemas.microsoft.com/office/drawing/2014/main" val="834806671"/>
                    </a:ext>
                  </a:extLst>
                </a:gridCol>
                <a:gridCol w="2667131">
                  <a:extLst>
                    <a:ext uri="{9D8B030D-6E8A-4147-A177-3AD203B41FA5}">
                      <a16:colId xmlns:a16="http://schemas.microsoft.com/office/drawing/2014/main" val="4068111519"/>
                    </a:ext>
                  </a:extLst>
                </a:gridCol>
                <a:gridCol w="3468850">
                  <a:extLst>
                    <a:ext uri="{9D8B030D-6E8A-4147-A177-3AD203B41FA5}">
                      <a16:colId xmlns:a16="http://schemas.microsoft.com/office/drawing/2014/main" val="1186907366"/>
                    </a:ext>
                  </a:extLst>
                </a:gridCol>
              </a:tblGrid>
              <a:tr h="687271">
                <a:tc>
                  <a:txBody>
                    <a:bodyPr/>
                    <a:lstStyle/>
                    <a:p>
                      <a:r>
                        <a:rPr lang="en-US" dirty="0"/>
                        <a:t>Date(From – 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9599"/>
                  </a:ext>
                </a:extLst>
              </a:tr>
              <a:tr h="701894">
                <a:tc>
                  <a:txBody>
                    <a:bodyPr/>
                    <a:lstStyle/>
                    <a:p>
                      <a:r>
                        <a:rPr lang="en-US" dirty="0"/>
                        <a:t>20/9/2022-25/09/2022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Datasets </a:t>
                      </a:r>
                      <a:endParaRPr lang="en-US" b="0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noProof="0" dirty="0"/>
                        <a:t>Base papers and references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80142"/>
                  </a:ext>
                </a:extLst>
              </a:tr>
              <a:tr h="1038218">
                <a:tc>
                  <a:txBody>
                    <a:bodyPr/>
                    <a:lstStyle/>
                    <a:p>
                      <a:r>
                        <a:rPr lang="en-US" dirty="0"/>
                        <a:t>29/09/2022 - 13/10/2022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Identification of Problem, Domain &amp; formalization of Problem Statement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994685"/>
                  </a:ext>
                </a:extLst>
              </a:tr>
              <a:tr h="1169823">
                <a:tc>
                  <a:txBody>
                    <a:bodyPr/>
                    <a:lstStyle/>
                    <a:p>
                      <a:r>
                        <a:rPr lang="en-US" dirty="0"/>
                        <a:t>14/10/2022 - 21/10/2022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Literature Survey 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278215"/>
                  </a:ext>
                </a:extLst>
              </a:tr>
              <a:tr h="1324840">
                <a:tc>
                  <a:txBody>
                    <a:bodyPr/>
                    <a:lstStyle/>
                    <a:p>
                      <a:r>
                        <a:rPr lang="en-US" dirty="0"/>
                        <a:t>23/10/2022 - 16/11/2022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Define Objectives &amp; Methodology of the Proposed Solution 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Identification of tools &amp; Technologies  and feasibility study.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736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6819" y="408401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9091" y="557304"/>
            <a:ext cx="5312026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00" spc="-4">
                <a:latin typeface="Times New Roman"/>
              </a:rPr>
              <a:t>REFERENC</a:t>
            </a:r>
            <a:r>
              <a:rPr sz="4000" spc="-30">
                <a:latin typeface="Times New Roman"/>
              </a:rPr>
              <a:t>E</a:t>
            </a:r>
            <a:r>
              <a:rPr sz="4000">
                <a:latin typeface="Times New Roman"/>
              </a:rPr>
              <a:t>S</a:t>
            </a:r>
            <a:endParaRPr lang="en-US" sz="4000">
              <a:latin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lang="en-US" spc="-4"/>
              <a:t>18/11/2022</a:t>
            </a:r>
            <a:endParaRPr spc="-4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180562" y="6091304"/>
            <a:ext cx="3390848" cy="528572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71236-3E0F-0EC5-8D6E-AD4C1E2E3B7B}"/>
              </a:ext>
            </a:extLst>
          </p:cNvPr>
          <p:cNvSpPr txBox="1"/>
          <p:nvPr/>
        </p:nvSpPr>
        <p:spPr>
          <a:xfrm>
            <a:off x="784541" y="1383117"/>
            <a:ext cx="9912926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[1] </a:t>
            </a:r>
            <a:r>
              <a:rPr lang="en-US" dirty="0" err="1">
                <a:ea typeface="+mn-lt"/>
                <a:cs typeface="+mn-lt"/>
              </a:rPr>
              <a:t>Mohawesh</a:t>
            </a:r>
            <a:r>
              <a:rPr lang="en-US" dirty="0">
                <a:ea typeface="+mn-lt"/>
                <a:cs typeface="+mn-lt"/>
              </a:rPr>
              <a:t>, R., Xu, S., Tran, S. N., </a:t>
            </a:r>
            <a:r>
              <a:rPr lang="en-US" dirty="0" err="1">
                <a:ea typeface="+mn-lt"/>
                <a:cs typeface="+mn-lt"/>
              </a:rPr>
              <a:t>Ollington</a:t>
            </a:r>
            <a:r>
              <a:rPr lang="en-US" dirty="0">
                <a:ea typeface="+mn-lt"/>
                <a:cs typeface="+mn-lt"/>
              </a:rPr>
              <a:t>, R., Springer, M., </a:t>
            </a:r>
            <a:r>
              <a:rPr lang="en-US" dirty="0" err="1">
                <a:ea typeface="+mn-lt"/>
                <a:cs typeface="+mn-lt"/>
              </a:rPr>
              <a:t>Jararweh</a:t>
            </a:r>
            <a:r>
              <a:rPr lang="en-US" dirty="0">
                <a:ea typeface="+mn-lt"/>
                <a:cs typeface="+mn-lt"/>
              </a:rPr>
              <a:t>, Y., &amp; Maqsood, S. (2021). Fake reviews detection: A survey. </a:t>
            </a:r>
            <a:r>
              <a:rPr lang="en-US" i="1" dirty="0">
                <a:ea typeface="+mn-lt"/>
                <a:cs typeface="+mn-lt"/>
              </a:rPr>
              <a:t>IEEE Access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i="1" dirty="0">
                <a:ea typeface="+mn-lt"/>
                <a:cs typeface="+mn-lt"/>
              </a:rPr>
              <a:t>9</a:t>
            </a:r>
            <a:r>
              <a:rPr lang="en-US" dirty="0">
                <a:ea typeface="+mn-lt"/>
                <a:cs typeface="+mn-lt"/>
              </a:rPr>
              <a:t>, 65771-65802.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[2]</a:t>
            </a:r>
            <a:r>
              <a:rPr lang="en-US" dirty="0">
                <a:ea typeface="+mn-lt"/>
                <a:cs typeface="+mn-lt"/>
              </a:rPr>
              <a:t>Al-</a:t>
            </a:r>
            <a:r>
              <a:rPr lang="en-US" dirty="0" err="1">
                <a:ea typeface="+mn-lt"/>
                <a:cs typeface="+mn-lt"/>
              </a:rPr>
              <a:t>Adhaileh</a:t>
            </a:r>
            <a:r>
              <a:rPr lang="en-US" dirty="0">
                <a:ea typeface="+mn-lt"/>
                <a:cs typeface="+mn-lt"/>
              </a:rPr>
              <a:t>, M. H., &amp; </a:t>
            </a:r>
            <a:r>
              <a:rPr lang="en-US" dirty="0" err="1">
                <a:ea typeface="+mn-lt"/>
                <a:cs typeface="+mn-lt"/>
              </a:rPr>
              <a:t>Alsaade</a:t>
            </a:r>
            <a:r>
              <a:rPr lang="en-US" dirty="0">
                <a:ea typeface="+mn-lt"/>
                <a:cs typeface="+mn-lt"/>
              </a:rPr>
              <a:t>, F. W. (2022). Detecting and </a:t>
            </a:r>
            <a:r>
              <a:rPr lang="en-US" dirty="0" err="1">
                <a:ea typeface="+mn-lt"/>
                <a:cs typeface="+mn-lt"/>
              </a:rPr>
              <a:t>Analysing</a:t>
            </a:r>
            <a:r>
              <a:rPr lang="en-US" dirty="0">
                <a:ea typeface="+mn-lt"/>
                <a:cs typeface="+mn-lt"/>
              </a:rPr>
              <a:t> Fake Opinions Using Artificial Intelligence Algorithms. </a:t>
            </a:r>
            <a:r>
              <a:rPr lang="en-US" i="1" dirty="0">
                <a:ea typeface="+mn-lt"/>
                <a:cs typeface="+mn-lt"/>
              </a:rPr>
              <a:t>INTELLIGENT AUTOMATION AND SOFT COMPUTING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i="1" dirty="0">
                <a:ea typeface="+mn-lt"/>
                <a:cs typeface="+mn-lt"/>
              </a:rPr>
              <a:t>32</a:t>
            </a:r>
            <a:r>
              <a:rPr lang="en-US" dirty="0">
                <a:ea typeface="+mn-lt"/>
                <a:cs typeface="+mn-lt"/>
              </a:rPr>
              <a:t>(1), 643-655.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[3]Ahmed, S., &amp; Muhammad, F. (2019, May). Using Boosting Approaches to Detect Spam Reviews. In </a:t>
            </a:r>
            <a:r>
              <a:rPr lang="en-US" i="1" dirty="0">
                <a:ea typeface="+mn-lt"/>
                <a:cs typeface="+mn-lt"/>
              </a:rPr>
              <a:t>2019 1st International Conference on Advances in Science, Engineering and Robotics Technology (ICASERT)</a:t>
            </a:r>
            <a:r>
              <a:rPr lang="en-US" dirty="0">
                <a:ea typeface="+mn-lt"/>
                <a:cs typeface="+mn-lt"/>
              </a:rPr>
              <a:t> (pp. 1-6). IEEE.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[4]</a:t>
            </a:r>
            <a:r>
              <a:rPr lang="en-US" dirty="0" err="1">
                <a:ea typeface="+mn-lt"/>
                <a:cs typeface="+mn-lt"/>
              </a:rPr>
              <a:t>Taşağal</a:t>
            </a:r>
            <a:r>
              <a:rPr lang="en-US" dirty="0">
                <a:ea typeface="+mn-lt"/>
                <a:cs typeface="+mn-lt"/>
              </a:rPr>
              <a:t>, K., &amp; Uçar, Ö. (2018). Detection of Fake User Reviews with Deep Learning. </a:t>
            </a:r>
            <a:r>
              <a:rPr lang="en-US" i="1" dirty="0">
                <a:ea typeface="+mn-lt"/>
                <a:cs typeface="+mn-lt"/>
              </a:rPr>
              <a:t>International Journal of Research in Engineering and Applied Sciences (IJREAS)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i="1" dirty="0">
                <a:ea typeface="+mn-lt"/>
                <a:cs typeface="+mn-lt"/>
              </a:rPr>
              <a:t>8</a:t>
            </a:r>
            <a:r>
              <a:rPr lang="en-US" dirty="0">
                <a:ea typeface="+mn-lt"/>
                <a:cs typeface="+mn-lt"/>
              </a:rPr>
              <a:t>(12).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[5]Tang, H., Cao, H., &amp; Li, J. (2021, September). A Study On Detection Of Fake Commodity Reviews Based On ERNIE-</a:t>
            </a:r>
            <a:r>
              <a:rPr lang="en-US" dirty="0" err="1">
                <a:ea typeface="+mn-lt"/>
                <a:cs typeface="+mn-lt"/>
              </a:rPr>
              <a:t>BiLSTM</a:t>
            </a:r>
            <a:r>
              <a:rPr lang="en-US" dirty="0">
                <a:ea typeface="+mn-lt"/>
                <a:cs typeface="+mn-lt"/>
              </a:rPr>
              <a:t> Model. In </a:t>
            </a:r>
            <a:r>
              <a:rPr lang="en-US" i="1" dirty="0">
                <a:ea typeface="+mn-lt"/>
                <a:cs typeface="+mn-lt"/>
              </a:rPr>
              <a:t>2021 International Conference on Computer Information Science and Artificial Intelligence (CISAI)</a:t>
            </a:r>
            <a:r>
              <a:rPr lang="en-US" dirty="0">
                <a:ea typeface="+mn-lt"/>
                <a:cs typeface="+mn-lt"/>
              </a:rPr>
              <a:t> (pp. 1-5). IEEE.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807" y="2866331"/>
            <a:ext cx="5724466" cy="1117614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7200" spc="-4">
                <a:latin typeface="Times New Roman"/>
              </a:rPr>
              <a:t>THANK</a:t>
            </a:r>
            <a:r>
              <a:rPr sz="7200" spc="-68">
                <a:latin typeface="Times New Roman"/>
              </a:rPr>
              <a:t> </a:t>
            </a:r>
            <a:r>
              <a:rPr sz="7200" spc="-98">
                <a:latin typeface="Times New Roman"/>
              </a:rPr>
              <a:t>YOU</a:t>
            </a:r>
            <a:endParaRPr lang="en-US" sz="7200">
              <a:latin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lang="en-US" spc="-4"/>
              <a:t>18/11/2022</a:t>
            </a:r>
            <a:endParaRPr spc="-4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4696999" y="6080866"/>
            <a:ext cx="3218875" cy="236298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434" y="418875"/>
            <a:ext cx="2774352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75"/>
              </a:spcBef>
            </a:pPr>
            <a:r>
              <a:rPr sz="4000" spc="-45">
                <a:latin typeface="Times New Roman"/>
              </a:rPr>
              <a:t>A</a:t>
            </a:r>
            <a:r>
              <a:rPr sz="4000" spc="-4">
                <a:latin typeface="Times New Roman"/>
              </a:rPr>
              <a:t>GEN</a:t>
            </a:r>
            <a:r>
              <a:rPr sz="4000" spc="-79">
                <a:latin typeface="Times New Roman"/>
              </a:rPr>
              <a:t>D</a:t>
            </a:r>
            <a:r>
              <a:rPr sz="4000">
                <a:latin typeface="Times New Roman"/>
              </a:rPr>
              <a:t>A</a:t>
            </a:r>
            <a:endParaRPr lang="en-US" sz="4000">
              <a:latin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1788" y="253401"/>
            <a:ext cx="742949" cy="9183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7797" y="1581636"/>
            <a:ext cx="5312710" cy="3333605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391160" indent="-381635">
              <a:lnSpc>
                <a:spcPct val="100000"/>
              </a:lnSpc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sz="2400" spc="-11">
                <a:latin typeface="Times New Roman"/>
                <a:cs typeface="Calibri"/>
              </a:rPr>
              <a:t>Introduction</a:t>
            </a:r>
            <a:endParaRPr lang="en-US" sz="2400">
              <a:latin typeface="Times New Roman"/>
              <a:cs typeface="Calibri"/>
            </a:endParaRPr>
          </a:p>
          <a:p>
            <a:pPr marL="391160" indent="-381635">
              <a:lnSpc>
                <a:spcPct val="100000"/>
              </a:lnSpc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sz="2400" spc="-8">
                <a:latin typeface="Times New Roman"/>
                <a:cs typeface="Calibri"/>
              </a:rPr>
              <a:t>Existing</a:t>
            </a:r>
            <a:r>
              <a:rPr sz="2400" spc="-34">
                <a:latin typeface="Times New Roman"/>
                <a:cs typeface="Calibri"/>
              </a:rPr>
              <a:t> </a:t>
            </a:r>
            <a:r>
              <a:rPr sz="2400" spc="-19">
                <a:latin typeface="Times New Roman"/>
                <a:cs typeface="Calibri"/>
              </a:rPr>
              <a:t>system</a:t>
            </a:r>
            <a:endParaRPr sz="2400">
              <a:latin typeface="Times New Roman"/>
              <a:cs typeface="Calibri"/>
            </a:endParaRPr>
          </a:p>
          <a:p>
            <a:pPr marL="391160" indent="-381635">
              <a:lnSpc>
                <a:spcPct val="100000"/>
              </a:lnSpc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sz="2400" spc="-8">
                <a:latin typeface="Times New Roman"/>
                <a:cs typeface="Calibri"/>
              </a:rPr>
              <a:t>Problem</a:t>
            </a:r>
            <a:r>
              <a:rPr sz="2400" spc="-30">
                <a:latin typeface="Times New Roman"/>
                <a:cs typeface="Calibri"/>
              </a:rPr>
              <a:t> </a:t>
            </a:r>
            <a:r>
              <a:rPr sz="2400" spc="-15">
                <a:latin typeface="Times New Roman"/>
                <a:cs typeface="Calibri"/>
              </a:rPr>
              <a:t>statement</a:t>
            </a:r>
            <a:endParaRPr lang="en-IN" sz="2400" spc="-15">
              <a:latin typeface="Times New Roman"/>
              <a:cs typeface="Calibri"/>
            </a:endParaRPr>
          </a:p>
          <a:p>
            <a:pPr marL="391160" indent="-381635"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lang="en-IN" sz="2400" spc="-15">
                <a:latin typeface="Times New Roman"/>
                <a:cs typeface="Calibri"/>
              </a:rPr>
              <a:t>Literature Survey</a:t>
            </a:r>
            <a:endParaRPr lang="en-IN" sz="2400">
              <a:latin typeface="Times New Roman"/>
              <a:cs typeface="Calibri"/>
            </a:endParaRPr>
          </a:p>
          <a:p>
            <a:pPr marL="391160" indent="-381635">
              <a:lnSpc>
                <a:spcPct val="100000"/>
              </a:lnSpc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lang="en-IN" sz="2400" spc="-8">
                <a:latin typeface="Times New Roman"/>
                <a:cs typeface="Calibri"/>
              </a:rPr>
              <a:t>Proposed</a:t>
            </a:r>
            <a:r>
              <a:rPr lang="en-IN" sz="2400" spc="-34">
                <a:latin typeface="Times New Roman"/>
                <a:cs typeface="Calibri"/>
              </a:rPr>
              <a:t> </a:t>
            </a:r>
            <a:r>
              <a:rPr lang="en-IN" sz="2400" spc="-19">
                <a:latin typeface="Times New Roman"/>
                <a:cs typeface="Calibri"/>
              </a:rPr>
              <a:t>system</a:t>
            </a:r>
            <a:endParaRPr sz="2400">
              <a:latin typeface="Times New Roman"/>
              <a:cs typeface="Calibri"/>
            </a:endParaRPr>
          </a:p>
          <a:p>
            <a:pPr marL="391160" indent="-381635">
              <a:lnSpc>
                <a:spcPct val="100000"/>
              </a:lnSpc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sz="2400" spc="-38">
                <a:latin typeface="Times New Roman"/>
                <a:cs typeface="Calibri"/>
              </a:rPr>
              <a:t>Tools</a:t>
            </a:r>
            <a:r>
              <a:rPr sz="2400" spc="-30">
                <a:latin typeface="Times New Roman"/>
                <a:cs typeface="Calibri"/>
              </a:rPr>
              <a:t> </a:t>
            </a:r>
            <a:r>
              <a:rPr sz="2400">
                <a:latin typeface="Times New Roman"/>
                <a:cs typeface="Calibri"/>
              </a:rPr>
              <a:t>and</a:t>
            </a:r>
            <a:r>
              <a:rPr sz="2400" spc="-26">
                <a:latin typeface="Times New Roman"/>
                <a:cs typeface="Calibri"/>
              </a:rPr>
              <a:t> </a:t>
            </a:r>
            <a:r>
              <a:rPr sz="2400" spc="-23">
                <a:latin typeface="Times New Roman"/>
                <a:cs typeface="Calibri"/>
              </a:rPr>
              <a:t>Technology</a:t>
            </a:r>
            <a:endParaRPr lang="en-IN" sz="2400" spc="-23">
              <a:latin typeface="Times New Roman"/>
              <a:cs typeface="Calibri"/>
            </a:endParaRPr>
          </a:p>
          <a:p>
            <a:pPr marL="391160" indent="-381635"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lang="en-IN" sz="2400" spc="-4">
                <a:latin typeface="Times New Roman"/>
                <a:cs typeface="Calibri"/>
              </a:rPr>
              <a:t>Societal</a:t>
            </a:r>
            <a:r>
              <a:rPr lang="en-IN" sz="2400" spc="-34">
                <a:latin typeface="Times New Roman"/>
                <a:cs typeface="Calibri"/>
              </a:rPr>
              <a:t> </a:t>
            </a:r>
            <a:r>
              <a:rPr lang="en-IN" sz="2400" spc="-4">
                <a:latin typeface="Times New Roman"/>
                <a:cs typeface="Calibri"/>
              </a:rPr>
              <a:t>impact</a:t>
            </a:r>
            <a:endParaRPr lang="en-IN" sz="2400">
              <a:latin typeface="Times New Roman"/>
              <a:cs typeface="Calibri"/>
            </a:endParaRPr>
          </a:p>
          <a:p>
            <a:pPr marL="391160" indent="-381635">
              <a:lnSpc>
                <a:spcPct val="100000"/>
              </a:lnSpc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sz="2400" spc="-8">
                <a:latin typeface="Times New Roman"/>
                <a:cs typeface="Calibri"/>
              </a:rPr>
              <a:t>Project</a:t>
            </a:r>
            <a:r>
              <a:rPr sz="2400" spc="-38">
                <a:latin typeface="Times New Roman"/>
                <a:cs typeface="Calibri"/>
              </a:rPr>
              <a:t> </a:t>
            </a:r>
            <a:r>
              <a:rPr sz="2400" spc="-4">
                <a:latin typeface="Times New Roman"/>
                <a:cs typeface="Calibri"/>
              </a:rPr>
              <a:t>timeline</a:t>
            </a:r>
            <a:endParaRPr sz="2400">
              <a:latin typeface="Times New Roman"/>
              <a:cs typeface="Calibri"/>
            </a:endParaRPr>
          </a:p>
          <a:p>
            <a:pPr marL="391160" indent="-381635">
              <a:lnSpc>
                <a:spcPct val="100000"/>
              </a:lnSpc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sz="2400" spc="-19">
                <a:latin typeface="Times New Roman"/>
                <a:cs typeface="Calibri"/>
              </a:rPr>
              <a:t>References</a:t>
            </a:r>
            <a:endParaRPr sz="2400">
              <a:latin typeface="Times New Roman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lang="en-US" spc="-4"/>
              <a:t>18/11/2022</a:t>
            </a:r>
            <a:endParaRPr spc="-4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552950" y="5998153"/>
            <a:ext cx="338328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>
                <a:latin typeface="Times New Roman"/>
                <a:cs typeface="Times New Roman"/>
              </a:rPr>
              <a:t>Department of Computer Science and 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4448" y="478256"/>
            <a:ext cx="4330056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00" spc="-8">
                <a:latin typeface="Times New Roman"/>
              </a:rPr>
              <a:t>INTRODUCTION</a:t>
            </a:r>
            <a:endParaRPr lang="en-US" sz="4000">
              <a:latin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7917" y="204605"/>
            <a:ext cx="742949" cy="9183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lang="en-US" spc="-4"/>
              <a:t>18/11/2022</a:t>
            </a:r>
            <a:endParaRPr spc="-4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364538" y="6083085"/>
            <a:ext cx="3349095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392FE-617E-53C8-64F3-6F3C7C633FC6}"/>
              </a:ext>
            </a:extLst>
          </p:cNvPr>
          <p:cNvSpPr txBox="1"/>
          <p:nvPr/>
        </p:nvSpPr>
        <p:spPr>
          <a:xfrm>
            <a:off x="1047553" y="2005261"/>
            <a:ext cx="9983063" cy="20108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People frequently purchase items online, and many of e-commerce sites provide a review option.</a:t>
            </a:r>
            <a:endParaRPr lang="en-US" sz="2400" dirty="0">
              <a:latin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 Some website owners may employ spammers to write false reviews in order to boost product sales and also decrease the sales of their competitors.</a:t>
            </a:r>
            <a:endParaRPr lang="en-US" sz="2400" dirty="0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 Many approaches have been proposed by researchers in the past</a:t>
            </a:r>
            <a:r>
              <a:rPr lang="en-US" dirty="0">
                <a:latin typeface="Times New Roman"/>
                <a:cs typeface="Times New Roman"/>
              </a:rPr>
              <a:t>. 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2507" y="187613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2448" y="245734"/>
            <a:ext cx="5022332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00" spc="-8">
                <a:latin typeface="Times New Roman"/>
              </a:rPr>
              <a:t>EXISTING</a:t>
            </a:r>
            <a:r>
              <a:rPr sz="4000" spc="-53">
                <a:latin typeface="Times New Roman"/>
              </a:rPr>
              <a:t> </a:t>
            </a:r>
            <a:r>
              <a:rPr sz="4000" spc="-26">
                <a:latin typeface="Times New Roman"/>
              </a:rPr>
              <a:t>SYSTEM</a:t>
            </a:r>
            <a:endParaRPr lang="en-US" sz="4000" spc="-26">
              <a:latin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lang="en-US" spc="-4"/>
              <a:t>18/11/2022</a:t>
            </a:r>
            <a:endParaRPr spc="-4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411771" y="6110432"/>
            <a:ext cx="337185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9B67A-8D63-6D3C-2D10-C5E7DAD883EA}"/>
              </a:ext>
            </a:extLst>
          </p:cNvPr>
          <p:cNvSpPr txBox="1"/>
          <p:nvPr/>
        </p:nvSpPr>
        <p:spPr>
          <a:xfrm>
            <a:off x="821459" y="1616940"/>
            <a:ext cx="978823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rtl="0">
              <a:buFont typeface="Arial"/>
              <a:buChar char="•"/>
            </a:pPr>
            <a:r>
              <a:rPr lang="en-US" sz="2400" dirty="0">
                <a:latin typeface="Times New Roman"/>
                <a:ea typeface="Segoe UI"/>
                <a:cs typeface="Segoe UI"/>
              </a:rPr>
              <a:t>Creating and detecting fake reviews of online product ​.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Arial"/>
                <a:cs typeface="Arial"/>
              </a:rPr>
              <a:t>Fake review creation and detection of amazon website using Open AI(Open Artificial Intelligence), NBSVM(Support Vector Machine with Naïve Bayes features) and </a:t>
            </a:r>
            <a:r>
              <a:rPr lang="en-US" sz="2400" dirty="0" err="1">
                <a:latin typeface="Times New Roman"/>
                <a:ea typeface="Arial"/>
                <a:cs typeface="Arial"/>
              </a:rPr>
              <a:t>ROBERTa</a:t>
            </a:r>
            <a:r>
              <a:rPr lang="en-US" sz="2400" dirty="0">
                <a:latin typeface="Times New Roman"/>
                <a:ea typeface="Arial"/>
                <a:cs typeface="Arial"/>
              </a:rPr>
              <a:t>.</a:t>
            </a:r>
            <a:endParaRPr lang="en-US" sz="24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latin typeface="Times New Roman"/>
                <a:cs typeface="Arial"/>
              </a:rPr>
              <a:t>ROBERTa</a:t>
            </a:r>
            <a:r>
              <a:rPr lang="en-US" sz="2400" dirty="0">
                <a:latin typeface="Times New Roman"/>
                <a:cs typeface="Arial"/>
              </a:rPr>
              <a:t> has given the maximum accuracy out of all.</a:t>
            </a:r>
            <a:endParaRPr lang="en-US" sz="2400" dirty="0">
              <a:latin typeface="Times New Roman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54429" y="127687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4887" y="510671"/>
            <a:ext cx="5907566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00" spc="-8">
                <a:latin typeface="Times New Roman"/>
              </a:rPr>
              <a:t>PROBLEM</a:t>
            </a:r>
            <a:r>
              <a:rPr sz="4000" spc="-56">
                <a:latin typeface="Times New Roman"/>
              </a:rPr>
              <a:t> </a:t>
            </a:r>
            <a:r>
              <a:rPr sz="4000" spc="-60">
                <a:latin typeface="Times New Roman"/>
              </a:rPr>
              <a:t>STATEMENT</a:t>
            </a:r>
            <a:endParaRPr lang="en-US" sz="4000" spc="-60">
              <a:latin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lang="en-US" spc="-4"/>
              <a:t>18/11/2022</a:t>
            </a:r>
            <a:endParaRPr spc="-4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479882" y="6152185"/>
            <a:ext cx="3314700" cy="257175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2D985-838B-4BC5-515E-4F934B0276F1}"/>
              </a:ext>
            </a:extLst>
          </p:cNvPr>
          <p:cNvSpPr txBox="1"/>
          <p:nvPr/>
        </p:nvSpPr>
        <p:spPr>
          <a:xfrm>
            <a:off x="819150" y="2023918"/>
            <a:ext cx="9746672" cy="28038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 Many approaches have been proposed by researchers in the past to detect fraudulent reviews. 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However, there is a critical need to identify and analyze the best machine learning algorithm to detect fraudulent reviews.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/>
                <a:ea typeface="Calibri"/>
                <a:cs typeface="Times New Roman"/>
              </a:rPr>
              <a:t>In this research, we aim to compare various Machine Learning models to distinguish between spam and non-spam reviews and decide the best model.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 marL="285750" indent="-285750" algn="l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447" y="346142"/>
            <a:ext cx="5653759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IN" sz="4000" spc="-15">
                <a:latin typeface="Times New Roman"/>
              </a:rPr>
              <a:t>LITERATURE SURVEY</a:t>
            </a:r>
            <a:endParaRPr lang="en-US" sz="4000" spc="-19">
              <a:latin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lang="en-US" spc="-4"/>
              <a:t>18/11/2022</a:t>
            </a:r>
            <a:endParaRPr spc="-4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>
          <a:xfrm>
            <a:off x="4518314" y="6206433"/>
            <a:ext cx="3143250" cy="257175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357975"/>
              </p:ext>
            </p:extLst>
          </p:nvPr>
        </p:nvGraphicFramePr>
        <p:xfrm>
          <a:off x="357909" y="1166090"/>
          <a:ext cx="11576327" cy="5020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3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3887">
                <a:tc>
                  <a:txBody>
                    <a:bodyPr/>
                    <a:lstStyle/>
                    <a:p>
                      <a:pPr algn="ctr"/>
                      <a:r>
                        <a:rPr lang="en-IN" sz="1400" b="1" err="1">
                          <a:latin typeface="Times New Roman"/>
                        </a:rPr>
                        <a:t>S.No</a:t>
                      </a:r>
                      <a:endParaRPr lang="en-IN" sz="1400" b="1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Times New Roman"/>
                        </a:rPr>
                        <a:t>Title</a:t>
                      </a:r>
                      <a:r>
                        <a:rPr lang="en-IN" sz="1400" b="1" baseline="0" dirty="0">
                          <a:latin typeface="Times New Roman"/>
                        </a:rPr>
                        <a:t> of the paper</a:t>
                      </a:r>
                      <a:endParaRPr lang="en-IN" sz="1400" b="1" dirty="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Times New Roman"/>
                        </a:rPr>
                        <a:t>Author(s) &amp;</a:t>
                      </a:r>
                      <a:r>
                        <a:rPr lang="en-IN" sz="1400" b="1" baseline="0" dirty="0">
                          <a:latin typeface="Times New Roman"/>
                        </a:rPr>
                        <a:t> Journal Details</a:t>
                      </a:r>
                      <a:endParaRPr lang="en-IN" sz="1400" b="1" dirty="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Times New Roman"/>
                        </a:rPr>
                        <a:t>Description/</a:t>
                      </a:r>
                    </a:p>
                    <a:p>
                      <a:pPr algn="ctr"/>
                      <a:r>
                        <a:rPr lang="en-IN" sz="1400" b="1" dirty="0">
                          <a:latin typeface="Times New Roman"/>
                        </a:rPr>
                        <a:t>Interpretation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8528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/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i="0" dirty="0">
                          <a:latin typeface="Times New Roman"/>
                        </a:rPr>
                        <a:t>Fake Reviews Detection: A Survey</a:t>
                      </a:r>
                      <a:endParaRPr lang="en-US" sz="140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IN" sz="1400" b="0" i="0" u="none" strike="noStrike" noProof="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Rami </a:t>
                      </a:r>
                      <a:r>
                        <a:rPr lang="en-IN" sz="1400" b="0" i="0" u="none" strike="noStrike" noProof="0" dirty="0" err="1">
                          <a:latin typeface="Times New Roman"/>
                        </a:rPr>
                        <a:t>Mohawesh</a:t>
                      </a:r>
                      <a:r>
                        <a:rPr lang="en-IN" sz="1400" b="0" i="0" u="none" strike="noStrike" noProof="0" dirty="0">
                          <a:latin typeface="Times New Roman"/>
                        </a:rPr>
                        <a:t>, </a:t>
                      </a:r>
                      <a:r>
                        <a:rPr lang="en-IN" sz="1400" b="0" i="0" u="none" strike="noStrike" noProof="0" dirty="0" err="1">
                          <a:latin typeface="Times New Roman"/>
                        </a:rPr>
                        <a:t>Shuxiang</a:t>
                      </a:r>
                      <a:r>
                        <a:rPr lang="en-IN" sz="1400" b="0" i="0" u="none" strike="noStrike" noProof="0" dirty="0">
                          <a:latin typeface="Times New Roman"/>
                        </a:rPr>
                        <a:t> Xu; Son N. Tran, Robert </a:t>
                      </a:r>
                      <a:r>
                        <a:rPr lang="en-IN" sz="1400" b="0" i="0" u="none" strike="noStrike" noProof="0" dirty="0" err="1">
                          <a:latin typeface="Times New Roman"/>
                        </a:rPr>
                        <a:t>Ollington</a:t>
                      </a:r>
                      <a:r>
                        <a:rPr lang="en-IN" sz="1400" b="0" i="0" u="none" strike="noStrike" noProof="0" dirty="0">
                          <a:latin typeface="Times New Roman"/>
                        </a:rPr>
                        <a:t>, Matthew Springer,</a:t>
                      </a:r>
                      <a:br>
                        <a:rPr lang="en-US" sz="1400" dirty="0">
                          <a:latin typeface="Times New Roman"/>
                        </a:rPr>
                      </a:br>
                      <a:r>
                        <a:rPr lang="en-IN" sz="1400" b="0" i="0" u="none" strike="noStrike" noProof="0" dirty="0">
                          <a:latin typeface="Times New Roman"/>
                        </a:rPr>
                        <a:t>Yaser </a:t>
                      </a:r>
                      <a:r>
                        <a:rPr lang="en-IN" sz="1400" b="0" i="0" u="none" strike="noStrike" noProof="0" dirty="0" err="1">
                          <a:latin typeface="Times New Roman"/>
                        </a:rPr>
                        <a:t>Jararweh</a:t>
                      </a:r>
                      <a:r>
                        <a:rPr lang="en-IN" sz="1400" b="0" i="0" u="none" strike="noStrike" noProof="0" dirty="0">
                          <a:latin typeface="Times New Roman"/>
                        </a:rPr>
                        <a:t>, </a:t>
                      </a:r>
                      <a:br>
                        <a:rPr lang="en-US" sz="1400" dirty="0">
                          <a:latin typeface="Times New Roman"/>
                        </a:rPr>
                      </a:br>
                      <a:r>
                        <a:rPr lang="en-IN" sz="1400" b="0" i="0" u="none" strike="noStrike" noProof="0" dirty="0">
                          <a:latin typeface="Times New Roman"/>
                        </a:rPr>
                        <a:t>Sumbal Maqsood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2021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Deep learning algorithms such as ,Bert,  </a:t>
                      </a:r>
                      <a:r>
                        <a:rPr lang="en-IN" sz="1400" b="0" i="0" u="none" strike="noStrike" noProof="0" dirty="0" err="1">
                          <a:latin typeface="Times New Roman"/>
                        </a:rPr>
                        <a:t>DistilBert</a:t>
                      </a:r>
                      <a:r>
                        <a:rPr lang="en-IN" sz="1400" b="0" i="0" u="none" strike="noStrike" noProof="0" dirty="0">
                          <a:latin typeface="Times New Roman"/>
                        </a:rPr>
                        <a:t> and Roberta were compared on different </a:t>
                      </a:r>
                      <a:r>
                        <a:rPr lang="en-IN" sz="1400" b="0" i="0" u="none" strike="noStrike" noProof="0" dirty="0" err="1">
                          <a:latin typeface="Times New Roman"/>
                        </a:rPr>
                        <a:t>paramenters</a:t>
                      </a:r>
                      <a:r>
                        <a:rPr lang="en-IN" sz="1400" b="0" i="0" u="none" strike="noStrike" noProof="0" dirty="0">
                          <a:latin typeface="Times New Roman"/>
                        </a:rPr>
                        <a:t>.</a:t>
                      </a:r>
                    </a:p>
                    <a:p>
                      <a:pPr lvl="0"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Overall Roberta performed the best.</a:t>
                      </a:r>
                    </a:p>
                    <a:p>
                      <a:pPr lvl="0"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Yelp hotel dataset and </a:t>
                      </a:r>
                      <a:r>
                        <a:rPr lang="en-IN" sz="1400" b="0" i="0" u="none" strike="noStrike" noProof="0" dirty="0" err="1">
                          <a:latin typeface="Times New Roman"/>
                        </a:rPr>
                        <a:t>tripadvisor</a:t>
                      </a:r>
                      <a:r>
                        <a:rPr lang="en-IN" sz="1400" b="0" i="0" u="none" strike="noStrike" noProof="0" dirty="0">
                          <a:latin typeface="Times New Roman"/>
                        </a:rPr>
                        <a:t> dataset have been used. F</a:t>
                      </a:r>
                      <a:r>
                        <a:rPr lang="en-IN" sz="1400" b="0" i="0" u="none" strike="noStrike" noProof="0" dirty="0"/>
                        <a:t>eatures - behavioural features and textual features.</a:t>
                      </a:r>
                      <a:r>
                        <a:rPr lang="en-IN" sz="1400" b="0" i="0" u="none" strike="noStrike" noProof="0" dirty="0">
                          <a:latin typeface="Times New Roman"/>
                        </a:rPr>
                        <a:t> 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31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/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Detecting and Analysing Fake Opinions Using Artificial Intelligence Algorithms </a:t>
                      </a:r>
                      <a:endParaRPr lang="en-IN" sz="1400" dirty="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Mosleh </a:t>
                      </a:r>
                      <a:r>
                        <a:rPr lang="en-IN" sz="1400" b="0" i="0" u="none" strike="noStrike" noProof="0" dirty="0" err="1">
                          <a:latin typeface="Times New Roman"/>
                        </a:rPr>
                        <a:t>Hmoud</a:t>
                      </a:r>
                      <a:r>
                        <a:rPr lang="en-IN" sz="1400" b="0" i="0" u="none" strike="noStrike" noProof="0" dirty="0">
                          <a:latin typeface="Times New Roman"/>
                        </a:rPr>
                        <a:t> Al-Adhaileh1,</a:t>
                      </a:r>
                      <a:endParaRPr lang="en-US" sz="1400" b="0" i="0" u="none" strike="noStrike" noProof="0" dirty="0">
                        <a:latin typeface="Times New Roman"/>
                      </a:endParaRPr>
                    </a:p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 Fawaz </a:t>
                      </a:r>
                      <a:r>
                        <a:rPr lang="en-IN" sz="1400" b="0" i="0" u="none" strike="noStrike" noProof="0" dirty="0" err="1">
                          <a:latin typeface="Times New Roman"/>
                        </a:rPr>
                        <a:t>Waselallah</a:t>
                      </a:r>
                      <a:r>
                        <a:rPr lang="en-IN" sz="1400" b="0" i="0" u="none" strike="noStrike" noProof="0" dirty="0">
                          <a:latin typeface="Times New Roman"/>
                        </a:rPr>
                        <a:t> </a:t>
                      </a:r>
                      <a:r>
                        <a:rPr lang="en-IN" sz="1400" b="0" i="0" u="none" strike="noStrike" noProof="0" dirty="0" err="1">
                          <a:latin typeface="Times New Roman"/>
                        </a:rPr>
                        <a:t>Alsaade</a:t>
                      </a:r>
                      <a:endParaRPr lang="en-IN" sz="1400" dirty="0" err="1">
                        <a:latin typeface="Times New Roman"/>
                      </a:endParaRPr>
                    </a:p>
                    <a:p>
                      <a:pPr marL="0" lvl="0" indent="0">
                        <a:buNone/>
                      </a:pPr>
                      <a:endParaRPr lang="en-IN" sz="1400" b="0" i="0" u="none" strike="noStrike" noProof="0" dirty="0">
                        <a:latin typeface="Times New Roman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2022</a:t>
                      </a:r>
                      <a:endParaRPr lang="en-IN" sz="140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These models are </a:t>
                      </a:r>
                      <a:r>
                        <a:rPr lang="en-IN" sz="1400" b="0" i="0" u="none" strike="noStrike" noProof="0" dirty="0" err="1">
                          <a:latin typeface="Times New Roman"/>
                        </a:rPr>
                        <a:t>BiLSTM</a:t>
                      </a:r>
                      <a:r>
                        <a:rPr lang="en-IN" sz="1400" b="0" i="0" u="none" strike="noStrike" noProof="0" dirty="0">
                          <a:latin typeface="Times New Roman"/>
                        </a:rPr>
                        <a:t> and CNN. The </a:t>
                      </a:r>
                      <a:r>
                        <a:rPr lang="en-IN" sz="1400" b="0" i="0" u="none" strike="noStrike" noProof="0" dirty="0" err="1">
                          <a:latin typeface="Times New Roman"/>
                        </a:rPr>
                        <a:t>BiLSTM</a:t>
                      </a:r>
                      <a:r>
                        <a:rPr lang="en-IN" sz="1400" b="0" i="0" u="none" strike="noStrike" noProof="0" dirty="0">
                          <a:latin typeface="Times New Roman"/>
                        </a:rPr>
                        <a:t> model provided higher accuracy for detecting fake reviews than the CNN model in many aspects.</a:t>
                      </a:r>
                      <a:endParaRPr lang="en-US" sz="1400" dirty="0">
                        <a:latin typeface="Times New Roman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Only In terms of speed CNN is faster.</a:t>
                      </a:r>
                      <a:endParaRPr lang="en-US" sz="1400" dirty="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449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/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Using Boosting Approaches to Detect Spam Review</a:t>
                      </a:r>
                      <a:endParaRPr lang="en-US" sz="1400" dirty="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Sifat Ahmed,</a:t>
                      </a:r>
                    </a:p>
                    <a:p>
                      <a:pPr lvl="0"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Faisal Muhammad Shah</a:t>
                      </a:r>
                    </a:p>
                    <a:p>
                      <a:pPr lvl="0">
                        <a:buNone/>
                      </a:pPr>
                      <a:endParaRPr lang="en-IN" sz="1400" b="0" i="0" u="none" strike="noStrike" noProof="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IN" sz="1400" b="0" i="0" u="none" strike="noStrike" noProof="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2019</a:t>
                      </a:r>
                      <a:endParaRPr lang="en-IN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Boosting algorithms have been used to improve the accuracy. Up to 93% accuracy has been achieved where traditional machine learning algorithms achieve an accuracy of up to 89%.XGBoost, AdaBoost and GBM were used on feature selection methods out of which </a:t>
                      </a:r>
                      <a:r>
                        <a:rPr lang="en-IN" sz="1400" b="0" i="0" u="none" strike="noStrike" noProof="0" dirty="0" err="1">
                          <a:latin typeface="Times New Roman"/>
                        </a:rPr>
                        <a:t>XGBoost</a:t>
                      </a:r>
                      <a:r>
                        <a:rPr lang="en-IN" sz="1400" b="0" i="0" u="none" strike="noStrike" noProof="0" dirty="0">
                          <a:latin typeface="Times New Roman"/>
                        </a:rPr>
                        <a:t> on Chi2  has given the accuracy of 95.8%.</a:t>
                      </a:r>
                      <a:endParaRPr lang="en-US" sz="1400" dirty="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831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/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Detection of Fake User Reviews with Deep Learning</a:t>
                      </a:r>
                      <a:endParaRPr lang="en-US" sz="140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IN" sz="140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Kenan </a:t>
                      </a:r>
                      <a:r>
                        <a:rPr lang="en-IN" sz="1400" b="0" i="0" u="none" strike="noStrike" noProof="0" dirty="0" err="1">
                          <a:latin typeface="Times New Roman"/>
                        </a:rPr>
                        <a:t>Taşağal</a:t>
                      </a:r>
                      <a:r>
                        <a:rPr lang="en-IN" sz="1400" b="0" i="0" u="none" strike="noStrike" noProof="0" dirty="0">
                          <a:latin typeface="Times New Roman"/>
                        </a:rPr>
                        <a:t>,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Özlem Uçar 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400" b="0" i="0" u="none" strike="noStrike" noProof="0" dirty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>
                          <a:latin typeface="Times New Roman"/>
                        </a:rPr>
                        <a:t>2018</a:t>
                      </a:r>
                      <a:endParaRPr lang="en-IN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0" i="0" u="none" strike="noStrike" noProof="0" dirty="0">
                          <a:latin typeface="Times New Roman"/>
                        </a:rPr>
                        <a:t> CNN-LSTM model from LSTM, BILLSTM and CNN-LSTM models with an accuracy of 87% yielded better results than other models. </a:t>
                      </a:r>
                      <a:endParaRPr lang="en-US" sz="1400" dirty="0">
                        <a:latin typeface="Times New Roman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6001" y="316037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3559" y="557302"/>
            <a:ext cx="5115903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00" spc="-8">
                <a:latin typeface="Times New Roman"/>
              </a:rPr>
              <a:t>PROPOSED</a:t>
            </a:r>
            <a:r>
              <a:rPr sz="4000" spc="-53">
                <a:latin typeface="Times New Roman"/>
              </a:rPr>
              <a:t> </a:t>
            </a:r>
            <a:r>
              <a:rPr sz="4000" spc="-26">
                <a:latin typeface="Times New Roman"/>
              </a:rPr>
              <a:t>SYSTEM</a:t>
            </a:r>
            <a:endParaRPr lang="en-US" sz="4000" spc="-26">
              <a:latin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lang="en-US" spc="-4"/>
              <a:t>18/11/2022</a:t>
            </a:r>
            <a:endParaRPr spc="-4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739797" y="6039112"/>
            <a:ext cx="3234272" cy="580764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96D54-F4B4-84DC-9C8F-CFA9A243FE0D}"/>
              </a:ext>
            </a:extLst>
          </p:cNvPr>
          <p:cNvSpPr txBox="1"/>
          <p:nvPr/>
        </p:nvSpPr>
        <p:spPr>
          <a:xfrm>
            <a:off x="853809" y="1899843"/>
            <a:ext cx="938512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Calibri"/>
              </a:rPr>
              <a:t>To compare and analyze the following algorithms 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Calibri"/>
              </a:rPr>
              <a:t> Roberta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Calibri"/>
              </a:rPr>
              <a:t> Bil-STM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Calibri"/>
              </a:rPr>
              <a:t> LSTM  </a:t>
            </a:r>
          </a:p>
          <a:p>
            <a:r>
              <a:rPr lang="en-US" sz="2400" dirty="0">
                <a:latin typeface="Times New Roman"/>
                <a:cs typeface="Calibri"/>
              </a:rPr>
              <a:t>On the amazon fake and real dataset of top 10 products, and decide the best one.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7257" y="137004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0982" y="476168"/>
            <a:ext cx="7838499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00" spc="-19">
                <a:latin typeface="Times New Roman"/>
              </a:rPr>
              <a:t>TOOLS</a:t>
            </a:r>
            <a:r>
              <a:rPr sz="4000" spc="-26">
                <a:latin typeface="Times New Roman"/>
              </a:rPr>
              <a:t> </a:t>
            </a:r>
            <a:r>
              <a:rPr sz="4000" spc="-8">
                <a:latin typeface="Times New Roman"/>
              </a:rPr>
              <a:t>AND</a:t>
            </a:r>
            <a:r>
              <a:rPr sz="4000" spc="-26">
                <a:latin typeface="Times New Roman"/>
              </a:rPr>
              <a:t> </a:t>
            </a:r>
            <a:r>
              <a:rPr sz="4000" spc="-15">
                <a:latin typeface="Times New Roman"/>
              </a:rPr>
              <a:t>TECHNOLOGIES</a:t>
            </a:r>
            <a:endParaRPr lang="en-US" sz="4000" spc="-15">
              <a:latin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lang="en-US" spc="-4"/>
              <a:t>18/11/2022</a:t>
            </a:r>
            <a:endParaRPr spc="-4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427115" y="6169174"/>
            <a:ext cx="3327331" cy="433574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15115-43B2-43A1-9FEE-B6829AFFF547}"/>
              </a:ext>
            </a:extLst>
          </p:cNvPr>
          <p:cNvSpPr txBox="1"/>
          <p:nvPr/>
        </p:nvSpPr>
        <p:spPr>
          <a:xfrm>
            <a:off x="966354" y="1377465"/>
            <a:ext cx="8072582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2400" dirty="0">
              <a:latin typeface="Times New Roman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IN" sz="1600" dirty="0">
                <a:latin typeface="Times New Roman"/>
                <a:cs typeface="Calibri"/>
              </a:rPr>
              <a:t>Python</a:t>
            </a:r>
          </a:p>
          <a:p>
            <a:pPr marL="285750" indent="-285750">
              <a:buFont typeface="Arial"/>
              <a:buChar char="•"/>
            </a:pPr>
            <a:r>
              <a:rPr lang="en-IN" sz="1600" dirty="0" err="1">
                <a:latin typeface="Times New Roman"/>
                <a:cs typeface="Calibri"/>
              </a:rPr>
              <a:t>Googlecolab</a:t>
            </a:r>
            <a:endParaRPr lang="en-IN" sz="1600" dirty="0">
              <a:latin typeface="Times New Roman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IN" sz="1600" dirty="0" err="1">
                <a:latin typeface="Times New Roman"/>
                <a:ea typeface="+mn-lt"/>
                <a:cs typeface="+mn-lt"/>
              </a:rPr>
              <a:t>Numpy</a:t>
            </a:r>
            <a:endParaRPr lang="en-IN" sz="16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IN" sz="1600" dirty="0">
                <a:latin typeface="Times New Roman"/>
                <a:ea typeface="+mn-lt"/>
                <a:cs typeface="+mn-lt"/>
              </a:rPr>
              <a:t>Pandas</a:t>
            </a:r>
            <a:endParaRPr lang="en-IN" sz="16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IN" sz="1600" dirty="0">
                <a:latin typeface="Times New Roman"/>
                <a:ea typeface="+mn-lt"/>
                <a:cs typeface="+mn-lt"/>
              </a:rPr>
              <a:t>Matplotlib</a:t>
            </a:r>
            <a:endParaRPr lang="en-IN" sz="16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IN" sz="1600" dirty="0">
                <a:latin typeface="Times New Roman"/>
                <a:ea typeface="+mn-lt"/>
                <a:cs typeface="+mn-lt"/>
              </a:rPr>
              <a:t>Seaborn</a:t>
            </a:r>
            <a:endParaRPr lang="en-IN" sz="16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IN" sz="1600" dirty="0" err="1">
                <a:latin typeface="Times New Roman"/>
                <a:ea typeface="+mn-lt"/>
                <a:cs typeface="+mn-lt"/>
              </a:rPr>
              <a:t>nltk</a:t>
            </a:r>
            <a:endParaRPr lang="en-IN" sz="16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IN" sz="1600" dirty="0" err="1">
                <a:latin typeface="Times New Roman"/>
                <a:ea typeface="+mn-lt"/>
                <a:cs typeface="+mn-lt"/>
              </a:rPr>
              <a:t>sklearn</a:t>
            </a:r>
            <a:endParaRPr lang="en-IN" sz="1600" dirty="0">
              <a:latin typeface="Times New Roman"/>
              <a:cs typeface="Calibri"/>
            </a:endParaRPr>
          </a:p>
          <a:p>
            <a:endParaRPr lang="en-IN" sz="1600" dirty="0">
              <a:cs typeface="Calibri"/>
            </a:endParaRPr>
          </a:p>
          <a:p>
            <a:r>
              <a:rPr lang="en-IN" sz="1600" dirty="0" err="1">
                <a:latin typeface="Times New Roman"/>
                <a:cs typeface="Calibri"/>
              </a:rPr>
              <a:t>DataSet</a:t>
            </a:r>
            <a:r>
              <a:rPr lang="en-IN" sz="1600" dirty="0">
                <a:latin typeface="Times New Roman"/>
                <a:cs typeface="Calibri"/>
              </a:rPr>
              <a:t> – Amazon Fake review created –GTP-2</a:t>
            </a:r>
          </a:p>
          <a:p>
            <a:r>
              <a:rPr lang="en-IN" sz="1600" dirty="0">
                <a:latin typeface="Times New Roman"/>
                <a:cs typeface="Calibri"/>
              </a:rPr>
              <a:t>4 </a:t>
            </a:r>
            <a:r>
              <a:rPr lang="en-IN" sz="1600" dirty="0" err="1">
                <a:latin typeface="Times New Roman"/>
                <a:cs typeface="Calibri"/>
              </a:rPr>
              <a:t>coloums</a:t>
            </a:r>
            <a:r>
              <a:rPr lang="en-IN" sz="1600" dirty="0">
                <a:latin typeface="Times New Roman"/>
                <a:cs typeface="Calibri"/>
              </a:rPr>
              <a:t> </a:t>
            </a:r>
          </a:p>
        </p:txBody>
      </p:sp>
      <p:pic>
        <p:nvPicPr>
          <p:cNvPr id="8" name="Picture 8" descr="Text, table&#10;&#10;Description automatically generated">
            <a:extLst>
              <a:ext uri="{FF2B5EF4-FFF2-40B4-BE49-F238E27FC236}">
                <a16:creationId xmlns:a16="http://schemas.microsoft.com/office/drawing/2014/main" id="{BC6B7ADC-85AF-494C-2752-46B0CEEE1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48" y="4502641"/>
            <a:ext cx="8911772" cy="13603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049C-F9C2-B785-D26A-C384E89F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549" y="264933"/>
            <a:ext cx="5296905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FEASIBILITY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9A2A0-66E2-F9B5-40B9-1A2F64258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954" y="1367779"/>
            <a:ext cx="10893725" cy="1477328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</a:rPr>
              <a:t>Technical Feasibility :</a:t>
            </a:r>
          </a:p>
          <a:p>
            <a:pPr marL="628650" lvl="1" indent="-171450">
              <a:buFont typeface="Arial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GoogleColab</a:t>
            </a:r>
          </a:p>
          <a:p>
            <a:pPr marL="628650" lvl="1" indent="-1714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Python</a:t>
            </a:r>
          </a:p>
          <a:p>
            <a:pPr marL="628650" lvl="1" indent="-1714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Libraries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75D26-E3D9-1B5F-4F97-B54957101ED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253250"/>
            <a:ext cx="390144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58113-8A4D-3369-A7B9-6FB289C96B2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C3BD4-2DEA-9A3D-40DC-69DAEB9D73A3}"/>
              </a:ext>
            </a:extLst>
          </p:cNvPr>
          <p:cNvSpPr txBox="1"/>
          <p:nvPr/>
        </p:nvSpPr>
        <p:spPr>
          <a:xfrm>
            <a:off x="981363" y="2797463"/>
            <a:ext cx="798108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Calibri"/>
              </a:rPr>
              <a:t>Resource </a:t>
            </a:r>
            <a:r>
              <a:rPr lang="en-US" sz="2400" dirty="0" err="1">
                <a:latin typeface="Times New Roman"/>
                <a:cs typeface="Calibri"/>
              </a:rPr>
              <a:t>feasility</a:t>
            </a:r>
            <a:r>
              <a:rPr lang="en-US" sz="2400" dirty="0">
                <a:latin typeface="Times New Roman"/>
                <a:cs typeface="Calibri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Calibri"/>
              </a:rPr>
              <a:t>Programming Device(laptop)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Calibri"/>
              </a:rPr>
              <a:t>Internet</a:t>
            </a:r>
          </a:p>
          <a:p>
            <a:endParaRPr lang="en-US" sz="2400" dirty="0">
              <a:latin typeface="Times New Roman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FB829-6B77-3E9D-4DFC-1D13F91C384C}"/>
              </a:ext>
            </a:extLst>
          </p:cNvPr>
          <p:cNvSpPr txBox="1"/>
          <p:nvPr/>
        </p:nvSpPr>
        <p:spPr>
          <a:xfrm>
            <a:off x="981362" y="3954317"/>
            <a:ext cx="757930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Calibri"/>
              </a:rPr>
              <a:t>Process risks: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Calibri"/>
              </a:rPr>
              <a:t>Errors in Execution of Algorithms.</a:t>
            </a:r>
          </a:p>
        </p:txBody>
      </p:sp>
    </p:spTree>
    <p:extLst>
      <p:ext uri="{BB962C8B-B14F-4D97-AF65-F5344CB8AC3E}">
        <p14:creationId xmlns:p14="http://schemas.microsoft.com/office/powerpoint/2010/main" val="1379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1079</Words>
  <Application>Microsoft Office PowerPoint</Application>
  <PresentationFormat>Widescreen</PresentationFormat>
  <Paragraphs>167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MT</vt:lpstr>
      <vt:lpstr>Calibri</vt:lpstr>
      <vt:lpstr>Times New Roman</vt:lpstr>
      <vt:lpstr>Office Theme</vt:lpstr>
      <vt:lpstr>BVRIT HYDERABAD  College of Engineering for Women   Department of Computer Science and Engineering</vt:lpstr>
      <vt:lpstr>AGENDA</vt:lpstr>
      <vt:lpstr>INTRODUCTION</vt:lpstr>
      <vt:lpstr>EXISTING SYSTEM</vt:lpstr>
      <vt:lpstr>PROBLEM STATEMENT</vt:lpstr>
      <vt:lpstr>LITERATURE SURVEY</vt:lpstr>
      <vt:lpstr>PROPOSED SYSTEM</vt:lpstr>
      <vt:lpstr>TOOLS AND TECHNOLOGIES</vt:lpstr>
      <vt:lpstr>FEASIBILITY STUDY</vt:lpstr>
      <vt:lpstr>SOCIETAL IMPACT</vt:lpstr>
      <vt:lpstr>PROJECT TIMELINE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LATEST PROJ PPT.pptx</dc:title>
  <dc:creator>Praveena</dc:creator>
  <cp:lastModifiedBy>Gurri Suvidha Reddy</cp:lastModifiedBy>
  <cp:revision>630</cp:revision>
  <dcterms:created xsi:type="dcterms:W3CDTF">2022-11-12T05:57:52Z</dcterms:created>
  <dcterms:modified xsi:type="dcterms:W3CDTF">2023-02-03T18:01:38Z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