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59" r:id="rId5"/>
    <p:sldId id="262" r:id="rId6"/>
    <p:sldId id="260" r:id="rId7"/>
    <p:sldId id="261" r:id="rId8"/>
    <p:sldId id="273" r:id="rId9"/>
    <p:sldId id="286" r:id="rId10"/>
    <p:sldId id="274" r:id="rId11"/>
    <p:sldId id="287" r:id="rId12"/>
    <p:sldId id="275" r:id="rId13"/>
    <p:sldId id="277" r:id="rId14"/>
    <p:sldId id="276" r:id="rId15"/>
    <p:sldId id="264" r:id="rId16"/>
    <p:sldId id="278" r:id="rId17"/>
    <p:sldId id="268" r:id="rId18"/>
    <p:sldId id="269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0" y="28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ri Suvidha Reddy" userId="82ff230e82708ff6" providerId="LiveId" clId="{D197D3C5-E9DA-486F-A62E-1D5242262796}"/>
    <pc:docChg chg="modSld">
      <pc:chgData name="Gurri Suvidha Reddy" userId="82ff230e82708ff6" providerId="LiveId" clId="{D197D3C5-E9DA-486F-A62E-1D5242262796}" dt="2023-06-07T05:29:40.583" v="1" actId="255"/>
      <pc:docMkLst>
        <pc:docMk/>
      </pc:docMkLst>
      <pc:sldChg chg="modSp mod">
        <pc:chgData name="Gurri Suvidha Reddy" userId="82ff230e82708ff6" providerId="LiveId" clId="{D197D3C5-E9DA-486F-A62E-1D5242262796}" dt="2023-06-07T05:29:40.583" v="1" actId="255"/>
        <pc:sldMkLst>
          <pc:docMk/>
          <pc:sldMk cId="0" sldId="268"/>
        </pc:sldMkLst>
        <pc:spChg chg="mod">
          <ac:chgData name="Gurri Suvidha Reddy" userId="82ff230e82708ff6" providerId="LiveId" clId="{D197D3C5-E9DA-486F-A62E-1D5242262796}" dt="2023-06-07T05:29:40.583" v="1" actId="255"/>
          <ac:spMkLst>
            <pc:docMk/>
            <pc:sldMk cId="0" sldId="268"/>
            <ac:spMk id="3" creationId="{00000000-0000-0000-0000-000000000000}"/>
          </ac:spMkLst>
        </pc:spChg>
      </pc:sldChg>
    </pc:docChg>
  </pc:docChgLst>
  <pc:docChgLst>
    <pc:chgData name="Gurri Suvidha Reddy" userId="82ff230e82708ff6" providerId="Windows Live" clId="Web-{D71A7043-216B-4C03-A038-38CDA5D8303D}"/>
    <pc:docChg chg="addSld modSld">
      <pc:chgData name="Gurri Suvidha Reddy" userId="82ff230e82708ff6" providerId="Windows Live" clId="Web-{D71A7043-216B-4C03-A038-38CDA5D8303D}" dt="2022-12-22T08:40:13.711" v="514" actId="20577"/>
      <pc:docMkLst>
        <pc:docMk/>
      </pc:docMkLst>
      <pc:sldChg chg="modSp">
        <pc:chgData name="Gurri Suvidha Reddy" userId="82ff230e82708ff6" providerId="Windows Live" clId="Web-{D71A7043-216B-4C03-A038-38CDA5D8303D}" dt="2022-12-22T08:00:31.317" v="374" actId="20577"/>
        <pc:sldMkLst>
          <pc:docMk/>
          <pc:sldMk cId="0" sldId="256"/>
        </pc:sldMkLst>
        <pc:spChg chg="mod">
          <ac:chgData name="Gurri Suvidha Reddy" userId="82ff230e82708ff6" providerId="Windows Live" clId="Web-{D71A7043-216B-4C03-A038-38CDA5D8303D}" dt="2022-12-22T08:00:31.317" v="374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Gurri Suvidha Reddy" userId="82ff230e82708ff6" providerId="Windows Live" clId="Web-{D71A7043-216B-4C03-A038-38CDA5D8303D}" dt="2022-12-22T06:09:51.521" v="11" actId="1076"/>
        <pc:sldMkLst>
          <pc:docMk/>
          <pc:sldMk cId="0" sldId="257"/>
        </pc:sldMkLst>
        <pc:spChg chg="mod">
          <ac:chgData name="Gurri Suvidha Reddy" userId="82ff230e82708ff6" providerId="Windows Live" clId="Web-{D71A7043-216B-4C03-A038-38CDA5D8303D}" dt="2022-12-22T06:09:51.521" v="1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Gurri Suvidha Reddy" userId="82ff230e82708ff6" providerId="Windows Live" clId="Web-{D71A7043-216B-4C03-A038-38CDA5D8303D}" dt="2022-12-22T06:09:15.676" v="6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Gurri Suvidha Reddy" userId="82ff230e82708ff6" providerId="Windows Live" clId="Web-{D71A7043-216B-4C03-A038-38CDA5D8303D}" dt="2022-12-22T06:09:15.708" v="8" actId="20577"/>
          <ac:spMkLst>
            <pc:docMk/>
            <pc:sldMk cId="0" sldId="257"/>
            <ac:spMk id="6" creationId="{F2108591-66B5-628F-EC4A-B485A22A2EA0}"/>
          </ac:spMkLst>
        </pc:spChg>
        <pc:spChg chg="mod">
          <ac:chgData name="Gurri Suvidha Reddy" userId="82ff230e82708ff6" providerId="Windows Live" clId="Web-{D71A7043-216B-4C03-A038-38CDA5D8303D}" dt="2022-12-22T06:09:15.692" v="7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Gurri Suvidha Reddy" userId="82ff230e82708ff6" providerId="Windows Live" clId="Web-{D71A7043-216B-4C03-A038-38CDA5D8303D}" dt="2022-12-22T06:09:30.614" v="9" actId="1076"/>
        <pc:sldMkLst>
          <pc:docMk/>
          <pc:sldMk cId="0" sldId="259"/>
        </pc:sldMkLst>
        <pc:spChg chg="mod">
          <ac:chgData name="Gurri Suvidha Reddy" userId="82ff230e82708ff6" providerId="Windows Live" clId="Web-{D71A7043-216B-4C03-A038-38CDA5D8303D}" dt="2022-12-22T06:09:30.614" v="9" actId="1076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Gurri Suvidha Reddy" userId="82ff230e82708ff6" providerId="Windows Live" clId="Web-{D71A7043-216B-4C03-A038-38CDA5D8303D}" dt="2022-12-22T06:57:15.077" v="217" actId="1076"/>
        <pc:sldMkLst>
          <pc:docMk/>
          <pc:sldMk cId="0" sldId="261"/>
        </pc:sldMkLst>
        <pc:spChg chg="mod">
          <ac:chgData name="Gurri Suvidha Reddy" userId="82ff230e82708ff6" providerId="Windows Live" clId="Web-{D71A7043-216B-4C03-A038-38CDA5D8303D}" dt="2022-12-22T06:57:15.077" v="217" actId="1076"/>
          <ac:spMkLst>
            <pc:docMk/>
            <pc:sldMk cId="0" sldId="261"/>
            <ac:spMk id="3" creationId="{00000000-0000-0000-0000-000000000000}"/>
          </ac:spMkLst>
        </pc:spChg>
        <pc:picChg chg="mod">
          <ac:chgData name="Gurri Suvidha Reddy" userId="82ff230e82708ff6" providerId="Windows Live" clId="Web-{D71A7043-216B-4C03-A038-38CDA5D8303D}" dt="2022-12-22T06:57:06.561" v="216" actId="1076"/>
          <ac:picMkLst>
            <pc:docMk/>
            <pc:sldMk cId="0" sldId="261"/>
            <ac:picMk id="2" creationId="{00000000-0000-0000-0000-000000000000}"/>
          </ac:picMkLst>
        </pc:picChg>
      </pc:sldChg>
      <pc:sldChg chg="modSp">
        <pc:chgData name="Gurri Suvidha Reddy" userId="82ff230e82708ff6" providerId="Windows Live" clId="Web-{D71A7043-216B-4C03-A038-38CDA5D8303D}" dt="2022-12-22T06:10:16.444" v="14" actId="1076"/>
        <pc:sldMkLst>
          <pc:docMk/>
          <pc:sldMk cId="0" sldId="262"/>
        </pc:sldMkLst>
        <pc:spChg chg="mod">
          <ac:chgData name="Gurri Suvidha Reddy" userId="82ff230e82708ff6" providerId="Windows Live" clId="Web-{D71A7043-216B-4C03-A038-38CDA5D8303D}" dt="2022-12-22T06:10:16.444" v="14" actId="1076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Gurri Suvidha Reddy" userId="82ff230e82708ff6" providerId="Windows Live" clId="Web-{D71A7043-216B-4C03-A038-38CDA5D8303D}" dt="2022-12-22T06:15:39.407" v="66" actId="20577"/>
        <pc:sldMkLst>
          <pc:docMk/>
          <pc:sldMk cId="0" sldId="263"/>
        </pc:sldMkLst>
        <pc:spChg chg="mod">
          <ac:chgData name="Gurri Suvidha Reddy" userId="82ff230e82708ff6" providerId="Windows Live" clId="Web-{D71A7043-216B-4C03-A038-38CDA5D8303D}" dt="2022-12-22T06:15:39.407" v="66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">
        <pc:chgData name="Gurri Suvidha Reddy" userId="82ff230e82708ff6" providerId="Windows Live" clId="Web-{D71A7043-216B-4C03-A038-38CDA5D8303D}" dt="2022-12-22T06:56:26.123" v="214" actId="1076"/>
        <pc:sldMkLst>
          <pc:docMk/>
          <pc:sldMk cId="0" sldId="264"/>
        </pc:sldMkLst>
        <pc:spChg chg="mod">
          <ac:chgData name="Gurri Suvidha Reddy" userId="82ff230e82708ff6" providerId="Windows Live" clId="Web-{D71A7043-216B-4C03-A038-38CDA5D8303D}" dt="2022-12-22T06:15:48.407" v="69" actId="20577"/>
          <ac:spMkLst>
            <pc:docMk/>
            <pc:sldMk cId="0" sldId="264"/>
            <ac:spMk id="3" creationId="{00000000-0000-0000-0000-000000000000}"/>
          </ac:spMkLst>
        </pc:spChg>
        <pc:spChg chg="mod">
          <ac:chgData name="Gurri Suvidha Reddy" userId="82ff230e82708ff6" providerId="Windows Live" clId="Web-{D71A7043-216B-4C03-A038-38CDA5D8303D}" dt="2022-12-22T06:14:46.483" v="51" actId="20577"/>
          <ac:spMkLst>
            <pc:docMk/>
            <pc:sldMk cId="0" sldId="264"/>
            <ac:spMk id="4" creationId="{36A15115-43B2-43A1-9FEE-B6829AFFF547}"/>
          </ac:spMkLst>
        </pc:spChg>
        <pc:spChg chg="del">
          <ac:chgData name="Gurri Suvidha Reddy" userId="82ff230e82708ff6" providerId="Windows Live" clId="Web-{D71A7043-216B-4C03-A038-38CDA5D8303D}" dt="2022-12-22T06:14:37.280" v="48"/>
          <ac:spMkLst>
            <pc:docMk/>
            <pc:sldMk cId="0" sldId="264"/>
            <ac:spMk id="12" creationId="{5E9179B1-072C-13A0-38A0-225AD202E695}"/>
          </ac:spMkLst>
        </pc:spChg>
        <pc:spChg chg="mod">
          <ac:chgData name="Gurri Suvidha Reddy" userId="82ff230e82708ff6" providerId="Windows Live" clId="Web-{D71A7043-216B-4C03-A038-38CDA5D8303D}" dt="2022-12-22T06:14:41.827" v="50" actId="20577"/>
          <ac:spMkLst>
            <pc:docMk/>
            <pc:sldMk cId="0" sldId="264"/>
            <ac:spMk id="18" creationId="{24E6FD18-BA82-F94E-D89F-D66E21A0E84B}"/>
          </ac:spMkLst>
        </pc:spChg>
        <pc:spChg chg="mod">
          <ac:chgData name="Gurri Suvidha Reddy" userId="82ff230e82708ff6" providerId="Windows Live" clId="Web-{D71A7043-216B-4C03-A038-38CDA5D8303D}" dt="2022-12-22T06:14:51.124" v="54" actId="20577"/>
          <ac:spMkLst>
            <pc:docMk/>
            <pc:sldMk cId="0" sldId="264"/>
            <ac:spMk id="24" creationId="{9AA983EE-0CD3-DE57-7211-2BA586C968E8}"/>
          </ac:spMkLst>
        </pc:spChg>
        <pc:picChg chg="add del mod">
          <ac:chgData name="Gurri Suvidha Reddy" userId="82ff230e82708ff6" providerId="Windows Live" clId="Web-{D71A7043-216B-4C03-A038-38CDA5D8303D}" dt="2022-12-22T06:52:54.290" v="194"/>
          <ac:picMkLst>
            <pc:docMk/>
            <pc:sldMk cId="0" sldId="264"/>
            <ac:picMk id="6" creationId="{129ACF5A-3D91-4865-F4CF-150E35C6E139}"/>
          </ac:picMkLst>
        </pc:picChg>
        <pc:picChg chg="del mod">
          <ac:chgData name="Gurri Suvidha Reddy" userId="82ff230e82708ff6" providerId="Windows Live" clId="Web-{D71A7043-216B-4C03-A038-38CDA5D8303D}" dt="2022-12-22T06:51:26.148" v="180"/>
          <ac:picMkLst>
            <pc:docMk/>
            <pc:sldMk cId="0" sldId="264"/>
            <ac:picMk id="8" creationId="{A989E6A4-078A-A08C-1D2B-30A61404D0C8}"/>
          </ac:picMkLst>
        </pc:picChg>
        <pc:picChg chg="add del mod">
          <ac:chgData name="Gurri Suvidha Reddy" userId="82ff230e82708ff6" providerId="Windows Live" clId="Web-{D71A7043-216B-4C03-A038-38CDA5D8303D}" dt="2022-12-22T06:52:50.931" v="193"/>
          <ac:picMkLst>
            <pc:docMk/>
            <pc:sldMk cId="0" sldId="264"/>
            <ac:picMk id="9" creationId="{9013B7ED-A3D7-7E00-AB4D-CEC3E0CF62C5}"/>
          </ac:picMkLst>
        </pc:picChg>
        <pc:picChg chg="add mod">
          <ac:chgData name="Gurri Suvidha Reddy" userId="82ff230e82708ff6" providerId="Windows Live" clId="Web-{D71A7043-216B-4C03-A038-38CDA5D8303D}" dt="2022-12-22T06:54:01.526" v="201" actId="14100"/>
          <ac:picMkLst>
            <pc:docMk/>
            <pc:sldMk cId="0" sldId="264"/>
            <ac:picMk id="10" creationId="{892141FB-B5BD-D745-DAAE-9D80AD6990AC}"/>
          </ac:picMkLst>
        </pc:picChg>
        <pc:picChg chg="add mod">
          <ac:chgData name="Gurri Suvidha Reddy" userId="82ff230e82708ff6" providerId="Windows Live" clId="Web-{D71A7043-216B-4C03-A038-38CDA5D8303D}" dt="2022-12-22T06:53:59.948" v="200" actId="14100"/>
          <ac:picMkLst>
            <pc:docMk/>
            <pc:sldMk cId="0" sldId="264"/>
            <ac:picMk id="11" creationId="{5B094B55-3D5D-8813-2EA0-CA7C2896FD80}"/>
          </ac:picMkLst>
        </pc:picChg>
        <pc:picChg chg="add mod">
          <ac:chgData name="Gurri Suvidha Reddy" userId="82ff230e82708ff6" providerId="Windows Live" clId="Web-{D71A7043-216B-4C03-A038-38CDA5D8303D}" dt="2022-12-22T06:54:41.105" v="207" actId="1076"/>
          <ac:picMkLst>
            <pc:docMk/>
            <pc:sldMk cId="0" sldId="264"/>
            <ac:picMk id="12" creationId="{91468D27-8088-7CCE-1447-ECF822AD099E}"/>
          </ac:picMkLst>
        </pc:picChg>
        <pc:picChg chg="add mod">
          <ac:chgData name="Gurri Suvidha Reddy" userId="82ff230e82708ff6" providerId="Windows Live" clId="Web-{D71A7043-216B-4C03-A038-38CDA5D8303D}" dt="2022-12-22T06:55:16.246" v="211" actId="1076"/>
          <ac:picMkLst>
            <pc:docMk/>
            <pc:sldMk cId="0" sldId="264"/>
            <ac:picMk id="13" creationId="{D11B97E3-8EAE-E14E-1AE1-4EE0817C265D}"/>
          </ac:picMkLst>
        </pc:picChg>
        <pc:picChg chg="add mod">
          <ac:chgData name="Gurri Suvidha Reddy" userId="82ff230e82708ff6" providerId="Windows Live" clId="Web-{D71A7043-216B-4C03-A038-38CDA5D8303D}" dt="2022-12-22T06:56:26.123" v="214" actId="1076"/>
          <ac:picMkLst>
            <pc:docMk/>
            <pc:sldMk cId="0" sldId="264"/>
            <ac:picMk id="14" creationId="{4478C416-50CB-ED41-5EF0-F9A096D719F0}"/>
          </ac:picMkLst>
        </pc:picChg>
        <pc:picChg chg="del mod">
          <ac:chgData name="Gurri Suvidha Reddy" userId="82ff230e82708ff6" providerId="Windows Live" clId="Web-{D71A7043-216B-4C03-A038-38CDA5D8303D}" dt="2022-12-22T06:54:03.338" v="202"/>
          <ac:picMkLst>
            <pc:docMk/>
            <pc:sldMk cId="0" sldId="264"/>
            <ac:picMk id="16" creationId="{767DF579-B4B3-70E0-8E86-E41600C94F6B}"/>
          </ac:picMkLst>
        </pc:picChg>
        <pc:picChg chg="del mod">
          <ac:chgData name="Gurri Suvidha Reddy" userId="82ff230e82708ff6" providerId="Windows Live" clId="Web-{D71A7043-216B-4C03-A038-38CDA5D8303D}" dt="2022-12-22T06:52:21.727" v="186"/>
          <ac:picMkLst>
            <pc:docMk/>
            <pc:sldMk cId="0" sldId="264"/>
            <ac:picMk id="20" creationId="{5EDFA419-CFB3-A5A2-9829-312E7DF100BC}"/>
          </ac:picMkLst>
        </pc:picChg>
        <pc:picChg chg="del mod">
          <ac:chgData name="Gurri Suvidha Reddy" userId="82ff230e82708ff6" providerId="Windows Live" clId="Web-{D71A7043-216B-4C03-A038-38CDA5D8303D}" dt="2022-12-22T06:53:26.760" v="197"/>
          <ac:picMkLst>
            <pc:docMk/>
            <pc:sldMk cId="0" sldId="264"/>
            <ac:picMk id="22" creationId="{A72A5B81-3A37-00FB-F538-D58F1DB01FA4}"/>
          </ac:picMkLst>
        </pc:picChg>
        <pc:picChg chg="del mod">
          <ac:chgData name="Gurri Suvidha Reddy" userId="82ff230e82708ff6" providerId="Windows Live" clId="Web-{D71A7043-216B-4C03-A038-38CDA5D8303D}" dt="2022-12-22T06:55:29.340" v="212"/>
          <ac:picMkLst>
            <pc:docMk/>
            <pc:sldMk cId="0" sldId="264"/>
            <ac:picMk id="26" creationId="{A9A5AE16-C977-255F-57BC-6BF48D403218}"/>
          </ac:picMkLst>
        </pc:picChg>
        <pc:picChg chg="del mod">
          <ac:chgData name="Gurri Suvidha Reddy" userId="82ff230e82708ff6" providerId="Windows Live" clId="Web-{D71A7043-216B-4C03-A038-38CDA5D8303D}" dt="2022-12-22T06:55:03.918" v="208"/>
          <ac:picMkLst>
            <pc:docMk/>
            <pc:sldMk cId="0" sldId="264"/>
            <ac:picMk id="28" creationId="{0647BDCC-AA55-446C-BDC7-5104CAEA5E67}"/>
          </ac:picMkLst>
        </pc:picChg>
      </pc:sldChg>
      <pc:sldChg chg="modSp">
        <pc:chgData name="Gurri Suvidha Reddy" userId="82ff230e82708ff6" providerId="Windows Live" clId="Web-{D71A7043-216B-4C03-A038-38CDA5D8303D}" dt="2022-12-22T06:15:09.422" v="60" actId="20577"/>
        <pc:sldMkLst>
          <pc:docMk/>
          <pc:sldMk cId="0" sldId="268"/>
        </pc:sldMkLst>
        <pc:spChg chg="mod">
          <ac:chgData name="Gurri Suvidha Reddy" userId="82ff230e82708ff6" providerId="Windows Live" clId="Web-{D71A7043-216B-4C03-A038-38CDA5D8303D}" dt="2022-12-22T06:15:09.422" v="60" actId="20577"/>
          <ac:spMkLst>
            <pc:docMk/>
            <pc:sldMk cId="0" sldId="268"/>
            <ac:spMk id="4" creationId="{D3BABBBC-9BB7-AF6E-11E0-B654EFD69D8F}"/>
          </ac:spMkLst>
        </pc:spChg>
      </pc:sldChg>
      <pc:sldChg chg="addSp modSp">
        <pc:chgData name="Gurri Suvidha Reddy" userId="82ff230e82708ff6" providerId="Windows Live" clId="Web-{D71A7043-216B-4C03-A038-38CDA5D8303D}" dt="2022-12-22T08:04:09.387" v="376" actId="14100"/>
        <pc:sldMkLst>
          <pc:docMk/>
          <pc:sldMk cId="1897899179" sldId="272"/>
        </pc:sldMkLst>
        <pc:spChg chg="mod">
          <ac:chgData name="Gurri Suvidha Reddy" userId="82ff230e82708ff6" providerId="Windows Live" clId="Web-{D71A7043-216B-4C03-A038-38CDA5D8303D}" dt="2022-12-22T06:10:09.053" v="13" actId="1076"/>
          <ac:spMkLst>
            <pc:docMk/>
            <pc:sldMk cId="1897899179" sldId="272"/>
            <ac:spMk id="2" creationId="{796EE618-20D0-8FA3-14A1-7BB01F0750A3}"/>
          </ac:spMkLst>
        </pc:spChg>
        <pc:spChg chg="mod">
          <ac:chgData name="Gurri Suvidha Reddy" userId="82ff230e82708ff6" providerId="Windows Live" clId="Web-{D71A7043-216B-4C03-A038-38CDA5D8303D}" dt="2022-12-22T08:04:09.387" v="376" actId="14100"/>
          <ac:spMkLst>
            <pc:docMk/>
            <pc:sldMk cId="1897899179" sldId="272"/>
            <ac:spMk id="3" creationId="{E5B1477C-4038-093E-7521-35D9FA0BA342}"/>
          </ac:spMkLst>
        </pc:spChg>
        <pc:spChg chg="mod">
          <ac:chgData name="Gurri Suvidha Reddy" userId="82ff230e82708ff6" providerId="Windows Live" clId="Web-{D71A7043-216B-4C03-A038-38CDA5D8303D}" dt="2022-12-22T06:08:54.691" v="4" actId="20577"/>
          <ac:spMkLst>
            <pc:docMk/>
            <pc:sldMk cId="1897899179" sldId="272"/>
            <ac:spMk id="4" creationId="{F8AB2F62-6E7F-B601-398F-276E7C2E1CEF}"/>
          </ac:spMkLst>
        </pc:spChg>
        <pc:picChg chg="add">
          <ac:chgData name="Gurri Suvidha Reddy" userId="82ff230e82708ff6" providerId="Windows Live" clId="Web-{D71A7043-216B-4C03-A038-38CDA5D8303D}" dt="2022-12-22T06:10:01.396" v="12"/>
          <ac:picMkLst>
            <pc:docMk/>
            <pc:sldMk cId="1897899179" sldId="272"/>
            <ac:picMk id="7" creationId="{776E09BF-983B-E108-0C45-E10B79C89347}"/>
          </ac:picMkLst>
        </pc:picChg>
      </pc:sldChg>
      <pc:sldChg chg="addSp delSp modSp">
        <pc:chgData name="Gurri Suvidha Reddy" userId="82ff230e82708ff6" providerId="Windows Live" clId="Web-{D71A7043-216B-4C03-A038-38CDA5D8303D}" dt="2022-12-22T08:17:36.633" v="460"/>
        <pc:sldMkLst>
          <pc:docMk/>
          <pc:sldMk cId="1654481280" sldId="273"/>
        </pc:sldMkLst>
        <pc:spChg chg="mod">
          <ac:chgData name="Gurri Suvidha Reddy" userId="82ff230e82708ff6" providerId="Windows Live" clId="Web-{D71A7043-216B-4C03-A038-38CDA5D8303D}" dt="2022-12-22T07:57:45.499" v="364" actId="14100"/>
          <ac:spMkLst>
            <pc:docMk/>
            <pc:sldMk cId="1654481280" sldId="273"/>
            <ac:spMk id="2" creationId="{370E4174-C9CF-9252-5783-4C2DF733A641}"/>
          </ac:spMkLst>
        </pc:spChg>
        <pc:spChg chg="mod">
          <ac:chgData name="Gurri Suvidha Reddy" userId="82ff230e82708ff6" providerId="Windows Live" clId="Web-{D71A7043-216B-4C03-A038-38CDA5D8303D}" dt="2022-12-22T06:58:42.016" v="265"/>
          <ac:spMkLst>
            <pc:docMk/>
            <pc:sldMk cId="1654481280" sldId="273"/>
            <ac:spMk id="3" creationId="{E918B0A0-0BFB-5E18-1D8E-799FC6894930}"/>
          </ac:spMkLst>
        </pc:spChg>
        <pc:spChg chg="mod">
          <ac:chgData name="Gurri Suvidha Reddy" userId="82ff230e82708ff6" providerId="Windows Live" clId="Web-{D71A7043-216B-4C03-A038-38CDA5D8303D}" dt="2022-12-22T06:58:58.751" v="271" actId="20577"/>
          <ac:spMkLst>
            <pc:docMk/>
            <pc:sldMk cId="1654481280" sldId="273"/>
            <ac:spMk id="4" creationId="{9346229F-F6AF-1C94-1BB4-E2F09EB11657}"/>
          </ac:spMkLst>
        </pc:spChg>
        <pc:spChg chg="add mod">
          <ac:chgData name="Gurri Suvidha Reddy" userId="82ff230e82708ff6" providerId="Windows Live" clId="Web-{D71A7043-216B-4C03-A038-38CDA5D8303D}" dt="2022-12-22T07:00:45.034" v="288" actId="14100"/>
          <ac:spMkLst>
            <pc:docMk/>
            <pc:sldMk cId="1654481280" sldId="273"/>
            <ac:spMk id="6" creationId="{2DFD20A5-8714-7AD7-7BF1-B9BC987A7E96}"/>
          </ac:spMkLst>
        </pc:spChg>
        <pc:spChg chg="add mod">
          <ac:chgData name="Gurri Suvidha Reddy" userId="82ff230e82708ff6" providerId="Windows Live" clId="Web-{D71A7043-216B-4C03-A038-38CDA5D8303D}" dt="2022-12-22T08:16:34.600" v="454" actId="20577"/>
          <ac:spMkLst>
            <pc:docMk/>
            <pc:sldMk cId="1654481280" sldId="273"/>
            <ac:spMk id="8" creationId="{3F72FFC5-6C95-9CC0-76FE-70BBC5E1FAE0}"/>
          </ac:spMkLst>
        </pc:spChg>
        <pc:spChg chg="add del">
          <ac:chgData name="Gurri Suvidha Reddy" userId="82ff230e82708ff6" providerId="Windows Live" clId="Web-{D71A7043-216B-4C03-A038-38CDA5D8303D}" dt="2022-12-22T06:46:54.439" v="124"/>
          <ac:spMkLst>
            <pc:docMk/>
            <pc:sldMk cId="1654481280" sldId="273"/>
            <ac:spMk id="8" creationId="{B417923F-035B-134D-B2DE-F198D868A9A3}"/>
          </ac:spMkLst>
        </pc:spChg>
        <pc:spChg chg="add del mod">
          <ac:chgData name="Gurri Suvidha Reddy" userId="82ff230e82708ff6" providerId="Windows Live" clId="Web-{D71A7043-216B-4C03-A038-38CDA5D8303D}" dt="2022-12-22T06:46:05.954" v="121"/>
          <ac:spMkLst>
            <pc:docMk/>
            <pc:sldMk cId="1654481280" sldId="273"/>
            <ac:spMk id="9" creationId="{14BDE460-D0D7-143F-56DA-174B2F13A521}"/>
          </ac:spMkLst>
        </pc:spChg>
        <pc:spChg chg="add mod">
          <ac:chgData name="Gurri Suvidha Reddy" userId="82ff230e82708ff6" providerId="Windows Live" clId="Web-{D71A7043-216B-4C03-A038-38CDA5D8303D}" dt="2022-12-22T08:17:02.851" v="458" actId="1076"/>
          <ac:spMkLst>
            <pc:docMk/>
            <pc:sldMk cId="1654481280" sldId="273"/>
            <ac:spMk id="9" creationId="{45804943-D015-D8E9-6648-CA73F8BA63D1}"/>
          </ac:spMkLst>
        </pc:spChg>
        <pc:spChg chg="add del">
          <ac:chgData name="Gurri Suvidha Reddy" userId="82ff230e82708ff6" providerId="Windows Live" clId="Web-{D71A7043-216B-4C03-A038-38CDA5D8303D}" dt="2022-12-22T06:46:01.251" v="118"/>
          <ac:spMkLst>
            <pc:docMk/>
            <pc:sldMk cId="1654481280" sldId="273"/>
            <ac:spMk id="10" creationId="{288F0C35-2F60-2FDC-6DBD-CF9A5B5DDBD0}"/>
          </ac:spMkLst>
        </pc:spChg>
        <pc:spChg chg="add">
          <ac:chgData name="Gurri Suvidha Reddy" userId="82ff230e82708ff6" providerId="Windows Live" clId="Web-{D71A7043-216B-4C03-A038-38CDA5D8303D}" dt="2022-12-22T08:17:23.539" v="459"/>
          <ac:spMkLst>
            <pc:docMk/>
            <pc:sldMk cId="1654481280" sldId="273"/>
            <ac:spMk id="10" creationId="{B7045BEC-8BB5-5C27-5DC1-D5E66ED8D6E7}"/>
          </ac:spMkLst>
        </pc:spChg>
        <pc:spChg chg="add">
          <ac:chgData name="Gurri Suvidha Reddy" userId="82ff230e82708ff6" providerId="Windows Live" clId="Web-{D71A7043-216B-4C03-A038-38CDA5D8303D}" dt="2022-12-22T08:17:36.633" v="460"/>
          <ac:spMkLst>
            <pc:docMk/>
            <pc:sldMk cId="1654481280" sldId="273"/>
            <ac:spMk id="11" creationId="{B03637D1-5120-558F-135B-330EBDBCF074}"/>
          </ac:spMkLst>
        </pc:spChg>
        <pc:spChg chg="add del">
          <ac:chgData name="Gurri Suvidha Reddy" userId="82ff230e82708ff6" providerId="Windows Live" clId="Web-{D71A7043-216B-4C03-A038-38CDA5D8303D}" dt="2022-12-22T06:45:59.985" v="117"/>
          <ac:spMkLst>
            <pc:docMk/>
            <pc:sldMk cId="1654481280" sldId="273"/>
            <ac:spMk id="11" creationId="{D523DB0C-F521-7A58-BEB3-334433105F33}"/>
          </ac:spMkLst>
        </pc:spChg>
        <pc:spChg chg="add del">
          <ac:chgData name="Gurri Suvidha Reddy" userId="82ff230e82708ff6" providerId="Windows Live" clId="Web-{D71A7043-216B-4C03-A038-38CDA5D8303D}" dt="2022-12-22T06:45:58.969" v="116"/>
          <ac:spMkLst>
            <pc:docMk/>
            <pc:sldMk cId="1654481280" sldId="273"/>
            <ac:spMk id="12" creationId="{70D5C623-9248-12A5-4977-43B46F78D010}"/>
          </ac:spMkLst>
        </pc:spChg>
        <pc:spChg chg="add mod">
          <ac:chgData name="Gurri Suvidha Reddy" userId="82ff230e82708ff6" providerId="Windows Live" clId="Web-{D71A7043-216B-4C03-A038-38CDA5D8303D}" dt="2022-12-22T07:02:01.848" v="293" actId="1076"/>
          <ac:spMkLst>
            <pc:docMk/>
            <pc:sldMk cId="1654481280" sldId="273"/>
            <ac:spMk id="13" creationId="{1CCB901C-F240-E25A-D312-F9CB073FA719}"/>
          </ac:spMkLst>
        </pc:spChg>
        <pc:spChg chg="add mod">
          <ac:chgData name="Gurri Suvidha Reddy" userId="82ff230e82708ff6" providerId="Windows Live" clId="Web-{D71A7043-216B-4C03-A038-38CDA5D8303D}" dt="2022-12-22T08:14:31.486" v="427" actId="20577"/>
          <ac:spMkLst>
            <pc:docMk/>
            <pc:sldMk cId="1654481280" sldId="273"/>
            <ac:spMk id="14" creationId="{83FAB9E5-DDE7-4821-1CD2-B4DBD37943D0}"/>
          </ac:spMkLst>
        </pc:spChg>
        <pc:spChg chg="add mod">
          <ac:chgData name="Gurri Suvidha Reddy" userId="82ff230e82708ff6" providerId="Windows Live" clId="Web-{D71A7043-216B-4C03-A038-38CDA5D8303D}" dt="2022-12-22T08:14:36.330" v="430" actId="20577"/>
          <ac:spMkLst>
            <pc:docMk/>
            <pc:sldMk cId="1654481280" sldId="273"/>
            <ac:spMk id="15" creationId="{9BFC9FFB-46F3-4605-0646-62E4436E0B31}"/>
          </ac:spMkLst>
        </pc:spChg>
        <pc:spChg chg="add mod">
          <ac:chgData name="Gurri Suvidha Reddy" userId="82ff230e82708ff6" providerId="Windows Live" clId="Web-{D71A7043-216B-4C03-A038-38CDA5D8303D}" dt="2022-12-22T08:14:23.252" v="424" actId="20577"/>
          <ac:spMkLst>
            <pc:docMk/>
            <pc:sldMk cId="1654481280" sldId="273"/>
            <ac:spMk id="16" creationId="{6B4348D5-6DC5-8348-F65A-362C372DB583}"/>
          </ac:spMkLst>
        </pc:spChg>
        <pc:spChg chg="add mod">
          <ac:chgData name="Gurri Suvidha Reddy" userId="82ff230e82708ff6" providerId="Windows Live" clId="Web-{D71A7043-216B-4C03-A038-38CDA5D8303D}" dt="2022-12-22T06:59:46.486" v="279" actId="14100"/>
          <ac:spMkLst>
            <pc:docMk/>
            <pc:sldMk cId="1654481280" sldId="273"/>
            <ac:spMk id="17" creationId="{28E413D9-0264-F3CE-59EF-256F93CADB82}"/>
          </ac:spMkLst>
        </pc:spChg>
        <pc:spChg chg="add mod">
          <ac:chgData name="Gurri Suvidha Reddy" userId="82ff230e82708ff6" providerId="Windows Live" clId="Web-{D71A7043-216B-4C03-A038-38CDA5D8303D}" dt="2022-12-22T08:14:15.486" v="421" actId="20577"/>
          <ac:spMkLst>
            <pc:docMk/>
            <pc:sldMk cId="1654481280" sldId="273"/>
            <ac:spMk id="18" creationId="{EA35D40D-1B8F-F95F-3740-BD1E7CE4F91C}"/>
          </ac:spMkLst>
        </pc:spChg>
        <pc:spChg chg="add">
          <ac:chgData name="Gurri Suvidha Reddy" userId="82ff230e82708ff6" providerId="Windows Live" clId="Web-{D71A7043-216B-4C03-A038-38CDA5D8303D}" dt="2022-12-22T07:01:56.442" v="292"/>
          <ac:spMkLst>
            <pc:docMk/>
            <pc:sldMk cId="1654481280" sldId="273"/>
            <ac:spMk id="20" creationId="{9B011B30-DF86-27DB-CDC4-A3DB190A0A50}"/>
          </ac:spMkLst>
        </pc:spChg>
        <pc:spChg chg="add mod">
          <ac:chgData name="Gurri Suvidha Reddy" userId="82ff230e82708ff6" providerId="Windows Live" clId="Web-{D71A7043-216B-4C03-A038-38CDA5D8303D}" dt="2022-12-22T07:02:16.255" v="296" actId="14100"/>
          <ac:spMkLst>
            <pc:docMk/>
            <pc:sldMk cId="1654481280" sldId="273"/>
            <ac:spMk id="21" creationId="{3F218AEE-691C-0A9A-643C-E8ABC234FA03}"/>
          </ac:spMkLst>
        </pc:spChg>
        <pc:spChg chg="add del mod">
          <ac:chgData name="Gurri Suvidha Reddy" userId="82ff230e82708ff6" providerId="Windows Live" clId="Web-{D71A7043-216B-4C03-A038-38CDA5D8303D}" dt="2022-12-22T07:03:08.271" v="305"/>
          <ac:spMkLst>
            <pc:docMk/>
            <pc:sldMk cId="1654481280" sldId="273"/>
            <ac:spMk id="22" creationId="{1B8E303A-A9EC-A68F-46C8-302096E693AB}"/>
          </ac:spMkLst>
        </pc:spChg>
        <pc:spChg chg="add del mod">
          <ac:chgData name="Gurri Suvidha Reddy" userId="82ff230e82708ff6" providerId="Windows Live" clId="Web-{D71A7043-216B-4C03-A038-38CDA5D8303D}" dt="2022-12-22T07:02:37.958" v="302"/>
          <ac:spMkLst>
            <pc:docMk/>
            <pc:sldMk cId="1654481280" sldId="273"/>
            <ac:spMk id="23" creationId="{08E02B49-1BAA-25C1-F0A4-94F86D449972}"/>
          </ac:spMkLst>
        </pc:spChg>
        <pc:spChg chg="add">
          <ac:chgData name="Gurri Suvidha Reddy" userId="82ff230e82708ff6" providerId="Windows Live" clId="Web-{D71A7043-216B-4C03-A038-38CDA5D8303D}" dt="2022-12-22T07:02:52.208" v="303"/>
          <ac:spMkLst>
            <pc:docMk/>
            <pc:sldMk cId="1654481280" sldId="273"/>
            <ac:spMk id="24" creationId="{07F909B3-BC8F-B091-CF7A-2A42EE620501}"/>
          </ac:spMkLst>
        </pc:spChg>
        <pc:spChg chg="add">
          <ac:chgData name="Gurri Suvidha Reddy" userId="82ff230e82708ff6" providerId="Windows Live" clId="Web-{D71A7043-216B-4C03-A038-38CDA5D8303D}" dt="2022-12-22T07:03:06.537" v="304"/>
          <ac:spMkLst>
            <pc:docMk/>
            <pc:sldMk cId="1654481280" sldId="273"/>
            <ac:spMk id="25" creationId="{6FFEA9C6-41F1-5CB5-BE1A-0FDD8E007855}"/>
          </ac:spMkLst>
        </pc:spChg>
        <pc:spChg chg="add del mod">
          <ac:chgData name="Gurri Suvidha Reddy" userId="82ff230e82708ff6" providerId="Windows Live" clId="Web-{D71A7043-216B-4C03-A038-38CDA5D8303D}" dt="2022-12-22T07:03:38.178" v="309"/>
          <ac:spMkLst>
            <pc:docMk/>
            <pc:sldMk cId="1654481280" sldId="273"/>
            <ac:spMk id="26" creationId="{44F1D175-C316-3307-E3C9-797B0A24BCC2}"/>
          </ac:spMkLst>
        </pc:spChg>
        <pc:spChg chg="add">
          <ac:chgData name="Gurri Suvidha Reddy" userId="82ff230e82708ff6" providerId="Windows Live" clId="Web-{D71A7043-216B-4C03-A038-38CDA5D8303D}" dt="2022-12-22T07:03:34.162" v="308"/>
          <ac:spMkLst>
            <pc:docMk/>
            <pc:sldMk cId="1654481280" sldId="273"/>
            <ac:spMk id="27" creationId="{FBD7FED6-0771-0044-B566-EDDE22B91803}"/>
          </ac:spMkLst>
        </pc:spChg>
        <pc:spChg chg="add">
          <ac:chgData name="Gurri Suvidha Reddy" userId="82ff230e82708ff6" providerId="Windows Live" clId="Web-{D71A7043-216B-4C03-A038-38CDA5D8303D}" dt="2022-12-22T07:03:49.241" v="310"/>
          <ac:spMkLst>
            <pc:docMk/>
            <pc:sldMk cId="1654481280" sldId="273"/>
            <ac:spMk id="28" creationId="{9D1754C8-8BCB-330A-A8DF-A8673294D085}"/>
          </ac:spMkLst>
        </pc:spChg>
        <pc:picChg chg="add">
          <ac:chgData name="Gurri Suvidha Reddy" userId="82ff230e82708ff6" providerId="Windows Live" clId="Web-{D71A7043-216B-4C03-A038-38CDA5D8303D}" dt="2022-12-22T06:13:45.888" v="31"/>
          <ac:picMkLst>
            <pc:docMk/>
            <pc:sldMk cId="1654481280" sldId="273"/>
            <ac:picMk id="7" creationId="{9947EF50-45FD-001C-EEC0-8AFE3C1DA2B1}"/>
          </ac:picMkLst>
        </pc:picChg>
        <pc:cxnChg chg="add del mod">
          <ac:chgData name="Gurri Suvidha Reddy" userId="82ff230e82708ff6" providerId="Windows Live" clId="Web-{D71A7043-216B-4C03-A038-38CDA5D8303D}" dt="2022-12-22T07:01:26.488" v="291"/>
          <ac:cxnSpMkLst>
            <pc:docMk/>
            <pc:sldMk cId="1654481280" sldId="273"/>
            <ac:cxnSpMk id="19" creationId="{1F905B63-C20D-E700-A4AC-C4982FB0A403}"/>
          </ac:cxnSpMkLst>
        </pc:cxnChg>
      </pc:sldChg>
      <pc:sldChg chg="addSp modSp">
        <pc:chgData name="Gurri Suvidha Reddy" userId="82ff230e82708ff6" providerId="Windows Live" clId="Web-{D71A7043-216B-4C03-A038-38CDA5D8303D}" dt="2022-12-22T08:22:18.690" v="467" actId="20577"/>
        <pc:sldMkLst>
          <pc:docMk/>
          <pc:sldMk cId="165353600" sldId="274"/>
        </pc:sldMkLst>
        <pc:spChg chg="mod">
          <ac:chgData name="Gurri Suvidha Reddy" userId="82ff230e82708ff6" providerId="Windows Live" clId="Web-{D71A7043-216B-4C03-A038-38CDA5D8303D}" dt="2022-12-22T06:17:03.175" v="82" actId="20577"/>
          <ac:spMkLst>
            <pc:docMk/>
            <pc:sldMk cId="165353600" sldId="274"/>
            <ac:spMk id="2" creationId="{C9B3A7D8-E1C2-C554-151D-9ADE7D719E0D}"/>
          </ac:spMkLst>
        </pc:spChg>
        <pc:spChg chg="mod">
          <ac:chgData name="Gurri Suvidha Reddy" userId="82ff230e82708ff6" providerId="Windows Live" clId="Web-{D71A7043-216B-4C03-A038-38CDA5D8303D}" dt="2022-12-22T08:22:18.690" v="467" actId="20577"/>
          <ac:spMkLst>
            <pc:docMk/>
            <pc:sldMk cId="165353600" sldId="274"/>
            <ac:spMk id="3" creationId="{3DB5AB07-EA66-843D-D18F-04A32B75294E}"/>
          </ac:spMkLst>
        </pc:spChg>
        <pc:picChg chg="add">
          <ac:chgData name="Gurri Suvidha Reddy" userId="82ff230e82708ff6" providerId="Windows Live" clId="Web-{D71A7043-216B-4C03-A038-38CDA5D8303D}" dt="2022-12-22T06:13:49.700" v="32"/>
          <ac:picMkLst>
            <pc:docMk/>
            <pc:sldMk cId="165353600" sldId="274"/>
            <ac:picMk id="7" creationId="{91596284-0FD9-4E28-DAF4-E6AE090369ED}"/>
          </ac:picMkLst>
        </pc:picChg>
      </pc:sldChg>
      <pc:sldChg chg="addSp modSp">
        <pc:chgData name="Gurri Suvidha Reddy" userId="82ff230e82708ff6" providerId="Windows Live" clId="Web-{D71A7043-216B-4C03-A038-38CDA5D8303D}" dt="2022-12-22T06:13:53.622" v="33"/>
        <pc:sldMkLst>
          <pc:docMk/>
          <pc:sldMk cId="1829329755" sldId="275"/>
        </pc:sldMkLst>
        <pc:spChg chg="mod">
          <ac:chgData name="Gurri Suvidha Reddy" userId="82ff230e82708ff6" providerId="Windows Live" clId="Web-{D71A7043-216B-4C03-A038-38CDA5D8303D}" dt="2022-12-22T06:13:38.169" v="30" actId="1076"/>
          <ac:spMkLst>
            <pc:docMk/>
            <pc:sldMk cId="1829329755" sldId="275"/>
            <ac:spMk id="2" creationId="{F6C11E21-669E-68D0-9B32-A84B2FBF2AAA}"/>
          </ac:spMkLst>
        </pc:spChg>
        <pc:spChg chg="mod">
          <ac:chgData name="Gurri Suvidha Reddy" userId="82ff230e82708ff6" providerId="Windows Live" clId="Web-{D71A7043-216B-4C03-A038-38CDA5D8303D}" dt="2022-12-22T06:13:23.059" v="26" actId="20577"/>
          <ac:spMkLst>
            <pc:docMk/>
            <pc:sldMk cId="1829329755" sldId="275"/>
            <ac:spMk id="3" creationId="{6BA58978-DF8A-F990-5505-6B51CC7F284E}"/>
          </ac:spMkLst>
        </pc:spChg>
        <pc:spChg chg="mod">
          <ac:chgData name="Gurri Suvidha Reddy" userId="82ff230e82708ff6" providerId="Windows Live" clId="Web-{D71A7043-216B-4C03-A038-38CDA5D8303D}" dt="2022-12-22T06:13:23.075" v="27" actId="20577"/>
          <ac:spMkLst>
            <pc:docMk/>
            <pc:sldMk cId="1829329755" sldId="275"/>
            <ac:spMk id="4" creationId="{1D3C061F-CC67-9EFE-C49F-4B0D66E77F3D}"/>
          </ac:spMkLst>
        </pc:spChg>
        <pc:picChg chg="add">
          <ac:chgData name="Gurri Suvidha Reddy" userId="82ff230e82708ff6" providerId="Windows Live" clId="Web-{D71A7043-216B-4C03-A038-38CDA5D8303D}" dt="2022-12-22T06:13:53.622" v="33"/>
          <ac:picMkLst>
            <pc:docMk/>
            <pc:sldMk cId="1829329755" sldId="275"/>
            <ac:picMk id="7" creationId="{22A6F5EB-B94A-9F07-8AEF-17BA0A5EB220}"/>
          </ac:picMkLst>
        </pc:picChg>
      </pc:sldChg>
      <pc:sldChg chg="addSp modSp">
        <pc:chgData name="Gurri Suvidha Reddy" userId="82ff230e82708ff6" providerId="Windows Live" clId="Web-{D71A7043-216B-4C03-A038-38CDA5D8303D}" dt="2022-12-22T08:40:13.711" v="514" actId="20577"/>
        <pc:sldMkLst>
          <pc:docMk/>
          <pc:sldMk cId="1794906751" sldId="276"/>
        </pc:sldMkLst>
        <pc:spChg chg="mod">
          <ac:chgData name="Gurri Suvidha Reddy" userId="82ff230e82708ff6" providerId="Windows Live" clId="Web-{D71A7043-216B-4C03-A038-38CDA5D8303D}" dt="2022-12-22T06:16:06.111" v="74" actId="1076"/>
          <ac:spMkLst>
            <pc:docMk/>
            <pc:sldMk cId="1794906751" sldId="276"/>
            <ac:spMk id="2" creationId="{F6C11E21-669E-68D0-9B32-A84B2FBF2AAA}"/>
          </ac:spMkLst>
        </pc:spChg>
        <pc:spChg chg="mod">
          <ac:chgData name="Gurri Suvidha Reddy" userId="82ff230e82708ff6" providerId="Windows Live" clId="Web-{D71A7043-216B-4C03-A038-38CDA5D8303D}" dt="2022-12-22T08:40:13.711" v="514" actId="20577"/>
          <ac:spMkLst>
            <pc:docMk/>
            <pc:sldMk cId="1794906751" sldId="276"/>
            <ac:spMk id="3" creationId="{6BA58978-DF8A-F990-5505-6B51CC7F284E}"/>
          </ac:spMkLst>
        </pc:spChg>
        <pc:picChg chg="add">
          <ac:chgData name="Gurri Suvidha Reddy" userId="82ff230e82708ff6" providerId="Windows Live" clId="Web-{D71A7043-216B-4C03-A038-38CDA5D8303D}" dt="2022-12-22T06:14:05.357" v="35"/>
          <ac:picMkLst>
            <pc:docMk/>
            <pc:sldMk cId="1794906751" sldId="276"/>
            <ac:picMk id="7" creationId="{65BD50DE-4B02-B084-4E9C-BDE26562250D}"/>
          </ac:picMkLst>
        </pc:picChg>
      </pc:sldChg>
      <pc:sldChg chg="addSp delSp modSp">
        <pc:chgData name="Gurri Suvidha Reddy" userId="82ff230e82708ff6" providerId="Windows Live" clId="Web-{D71A7043-216B-4C03-A038-38CDA5D8303D}" dt="2022-12-22T08:08:22.771" v="393" actId="14100"/>
        <pc:sldMkLst>
          <pc:docMk/>
          <pc:sldMk cId="2358584571" sldId="277"/>
        </pc:sldMkLst>
        <pc:spChg chg="mod">
          <ac:chgData name="Gurri Suvidha Reddy" userId="82ff230e82708ff6" providerId="Windows Live" clId="Web-{D71A7043-216B-4C03-A038-38CDA5D8303D}" dt="2022-12-22T07:54:24.383" v="348" actId="1076"/>
          <ac:spMkLst>
            <pc:docMk/>
            <pc:sldMk cId="2358584571" sldId="277"/>
            <ac:spMk id="2" creationId="{4171A08C-AD46-362E-B810-4F1D615A355B}"/>
          </ac:spMkLst>
        </pc:spChg>
        <pc:picChg chg="add del mod">
          <ac:chgData name="Gurri Suvidha Reddy" userId="82ff230e82708ff6" providerId="Windows Live" clId="Web-{D71A7043-216B-4C03-A038-38CDA5D8303D}" dt="2022-12-22T08:07:17.081" v="381"/>
          <ac:picMkLst>
            <pc:docMk/>
            <pc:sldMk cId="2358584571" sldId="277"/>
            <ac:picMk id="6" creationId="{26804891-3F51-814E-7135-DDECBDB97F6B}"/>
          </ac:picMkLst>
        </pc:picChg>
        <pc:picChg chg="add">
          <ac:chgData name="Gurri Suvidha Reddy" userId="82ff230e82708ff6" providerId="Windows Live" clId="Web-{D71A7043-216B-4C03-A038-38CDA5D8303D}" dt="2022-12-22T06:13:59.873" v="34"/>
          <ac:picMkLst>
            <pc:docMk/>
            <pc:sldMk cId="2358584571" sldId="277"/>
            <ac:picMk id="7" creationId="{21A53F5B-6029-2D51-B5C1-42F546BBC5E5}"/>
          </ac:picMkLst>
        </pc:picChg>
        <pc:picChg chg="add del mod">
          <ac:chgData name="Gurri Suvidha Reddy" userId="82ff230e82708ff6" providerId="Windows Live" clId="Web-{D71A7043-216B-4C03-A038-38CDA5D8303D}" dt="2022-12-22T08:08:13.052" v="387"/>
          <ac:picMkLst>
            <pc:docMk/>
            <pc:sldMk cId="2358584571" sldId="277"/>
            <ac:picMk id="8" creationId="{BD62B612-F323-2BE0-431A-17DCBF939593}"/>
          </ac:picMkLst>
        </pc:picChg>
        <pc:picChg chg="add mod">
          <ac:chgData name="Gurri Suvidha Reddy" userId="82ff230e82708ff6" providerId="Windows Live" clId="Web-{D71A7043-216B-4C03-A038-38CDA5D8303D}" dt="2022-12-22T08:08:22.771" v="393" actId="14100"/>
          <ac:picMkLst>
            <pc:docMk/>
            <pc:sldMk cId="2358584571" sldId="277"/>
            <ac:picMk id="9" creationId="{F5F13068-F4B7-578B-92B0-E3CC85D7C81F}"/>
          </ac:picMkLst>
        </pc:picChg>
      </pc:sldChg>
      <pc:sldChg chg="modSp">
        <pc:chgData name="Gurri Suvidha Reddy" userId="82ff230e82708ff6" providerId="Windows Live" clId="Web-{D71A7043-216B-4C03-A038-38CDA5D8303D}" dt="2022-12-22T06:15:24.313" v="63" actId="20577"/>
        <pc:sldMkLst>
          <pc:docMk/>
          <pc:sldMk cId="2272582956" sldId="278"/>
        </pc:sldMkLst>
        <pc:spChg chg="mod">
          <ac:chgData name="Gurri Suvidha Reddy" userId="82ff230e82708ff6" providerId="Windows Live" clId="Web-{D71A7043-216B-4C03-A038-38CDA5D8303D}" dt="2022-12-22T06:15:24.313" v="63" actId="20577"/>
          <ac:spMkLst>
            <pc:docMk/>
            <pc:sldMk cId="2272582956" sldId="278"/>
            <ac:spMk id="2" creationId="{1C136165-6FB2-4849-E792-7BC467825E5A}"/>
          </ac:spMkLst>
        </pc:spChg>
      </pc:sldChg>
      <pc:sldChg chg="addSp modSp">
        <pc:chgData name="Gurri Suvidha Reddy" userId="82ff230e82708ff6" providerId="Windows Live" clId="Web-{D71A7043-216B-4C03-A038-38CDA5D8303D}" dt="2022-12-22T06:56:54.154" v="215" actId="1076"/>
        <pc:sldMkLst>
          <pc:docMk/>
          <pc:sldMk cId="1109383620" sldId="279"/>
        </pc:sldMkLst>
        <pc:spChg chg="mod">
          <ac:chgData name="Gurri Suvidha Reddy" userId="82ff230e82708ff6" providerId="Windows Live" clId="Web-{D71A7043-216B-4C03-A038-38CDA5D8303D}" dt="2022-12-22T06:56:54.154" v="215" actId="1076"/>
          <ac:spMkLst>
            <pc:docMk/>
            <pc:sldMk cId="1109383620" sldId="279"/>
            <ac:spMk id="2" creationId="{3FCF7E8A-CF1F-255B-847A-FED66723E2F7}"/>
          </ac:spMkLst>
        </pc:spChg>
        <pc:spChg chg="mod">
          <ac:chgData name="Gurri Suvidha Reddy" userId="82ff230e82708ff6" providerId="Windows Live" clId="Web-{D71A7043-216B-4C03-A038-38CDA5D8303D}" dt="2022-12-22T06:17:30.926" v="87" actId="20577"/>
          <ac:spMkLst>
            <pc:docMk/>
            <pc:sldMk cId="1109383620" sldId="279"/>
            <ac:spMk id="3" creationId="{5C7B0DA4-36AE-9F8F-C3B7-DC11AB2B0A00}"/>
          </ac:spMkLst>
        </pc:spChg>
        <pc:picChg chg="add mod">
          <ac:chgData name="Gurri Suvidha Reddy" userId="82ff230e82708ff6" providerId="Windows Live" clId="Web-{D71A7043-216B-4C03-A038-38CDA5D8303D}" dt="2022-12-22T06:12:39.323" v="22" actId="1076"/>
          <ac:picMkLst>
            <pc:docMk/>
            <pc:sldMk cId="1109383620" sldId="279"/>
            <ac:picMk id="7" creationId="{67FFB4D3-C70D-6EAF-C866-3BC256681B95}"/>
          </ac:picMkLst>
        </pc:picChg>
      </pc:sldChg>
      <pc:sldChg chg="addSp modSp">
        <pc:chgData name="Gurri Suvidha Reddy" userId="82ff230e82708ff6" providerId="Windows Live" clId="Web-{D71A7043-216B-4C03-A038-38CDA5D8303D}" dt="2022-12-22T06:12:51.917" v="24" actId="1076"/>
        <pc:sldMkLst>
          <pc:docMk/>
          <pc:sldMk cId="3464409215" sldId="280"/>
        </pc:sldMkLst>
        <pc:spChg chg="mod">
          <ac:chgData name="Gurri Suvidha Reddy" userId="82ff230e82708ff6" providerId="Windows Live" clId="Web-{D71A7043-216B-4C03-A038-38CDA5D8303D}" dt="2022-12-22T06:12:26.276" v="20" actId="1076"/>
          <ac:spMkLst>
            <pc:docMk/>
            <pc:sldMk cId="3464409215" sldId="280"/>
            <ac:spMk id="2" creationId="{1EF92926-7AA9-A78A-56D6-CE5FA74CD43A}"/>
          </ac:spMkLst>
        </pc:spChg>
        <pc:picChg chg="add mod">
          <ac:chgData name="Gurri Suvidha Reddy" userId="82ff230e82708ff6" providerId="Windows Live" clId="Web-{D71A7043-216B-4C03-A038-38CDA5D8303D}" dt="2022-12-22T06:12:51.917" v="24" actId="1076"/>
          <ac:picMkLst>
            <pc:docMk/>
            <pc:sldMk cId="3464409215" sldId="280"/>
            <ac:picMk id="7" creationId="{52F2EC7A-26CE-C614-9256-804529A0676D}"/>
          </ac:picMkLst>
        </pc:picChg>
      </pc:sldChg>
      <pc:sldChg chg="addSp modSp new">
        <pc:chgData name="Gurri Suvidha Reddy" userId="82ff230e82708ff6" providerId="Windows Live" clId="Web-{D71A7043-216B-4C03-A038-38CDA5D8303D}" dt="2022-12-22T08:08:59.163" v="398" actId="14100"/>
        <pc:sldMkLst>
          <pc:docMk/>
          <pc:sldMk cId="2928814302" sldId="281"/>
        </pc:sldMkLst>
        <pc:picChg chg="add mod">
          <ac:chgData name="Gurri Suvidha Reddy" userId="82ff230e82708ff6" providerId="Windows Live" clId="Web-{D71A7043-216B-4C03-A038-38CDA5D8303D}" dt="2022-12-22T08:08:59.163" v="398" actId="14100"/>
          <ac:picMkLst>
            <pc:docMk/>
            <pc:sldMk cId="2928814302" sldId="281"/>
            <ac:picMk id="6" creationId="{9E22B9A2-CC47-3258-58E9-C250BA6AA1C8}"/>
          </ac:picMkLst>
        </pc:picChg>
      </pc:sldChg>
      <pc:sldChg chg="addSp modSp new">
        <pc:chgData name="Gurri Suvidha Reddy" userId="82ff230e82708ff6" providerId="Windows Live" clId="Web-{D71A7043-216B-4C03-A038-38CDA5D8303D}" dt="2022-12-22T08:09:38.523" v="403" actId="14100"/>
        <pc:sldMkLst>
          <pc:docMk/>
          <pc:sldMk cId="4013412994" sldId="282"/>
        </pc:sldMkLst>
        <pc:picChg chg="add mod">
          <ac:chgData name="Gurri Suvidha Reddy" userId="82ff230e82708ff6" providerId="Windows Live" clId="Web-{D71A7043-216B-4C03-A038-38CDA5D8303D}" dt="2022-12-22T08:09:38.523" v="403" actId="14100"/>
          <ac:picMkLst>
            <pc:docMk/>
            <pc:sldMk cId="4013412994" sldId="282"/>
            <ac:picMk id="6" creationId="{6AD71AE1-62D6-FCB6-A450-1E060A033570}"/>
          </ac:picMkLst>
        </pc:picChg>
      </pc:sldChg>
      <pc:sldChg chg="addSp modSp new">
        <pc:chgData name="Gurri Suvidha Reddy" userId="82ff230e82708ff6" providerId="Windows Live" clId="Web-{D71A7043-216B-4C03-A038-38CDA5D8303D}" dt="2022-12-22T08:10:27.822" v="408" actId="14100"/>
        <pc:sldMkLst>
          <pc:docMk/>
          <pc:sldMk cId="1796921031" sldId="283"/>
        </pc:sldMkLst>
        <pc:picChg chg="add mod">
          <ac:chgData name="Gurri Suvidha Reddy" userId="82ff230e82708ff6" providerId="Windows Live" clId="Web-{D71A7043-216B-4C03-A038-38CDA5D8303D}" dt="2022-12-22T08:10:27.822" v="408" actId="14100"/>
          <ac:picMkLst>
            <pc:docMk/>
            <pc:sldMk cId="1796921031" sldId="283"/>
            <ac:picMk id="6" creationId="{3FF50B3F-7D6C-9DC4-84B2-7C45DFE8026E}"/>
          </ac:picMkLst>
        </pc:picChg>
      </pc:sldChg>
      <pc:sldChg chg="addSp modSp new">
        <pc:chgData name="Gurri Suvidha Reddy" userId="82ff230e82708ff6" providerId="Windows Live" clId="Web-{D71A7043-216B-4C03-A038-38CDA5D8303D}" dt="2022-12-22T08:10:57.823" v="413" actId="14100"/>
        <pc:sldMkLst>
          <pc:docMk/>
          <pc:sldMk cId="489727619" sldId="284"/>
        </pc:sldMkLst>
        <pc:picChg chg="add mod">
          <ac:chgData name="Gurri Suvidha Reddy" userId="82ff230e82708ff6" providerId="Windows Live" clId="Web-{D71A7043-216B-4C03-A038-38CDA5D8303D}" dt="2022-12-22T08:10:57.823" v="413" actId="14100"/>
          <ac:picMkLst>
            <pc:docMk/>
            <pc:sldMk cId="489727619" sldId="284"/>
            <ac:picMk id="6" creationId="{7AC4F460-C831-791A-8BB8-EB3910DB0426}"/>
          </ac:picMkLst>
        </pc:picChg>
      </pc:sldChg>
    </pc:docChg>
  </pc:docChgLst>
  <pc:docChgLst>
    <pc:chgData name="Gurri Suvidha Reddy" userId="82ff230e82708ff6" providerId="LiveId" clId="{4BFE43B1-0D5A-4D30-A6AF-ACCB12AB7E01}"/>
    <pc:docChg chg="undo custSel addSld delSld modSld">
      <pc:chgData name="Gurri Suvidha Reddy" userId="82ff230e82708ff6" providerId="LiveId" clId="{4BFE43B1-0D5A-4D30-A6AF-ACCB12AB7E01}" dt="2023-03-24T16:09:10.406" v="276" actId="1076"/>
      <pc:docMkLst>
        <pc:docMk/>
      </pc:docMkLst>
      <pc:sldChg chg="modSp mod">
        <pc:chgData name="Gurri Suvidha Reddy" userId="82ff230e82708ff6" providerId="LiveId" clId="{4BFE43B1-0D5A-4D30-A6AF-ACCB12AB7E01}" dt="2023-03-23T16:33:50.780" v="18" actId="20577"/>
        <pc:sldMkLst>
          <pc:docMk/>
          <pc:sldMk cId="0" sldId="256"/>
        </pc:sldMkLst>
        <pc:spChg chg="mod">
          <ac:chgData name="Gurri Suvidha Reddy" userId="82ff230e82708ff6" providerId="LiveId" clId="{4BFE43B1-0D5A-4D30-A6AF-ACCB12AB7E01}" dt="2023-03-23T16:33:50.780" v="18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Gurri Suvidha Reddy" userId="82ff230e82708ff6" providerId="LiveId" clId="{4BFE43B1-0D5A-4D30-A6AF-ACCB12AB7E01}" dt="2023-03-23T16:35:13.800" v="80" actId="20577"/>
        <pc:sldMkLst>
          <pc:docMk/>
          <pc:sldMk cId="0" sldId="257"/>
        </pc:sldMkLst>
        <pc:spChg chg="mod">
          <ac:chgData name="Gurri Suvidha Reddy" userId="82ff230e82708ff6" providerId="LiveId" clId="{4BFE43B1-0D5A-4D30-A6AF-ACCB12AB7E01}" dt="2023-03-23T16:35:13.800" v="80" actId="20577"/>
          <ac:spMkLst>
            <pc:docMk/>
            <pc:sldMk cId="0" sldId="257"/>
            <ac:spMk id="4" creationId="{00000000-0000-0000-0000-000000000000}"/>
          </ac:spMkLst>
        </pc:spChg>
      </pc:sldChg>
      <pc:sldChg chg="delSp modSp mod">
        <pc:chgData name="Gurri Suvidha Reddy" userId="82ff230e82708ff6" providerId="LiveId" clId="{4BFE43B1-0D5A-4D30-A6AF-ACCB12AB7E01}" dt="2023-03-24T16:09:10.406" v="276" actId="1076"/>
        <pc:sldMkLst>
          <pc:docMk/>
          <pc:sldMk cId="0" sldId="264"/>
        </pc:sldMkLst>
        <pc:picChg chg="mod">
          <ac:chgData name="Gurri Suvidha Reddy" userId="82ff230e82708ff6" providerId="LiveId" clId="{4BFE43B1-0D5A-4D30-A6AF-ACCB12AB7E01}" dt="2023-03-24T16:09:08.909" v="275" actId="1076"/>
          <ac:picMkLst>
            <pc:docMk/>
            <pc:sldMk cId="0" sldId="264"/>
            <ac:picMk id="10" creationId="{892141FB-B5BD-D745-DAAE-9D80AD6990AC}"/>
          </ac:picMkLst>
        </pc:picChg>
        <pc:picChg chg="mod">
          <ac:chgData name="Gurri Suvidha Reddy" userId="82ff230e82708ff6" providerId="LiveId" clId="{4BFE43B1-0D5A-4D30-A6AF-ACCB12AB7E01}" dt="2023-03-24T16:09:10.406" v="276" actId="1076"/>
          <ac:picMkLst>
            <pc:docMk/>
            <pc:sldMk cId="0" sldId="264"/>
            <ac:picMk id="11" creationId="{5B094B55-3D5D-8813-2EA0-CA7C2896FD80}"/>
          </ac:picMkLst>
        </pc:picChg>
        <pc:picChg chg="del">
          <ac:chgData name="Gurri Suvidha Reddy" userId="82ff230e82708ff6" providerId="LiveId" clId="{4BFE43B1-0D5A-4D30-A6AF-ACCB12AB7E01}" dt="2023-03-24T16:09:01.888" v="271" actId="478"/>
          <ac:picMkLst>
            <pc:docMk/>
            <pc:sldMk cId="0" sldId="264"/>
            <ac:picMk id="13" creationId="{D11B97E3-8EAE-E14E-1AE1-4EE0817C265D}"/>
          </ac:picMkLst>
        </pc:picChg>
        <pc:picChg chg="del">
          <ac:chgData name="Gurri Suvidha Reddy" userId="82ff230e82708ff6" providerId="LiveId" clId="{4BFE43B1-0D5A-4D30-A6AF-ACCB12AB7E01}" dt="2023-03-24T16:09:03.431" v="272" actId="478"/>
          <ac:picMkLst>
            <pc:docMk/>
            <pc:sldMk cId="0" sldId="264"/>
            <ac:picMk id="14" creationId="{4478C416-50CB-ED41-5EF0-F9A096D719F0}"/>
          </ac:picMkLst>
        </pc:picChg>
      </pc:sldChg>
      <pc:sldChg chg="modSp mod">
        <pc:chgData name="Gurri Suvidha Reddy" userId="82ff230e82708ff6" providerId="LiveId" clId="{4BFE43B1-0D5A-4D30-A6AF-ACCB12AB7E01}" dt="2023-03-24T16:08:16.382" v="269" actId="20577"/>
        <pc:sldMkLst>
          <pc:docMk/>
          <pc:sldMk cId="1829329755" sldId="275"/>
        </pc:sldMkLst>
        <pc:spChg chg="mod">
          <ac:chgData name="Gurri Suvidha Reddy" userId="82ff230e82708ff6" providerId="LiveId" clId="{4BFE43B1-0D5A-4D30-A6AF-ACCB12AB7E01}" dt="2023-03-24T16:08:16.382" v="269" actId="20577"/>
          <ac:spMkLst>
            <pc:docMk/>
            <pc:sldMk cId="1829329755" sldId="275"/>
            <ac:spMk id="3" creationId="{6BA58978-DF8A-F990-5505-6B51CC7F284E}"/>
          </ac:spMkLst>
        </pc:spChg>
      </pc:sldChg>
      <pc:sldChg chg="addSp modSp mod">
        <pc:chgData name="Gurri Suvidha Reddy" userId="82ff230e82708ff6" providerId="LiveId" clId="{4BFE43B1-0D5A-4D30-A6AF-ACCB12AB7E01}" dt="2023-03-24T16:05:56.569" v="192" actId="14100"/>
        <pc:sldMkLst>
          <pc:docMk/>
          <pc:sldMk cId="1794906751" sldId="276"/>
        </pc:sldMkLst>
        <pc:spChg chg="mod">
          <ac:chgData name="Gurri Suvidha Reddy" userId="82ff230e82708ff6" providerId="LiveId" clId="{4BFE43B1-0D5A-4D30-A6AF-ACCB12AB7E01}" dt="2023-03-24T16:04:00.661" v="164" actId="20577"/>
          <ac:spMkLst>
            <pc:docMk/>
            <pc:sldMk cId="1794906751" sldId="276"/>
            <ac:spMk id="3" creationId="{6BA58978-DF8A-F990-5505-6B51CC7F284E}"/>
          </ac:spMkLst>
        </pc:spChg>
        <pc:spChg chg="add mod">
          <ac:chgData name="Gurri Suvidha Reddy" userId="82ff230e82708ff6" providerId="LiveId" clId="{4BFE43B1-0D5A-4D30-A6AF-ACCB12AB7E01}" dt="2023-03-24T16:05:50.951" v="190" actId="2711"/>
          <ac:spMkLst>
            <pc:docMk/>
            <pc:sldMk cId="1794906751" sldId="276"/>
            <ac:spMk id="8" creationId="{CAA26932-F598-4193-8088-BAD5BF7A1AAB}"/>
          </ac:spMkLst>
        </pc:spChg>
        <pc:picChg chg="add mod">
          <ac:chgData name="Gurri Suvidha Reddy" userId="82ff230e82708ff6" providerId="LiveId" clId="{4BFE43B1-0D5A-4D30-A6AF-ACCB12AB7E01}" dt="2023-03-24T16:05:56.569" v="192" actId="14100"/>
          <ac:picMkLst>
            <pc:docMk/>
            <pc:sldMk cId="1794906751" sldId="276"/>
            <ac:picMk id="6" creationId="{497EF43F-69F9-4649-A05A-DB85E1FACB1F}"/>
          </ac:picMkLst>
        </pc:picChg>
      </pc:sldChg>
      <pc:sldChg chg="addSp delSp modSp add del mod">
        <pc:chgData name="Gurri Suvidha Reddy" userId="82ff230e82708ff6" providerId="LiveId" clId="{4BFE43B1-0D5A-4D30-A6AF-ACCB12AB7E01}" dt="2023-03-24T16:03:56.257" v="163" actId="1076"/>
        <pc:sldMkLst>
          <pc:docMk/>
          <pc:sldMk cId="2358584571" sldId="277"/>
        </pc:sldMkLst>
        <pc:spChg chg="mod">
          <ac:chgData name="Gurri Suvidha Reddy" userId="82ff230e82708ff6" providerId="LiveId" clId="{4BFE43B1-0D5A-4D30-A6AF-ACCB12AB7E01}" dt="2023-03-24T16:03:55.343" v="162" actId="14100"/>
          <ac:spMkLst>
            <pc:docMk/>
            <pc:sldMk cId="2358584571" sldId="277"/>
            <ac:spMk id="2" creationId="{4171A08C-AD46-362E-B810-4F1D615A355B}"/>
          </ac:spMkLst>
        </pc:spChg>
        <pc:spChg chg="mod">
          <ac:chgData name="Gurri Suvidha Reddy" userId="82ff230e82708ff6" providerId="LiveId" clId="{4BFE43B1-0D5A-4D30-A6AF-ACCB12AB7E01}" dt="2023-03-24T16:03:56.257" v="163" actId="1076"/>
          <ac:spMkLst>
            <pc:docMk/>
            <pc:sldMk cId="2358584571" sldId="277"/>
            <ac:spMk id="3" creationId="{A3CF767E-6376-11DF-DC0A-C68FF257A829}"/>
          </ac:spMkLst>
        </pc:spChg>
        <pc:spChg chg="add mod">
          <ac:chgData name="Gurri Suvidha Reddy" userId="82ff230e82708ff6" providerId="LiveId" clId="{4BFE43B1-0D5A-4D30-A6AF-ACCB12AB7E01}" dt="2023-03-24T16:02:59.748" v="111" actId="2711"/>
          <ac:spMkLst>
            <pc:docMk/>
            <pc:sldMk cId="2358584571" sldId="277"/>
            <ac:spMk id="8" creationId="{50C68AAB-CA38-4E24-BFF0-341C0CF73F82}"/>
          </ac:spMkLst>
        </pc:spChg>
        <pc:picChg chg="add mod">
          <ac:chgData name="Gurri Suvidha Reddy" userId="82ff230e82708ff6" providerId="LiveId" clId="{4BFE43B1-0D5A-4D30-A6AF-ACCB12AB7E01}" dt="2023-03-24T16:01:18.649" v="89" actId="1076"/>
          <ac:picMkLst>
            <pc:docMk/>
            <pc:sldMk cId="2358584571" sldId="277"/>
            <ac:picMk id="6" creationId="{22ADC4E7-F2FF-40A3-A9C8-25501E486A0B}"/>
          </ac:picMkLst>
        </pc:picChg>
        <pc:picChg chg="del">
          <ac:chgData name="Gurri Suvidha Reddy" userId="82ff230e82708ff6" providerId="LiveId" clId="{4BFE43B1-0D5A-4D30-A6AF-ACCB12AB7E01}" dt="2023-03-24T16:01:13.778" v="87" actId="478"/>
          <ac:picMkLst>
            <pc:docMk/>
            <pc:sldMk cId="2358584571" sldId="277"/>
            <ac:picMk id="9" creationId="{F5F13068-F4B7-578B-92B0-E3CC85D7C81F}"/>
          </ac:picMkLst>
        </pc:picChg>
        <pc:picChg chg="add mod">
          <ac:chgData name="Gurri Suvidha Reddy" userId="82ff230e82708ff6" providerId="LiveId" clId="{4BFE43B1-0D5A-4D30-A6AF-ACCB12AB7E01}" dt="2023-03-24T16:03:23.894" v="113" actId="14100"/>
          <ac:picMkLst>
            <pc:docMk/>
            <pc:sldMk cId="2358584571" sldId="277"/>
            <ac:picMk id="11" creationId="{71A2C16A-3A4B-4FCF-ADC4-5FDF3076DB2B}"/>
          </ac:picMkLst>
        </pc:picChg>
      </pc:sldChg>
      <pc:sldChg chg="del">
        <pc:chgData name="Gurri Suvidha Reddy" userId="82ff230e82708ff6" providerId="LiveId" clId="{4BFE43B1-0D5A-4D30-A6AF-ACCB12AB7E01}" dt="2023-03-24T15:59:25.348" v="83" actId="2696"/>
        <pc:sldMkLst>
          <pc:docMk/>
          <pc:sldMk cId="2928814302" sldId="281"/>
        </pc:sldMkLst>
      </pc:sldChg>
      <pc:sldChg chg="del">
        <pc:chgData name="Gurri Suvidha Reddy" userId="82ff230e82708ff6" providerId="LiveId" clId="{4BFE43B1-0D5A-4D30-A6AF-ACCB12AB7E01}" dt="2023-03-24T15:59:28.795" v="84" actId="2696"/>
        <pc:sldMkLst>
          <pc:docMk/>
          <pc:sldMk cId="4013412994" sldId="282"/>
        </pc:sldMkLst>
      </pc:sldChg>
      <pc:sldChg chg="del">
        <pc:chgData name="Gurri Suvidha Reddy" userId="82ff230e82708ff6" providerId="LiveId" clId="{4BFE43B1-0D5A-4D30-A6AF-ACCB12AB7E01}" dt="2023-03-24T15:59:32.478" v="85" actId="2696"/>
        <pc:sldMkLst>
          <pc:docMk/>
          <pc:sldMk cId="1796921031" sldId="283"/>
        </pc:sldMkLst>
      </pc:sldChg>
      <pc:sldChg chg="del">
        <pc:chgData name="Gurri Suvidha Reddy" userId="82ff230e82708ff6" providerId="LiveId" clId="{4BFE43B1-0D5A-4D30-A6AF-ACCB12AB7E01}" dt="2023-03-24T15:59:35.136" v="86" actId="2696"/>
        <pc:sldMkLst>
          <pc:docMk/>
          <pc:sldMk cId="489727619" sldId="284"/>
        </pc:sldMkLst>
      </pc:sldChg>
    </pc:docChg>
  </pc:docChgLst>
  <pc:docChgLst>
    <pc:chgData name="Gurri Suvidha Reddy" userId="82ff230e82708ff6" providerId="Windows Live" clId="Web-{04CE7557-C615-44BC-A1A5-AC0F9A979A3D}"/>
    <pc:docChg chg="modSld">
      <pc:chgData name="Gurri Suvidha Reddy" userId="82ff230e82708ff6" providerId="Windows Live" clId="Web-{04CE7557-C615-44BC-A1A5-AC0F9A979A3D}" dt="2023-02-03T05:52:25.177" v="54" actId="20577"/>
      <pc:docMkLst>
        <pc:docMk/>
      </pc:docMkLst>
      <pc:sldChg chg="modSp">
        <pc:chgData name="Gurri Suvidha Reddy" userId="82ff230e82708ff6" providerId="Windows Live" clId="Web-{04CE7557-C615-44BC-A1A5-AC0F9A979A3D}" dt="2023-02-03T05:52:25.177" v="54" actId="20577"/>
        <pc:sldMkLst>
          <pc:docMk/>
          <pc:sldMk cId="0" sldId="261"/>
        </pc:sldMkLst>
        <pc:spChg chg="mod">
          <ac:chgData name="Gurri Suvidha Reddy" userId="82ff230e82708ff6" providerId="Windows Live" clId="Web-{04CE7557-C615-44BC-A1A5-AC0F9A979A3D}" dt="2023-02-03T05:52:25.177" v="54" actId="20577"/>
          <ac:spMkLst>
            <pc:docMk/>
            <pc:sldMk cId="0" sldId="261"/>
            <ac:spMk id="6" creationId="{8FC47FEE-2886-F4EC-DB43-50DE372C936E}"/>
          </ac:spMkLst>
        </pc:spChg>
        <pc:spChg chg="mod">
          <ac:chgData name="Gurri Suvidha Reddy" userId="82ff230e82708ff6" providerId="Windows Live" clId="Web-{04CE7557-C615-44BC-A1A5-AC0F9A979A3D}" dt="2023-02-03T05:52:15.505" v="47" actId="1076"/>
          <ac:spMkLst>
            <pc:docMk/>
            <pc:sldMk cId="0" sldId="261"/>
            <ac:spMk id="8" creationId="{C73FA428-E622-DA26-797D-197A8AD070F5}"/>
          </ac:spMkLst>
        </pc:spChg>
      </pc:sldChg>
    </pc:docChg>
  </pc:docChgLst>
  <pc:docChgLst>
    <pc:chgData name="Gurri Suvidha Reddy" userId="82ff230e82708ff6" providerId="LiveId" clId="{DDA2F4F2-1992-4FFB-8807-E37D1CF31147}"/>
    <pc:docChg chg="undo custSel addSld delSld modSld">
      <pc:chgData name="Gurri Suvidha Reddy" userId="82ff230e82708ff6" providerId="LiveId" clId="{DDA2F4F2-1992-4FFB-8807-E37D1CF31147}" dt="2023-03-17T05:32:43.922" v="212" actId="2711"/>
      <pc:docMkLst>
        <pc:docMk/>
      </pc:docMkLst>
      <pc:sldChg chg="delSp mod">
        <pc:chgData name="Gurri Suvidha Reddy" userId="82ff230e82708ff6" providerId="LiveId" clId="{DDA2F4F2-1992-4FFB-8807-E37D1CF31147}" dt="2023-03-17T05:31:06.082" v="178" actId="478"/>
        <pc:sldMkLst>
          <pc:docMk/>
          <pc:sldMk cId="0" sldId="257"/>
        </pc:sldMkLst>
        <pc:spChg chg="del">
          <ac:chgData name="Gurri Suvidha Reddy" userId="82ff230e82708ff6" providerId="LiveId" clId="{DDA2F4F2-1992-4FFB-8807-E37D1CF31147}" dt="2023-03-17T05:31:06.082" v="178" actId="478"/>
          <ac:spMkLst>
            <pc:docMk/>
            <pc:sldMk cId="0" sldId="257"/>
            <ac:spMk id="5" creationId="{00000000-0000-0000-0000-000000000000}"/>
          </ac:spMkLst>
        </pc:spChg>
      </pc:sldChg>
      <pc:sldChg chg="delSp mod">
        <pc:chgData name="Gurri Suvidha Reddy" userId="82ff230e82708ff6" providerId="LiveId" clId="{DDA2F4F2-1992-4FFB-8807-E37D1CF31147}" dt="2023-03-17T05:31:14.492" v="180" actId="478"/>
        <pc:sldMkLst>
          <pc:docMk/>
          <pc:sldMk cId="0" sldId="259"/>
        </pc:sldMkLst>
        <pc:spChg chg="del">
          <ac:chgData name="Gurri Suvidha Reddy" userId="82ff230e82708ff6" providerId="LiveId" clId="{DDA2F4F2-1992-4FFB-8807-E37D1CF31147}" dt="2023-03-17T05:31:14.492" v="180" actId="478"/>
          <ac:spMkLst>
            <pc:docMk/>
            <pc:sldMk cId="0" sldId="259"/>
            <ac:spMk id="5" creationId="{00000000-0000-0000-0000-000000000000}"/>
          </ac:spMkLst>
        </pc:spChg>
      </pc:sldChg>
      <pc:sldChg chg="delSp modSp mod">
        <pc:chgData name="Gurri Suvidha Reddy" userId="82ff230e82708ff6" providerId="LiveId" clId="{DDA2F4F2-1992-4FFB-8807-E37D1CF31147}" dt="2023-03-17T05:31:27.689" v="186" actId="478"/>
        <pc:sldMkLst>
          <pc:docMk/>
          <pc:sldMk cId="0" sldId="260"/>
        </pc:sldMkLst>
        <pc:spChg chg="del mod">
          <ac:chgData name="Gurri Suvidha Reddy" userId="82ff230e82708ff6" providerId="LiveId" clId="{DDA2F4F2-1992-4FFB-8807-E37D1CF31147}" dt="2023-03-17T05:31:27.689" v="186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">
        <pc:chgData name="Gurri Suvidha Reddy" userId="82ff230e82708ff6" providerId="LiveId" clId="{DDA2F4F2-1992-4FFB-8807-E37D1CF31147}" dt="2023-03-17T05:31:31.930" v="190" actId="478"/>
        <pc:sldMkLst>
          <pc:docMk/>
          <pc:sldMk cId="0" sldId="261"/>
        </pc:sldMkLst>
        <pc:spChg chg="mod">
          <ac:chgData name="Gurri Suvidha Reddy" userId="82ff230e82708ff6" providerId="LiveId" clId="{DDA2F4F2-1992-4FFB-8807-E37D1CF31147}" dt="2023-03-17T05:15:13.224" v="75" actId="1036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Gurri Suvidha Reddy" userId="82ff230e82708ff6" providerId="LiveId" clId="{DDA2F4F2-1992-4FFB-8807-E37D1CF31147}" dt="2023-03-17T05:31:31.930" v="190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Gurri Suvidha Reddy" userId="82ff230e82708ff6" providerId="LiveId" clId="{DDA2F4F2-1992-4FFB-8807-E37D1CF31147}" dt="2023-03-17T05:08:26.633" v="3" actId="1036"/>
          <ac:spMkLst>
            <pc:docMk/>
            <pc:sldMk cId="0" sldId="261"/>
            <ac:spMk id="6" creationId="{8FC47FEE-2886-F4EC-DB43-50DE372C936E}"/>
          </ac:spMkLst>
        </pc:spChg>
      </pc:sldChg>
      <pc:sldChg chg="delSp modSp mod">
        <pc:chgData name="Gurri Suvidha Reddy" userId="82ff230e82708ff6" providerId="LiveId" clId="{DDA2F4F2-1992-4FFB-8807-E37D1CF31147}" dt="2023-03-17T05:31:23.115" v="184" actId="478"/>
        <pc:sldMkLst>
          <pc:docMk/>
          <pc:sldMk cId="0" sldId="262"/>
        </pc:sldMkLst>
        <pc:spChg chg="mod">
          <ac:chgData name="Gurri Suvidha Reddy" userId="82ff230e82708ff6" providerId="LiveId" clId="{DDA2F4F2-1992-4FFB-8807-E37D1CF31147}" dt="2023-03-17T05:15:00.204" v="74" actId="14100"/>
          <ac:spMkLst>
            <pc:docMk/>
            <pc:sldMk cId="0" sldId="262"/>
            <ac:spMk id="3" creationId="{00000000-0000-0000-0000-000000000000}"/>
          </ac:spMkLst>
        </pc:spChg>
        <pc:spChg chg="mod">
          <ac:chgData name="Gurri Suvidha Reddy" userId="82ff230e82708ff6" providerId="LiveId" clId="{DDA2F4F2-1992-4FFB-8807-E37D1CF31147}" dt="2023-03-17T05:14:42.666" v="49" actId="20577"/>
          <ac:spMkLst>
            <pc:docMk/>
            <pc:sldMk cId="0" sldId="262"/>
            <ac:spMk id="4" creationId="{85B2D985-838B-4BC5-515E-4F934B0276F1}"/>
          </ac:spMkLst>
        </pc:spChg>
        <pc:spChg chg="del mod">
          <ac:chgData name="Gurri Suvidha Reddy" userId="82ff230e82708ff6" providerId="LiveId" clId="{DDA2F4F2-1992-4FFB-8807-E37D1CF31147}" dt="2023-03-17T05:31:23.115" v="184" actId="478"/>
          <ac:spMkLst>
            <pc:docMk/>
            <pc:sldMk cId="0" sldId="262"/>
            <ac:spMk id="5" creationId="{00000000-0000-0000-0000-000000000000}"/>
          </ac:spMkLst>
        </pc:spChg>
      </pc:sldChg>
      <pc:sldChg chg="del">
        <pc:chgData name="Gurri Suvidha Reddy" userId="82ff230e82708ff6" providerId="LiveId" clId="{DDA2F4F2-1992-4FFB-8807-E37D1CF31147}" dt="2023-03-17T05:08:55.896" v="5" actId="2696"/>
        <pc:sldMkLst>
          <pc:docMk/>
          <pc:sldMk cId="0" sldId="263"/>
        </pc:sldMkLst>
      </pc:sldChg>
      <pc:sldChg chg="delSp modSp mod">
        <pc:chgData name="Gurri Suvidha Reddy" userId="82ff230e82708ff6" providerId="LiveId" clId="{DDA2F4F2-1992-4FFB-8807-E37D1CF31147}" dt="2023-03-17T05:32:07.320" v="207" actId="478"/>
        <pc:sldMkLst>
          <pc:docMk/>
          <pc:sldMk cId="0" sldId="264"/>
        </pc:sldMkLst>
        <pc:spChg chg="del">
          <ac:chgData name="Gurri Suvidha Reddy" userId="82ff230e82708ff6" providerId="LiveId" clId="{DDA2F4F2-1992-4FFB-8807-E37D1CF31147}" dt="2023-03-17T05:32:07.320" v="207" actId="478"/>
          <ac:spMkLst>
            <pc:docMk/>
            <pc:sldMk cId="0" sldId="264"/>
            <ac:spMk id="5" creationId="{00000000-0000-0000-0000-000000000000}"/>
          </ac:spMkLst>
        </pc:spChg>
        <pc:picChg chg="mod">
          <ac:chgData name="Gurri Suvidha Reddy" userId="82ff230e82708ff6" providerId="LiveId" clId="{DDA2F4F2-1992-4FFB-8807-E37D1CF31147}" dt="2023-03-17T05:08:50.883" v="4" actId="1036"/>
          <ac:picMkLst>
            <pc:docMk/>
            <pc:sldMk cId="0" sldId="264"/>
            <ac:picMk id="13" creationId="{D11B97E3-8EAE-E14E-1AE1-4EE0817C265D}"/>
          </ac:picMkLst>
        </pc:picChg>
      </pc:sldChg>
      <pc:sldChg chg="delSp mod">
        <pc:chgData name="Gurri Suvidha Reddy" userId="82ff230e82708ff6" providerId="LiveId" clId="{DDA2F4F2-1992-4FFB-8807-E37D1CF31147}" dt="2023-03-17T05:32:10.549" v="209" actId="478"/>
        <pc:sldMkLst>
          <pc:docMk/>
          <pc:sldMk cId="0" sldId="268"/>
        </pc:sldMkLst>
        <pc:spChg chg="del">
          <ac:chgData name="Gurri Suvidha Reddy" userId="82ff230e82708ff6" providerId="LiveId" clId="{DDA2F4F2-1992-4FFB-8807-E37D1CF31147}" dt="2023-03-17T05:32:10.549" v="209" actId="478"/>
          <ac:spMkLst>
            <pc:docMk/>
            <pc:sldMk cId="0" sldId="268"/>
            <ac:spMk id="5" creationId="{00000000-0000-0000-0000-000000000000}"/>
          </ac:spMkLst>
        </pc:spChg>
      </pc:sldChg>
      <pc:sldChg chg="delSp mod">
        <pc:chgData name="Gurri Suvidha Reddy" userId="82ff230e82708ff6" providerId="LiveId" clId="{DDA2F4F2-1992-4FFB-8807-E37D1CF31147}" dt="2023-03-17T05:32:12.085" v="210" actId="478"/>
        <pc:sldMkLst>
          <pc:docMk/>
          <pc:sldMk cId="0" sldId="269"/>
        </pc:sldMkLst>
        <pc:spChg chg="del">
          <ac:chgData name="Gurri Suvidha Reddy" userId="82ff230e82708ff6" providerId="LiveId" clId="{DDA2F4F2-1992-4FFB-8807-E37D1CF31147}" dt="2023-03-17T05:32:12.085" v="210" actId="478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Gurri Suvidha Reddy" userId="82ff230e82708ff6" providerId="LiveId" clId="{DDA2F4F2-1992-4FFB-8807-E37D1CF31147}" dt="2023-03-17T05:07:35.006" v="0" actId="2696"/>
        <pc:sldMkLst>
          <pc:docMk/>
          <pc:sldMk cId="0" sldId="270"/>
        </pc:sldMkLst>
      </pc:sldChg>
      <pc:sldChg chg="delSp mod">
        <pc:chgData name="Gurri Suvidha Reddy" userId="82ff230e82708ff6" providerId="LiveId" clId="{DDA2F4F2-1992-4FFB-8807-E37D1CF31147}" dt="2023-03-17T05:31:11.812" v="179" actId="478"/>
        <pc:sldMkLst>
          <pc:docMk/>
          <pc:sldMk cId="1897899179" sldId="272"/>
        </pc:sldMkLst>
        <pc:spChg chg="del">
          <ac:chgData name="Gurri Suvidha Reddy" userId="82ff230e82708ff6" providerId="LiveId" clId="{DDA2F4F2-1992-4FFB-8807-E37D1CF31147}" dt="2023-03-17T05:31:11.812" v="179" actId="478"/>
          <ac:spMkLst>
            <pc:docMk/>
            <pc:sldMk cId="1897899179" sldId="272"/>
            <ac:spMk id="5" creationId="{E1E9D2E3-040E-DD93-3E22-6B4B0CEBF0F9}"/>
          </ac:spMkLst>
        </pc:spChg>
      </pc:sldChg>
      <pc:sldChg chg="addSp delSp modSp add del mod">
        <pc:chgData name="Gurri Suvidha Reddy" userId="82ff230e82708ff6" providerId="LiveId" clId="{DDA2F4F2-1992-4FFB-8807-E37D1CF31147}" dt="2023-03-17T05:31:37.540" v="192" actId="478"/>
        <pc:sldMkLst>
          <pc:docMk/>
          <pc:sldMk cId="1654481280" sldId="273"/>
        </pc:sldMkLst>
        <pc:spChg chg="mod">
          <ac:chgData name="Gurri Suvidha Reddy" userId="82ff230e82708ff6" providerId="LiveId" clId="{DDA2F4F2-1992-4FFB-8807-E37D1CF31147}" dt="2023-03-17T05:24:37.761" v="135" actId="14100"/>
          <ac:spMkLst>
            <pc:docMk/>
            <pc:sldMk cId="1654481280" sldId="273"/>
            <ac:spMk id="2" creationId="{370E4174-C9CF-9252-5783-4C2DF733A641}"/>
          </ac:spMkLst>
        </pc:spChg>
        <pc:spChg chg="mod">
          <ac:chgData name="Gurri Suvidha Reddy" userId="82ff230e82708ff6" providerId="LiveId" clId="{DDA2F4F2-1992-4FFB-8807-E37D1CF31147}" dt="2023-03-17T05:24:51.571" v="136" actId="1076"/>
          <ac:spMkLst>
            <pc:docMk/>
            <pc:sldMk cId="1654481280" sldId="273"/>
            <ac:spMk id="3" creationId="{E918B0A0-0BFB-5E18-1D8E-799FC6894930}"/>
          </ac:spMkLst>
        </pc:spChg>
        <pc:spChg chg="del mod">
          <ac:chgData name="Gurri Suvidha Reddy" userId="82ff230e82708ff6" providerId="LiveId" clId="{DDA2F4F2-1992-4FFB-8807-E37D1CF31147}" dt="2023-03-17T05:31:37.540" v="192" actId="478"/>
          <ac:spMkLst>
            <pc:docMk/>
            <pc:sldMk cId="1654481280" sldId="273"/>
            <ac:spMk id="5" creationId="{3B260AB4-AEB5-FC67-16E7-1B4F095B6056}"/>
          </ac:spMkLst>
        </pc:spChg>
        <pc:spChg chg="del">
          <ac:chgData name="Gurri Suvidha Reddy" userId="82ff230e82708ff6" providerId="LiveId" clId="{DDA2F4F2-1992-4FFB-8807-E37D1CF31147}" dt="2023-03-17T05:24:02.195" v="117" actId="478"/>
          <ac:spMkLst>
            <pc:docMk/>
            <pc:sldMk cId="1654481280" sldId="273"/>
            <ac:spMk id="6" creationId="{2DFD20A5-8714-7AD7-7BF1-B9BC987A7E96}"/>
          </ac:spMkLst>
        </pc:spChg>
        <pc:spChg chg="del">
          <ac:chgData name="Gurri Suvidha Reddy" userId="82ff230e82708ff6" providerId="LiveId" clId="{DDA2F4F2-1992-4FFB-8807-E37D1CF31147}" dt="2023-03-17T05:23:58.894" v="113" actId="478"/>
          <ac:spMkLst>
            <pc:docMk/>
            <pc:sldMk cId="1654481280" sldId="273"/>
            <ac:spMk id="8" creationId="{3F72FFC5-6C95-9CC0-76FE-70BBC5E1FAE0}"/>
          </ac:spMkLst>
        </pc:spChg>
        <pc:spChg chg="del">
          <ac:chgData name="Gurri Suvidha Reddy" userId="82ff230e82708ff6" providerId="LiveId" clId="{DDA2F4F2-1992-4FFB-8807-E37D1CF31147}" dt="2023-03-17T05:23:51.156" v="109" actId="478"/>
          <ac:spMkLst>
            <pc:docMk/>
            <pc:sldMk cId="1654481280" sldId="273"/>
            <ac:spMk id="9" creationId="{45804943-D015-D8E9-6648-CA73F8BA63D1}"/>
          </ac:spMkLst>
        </pc:spChg>
        <pc:spChg chg="del">
          <ac:chgData name="Gurri Suvidha Reddy" userId="82ff230e82708ff6" providerId="LiveId" clId="{DDA2F4F2-1992-4FFB-8807-E37D1CF31147}" dt="2023-03-17T05:23:56.108" v="112" actId="478"/>
          <ac:spMkLst>
            <pc:docMk/>
            <pc:sldMk cId="1654481280" sldId="273"/>
            <ac:spMk id="10" creationId="{B7045BEC-8BB5-5C27-5DC1-D5E66ED8D6E7}"/>
          </ac:spMkLst>
        </pc:spChg>
        <pc:spChg chg="del">
          <ac:chgData name="Gurri Suvidha Reddy" userId="82ff230e82708ff6" providerId="LiveId" clId="{DDA2F4F2-1992-4FFB-8807-E37D1CF31147}" dt="2023-03-17T05:23:52.283" v="110" actId="478"/>
          <ac:spMkLst>
            <pc:docMk/>
            <pc:sldMk cId="1654481280" sldId="273"/>
            <ac:spMk id="11" creationId="{B03637D1-5120-558F-135B-330EBDBCF074}"/>
          </ac:spMkLst>
        </pc:spChg>
        <pc:spChg chg="del">
          <ac:chgData name="Gurri Suvidha Reddy" userId="82ff230e82708ff6" providerId="LiveId" clId="{DDA2F4F2-1992-4FFB-8807-E37D1CF31147}" dt="2023-03-17T05:24:03.651" v="119" actId="478"/>
          <ac:spMkLst>
            <pc:docMk/>
            <pc:sldMk cId="1654481280" sldId="273"/>
            <ac:spMk id="13" creationId="{1CCB901C-F240-E25A-D312-F9CB073FA719}"/>
          </ac:spMkLst>
        </pc:spChg>
        <pc:spChg chg="del">
          <ac:chgData name="Gurri Suvidha Reddy" userId="82ff230e82708ff6" providerId="LiveId" clId="{DDA2F4F2-1992-4FFB-8807-E37D1CF31147}" dt="2023-03-17T05:23:56.108" v="112" actId="478"/>
          <ac:spMkLst>
            <pc:docMk/>
            <pc:sldMk cId="1654481280" sldId="273"/>
            <ac:spMk id="14" creationId="{83FAB9E5-DDE7-4821-1CD2-B4DBD37943D0}"/>
          </ac:spMkLst>
        </pc:spChg>
        <pc:spChg chg="del">
          <ac:chgData name="Gurri Suvidha Reddy" userId="82ff230e82708ff6" providerId="LiveId" clId="{DDA2F4F2-1992-4FFB-8807-E37D1CF31147}" dt="2023-03-17T05:24:07.141" v="123" actId="478"/>
          <ac:spMkLst>
            <pc:docMk/>
            <pc:sldMk cId="1654481280" sldId="273"/>
            <ac:spMk id="15" creationId="{9BFC9FFB-46F3-4605-0646-62E4436E0B31}"/>
          </ac:spMkLst>
        </pc:spChg>
        <pc:spChg chg="del">
          <ac:chgData name="Gurri Suvidha Reddy" userId="82ff230e82708ff6" providerId="LiveId" clId="{DDA2F4F2-1992-4FFB-8807-E37D1CF31147}" dt="2023-03-17T05:24:00.204" v="115" actId="478"/>
          <ac:spMkLst>
            <pc:docMk/>
            <pc:sldMk cId="1654481280" sldId="273"/>
            <ac:spMk id="16" creationId="{6B4348D5-6DC5-8348-F65A-362C372DB583}"/>
          </ac:spMkLst>
        </pc:spChg>
        <pc:spChg chg="del">
          <ac:chgData name="Gurri Suvidha Reddy" userId="82ff230e82708ff6" providerId="LiveId" clId="{DDA2F4F2-1992-4FFB-8807-E37D1CF31147}" dt="2023-03-17T05:24:05.345" v="121" actId="478"/>
          <ac:spMkLst>
            <pc:docMk/>
            <pc:sldMk cId="1654481280" sldId="273"/>
            <ac:spMk id="17" creationId="{28E413D9-0264-F3CE-59EF-256F93CADB82}"/>
          </ac:spMkLst>
        </pc:spChg>
        <pc:spChg chg="del mod">
          <ac:chgData name="Gurri Suvidha Reddy" userId="82ff230e82708ff6" providerId="LiveId" clId="{DDA2F4F2-1992-4FFB-8807-E37D1CF31147}" dt="2023-03-17T05:24:01.055" v="116" actId="478"/>
          <ac:spMkLst>
            <pc:docMk/>
            <pc:sldMk cId="1654481280" sldId="273"/>
            <ac:spMk id="18" creationId="{EA35D40D-1B8F-F95F-3740-BD1E7CE4F91C}"/>
          </ac:spMkLst>
        </pc:spChg>
        <pc:spChg chg="del">
          <ac:chgData name="Gurri Suvidha Reddy" userId="82ff230e82708ff6" providerId="LiveId" clId="{DDA2F4F2-1992-4FFB-8807-E37D1CF31147}" dt="2023-03-17T05:24:02.789" v="118" actId="478"/>
          <ac:spMkLst>
            <pc:docMk/>
            <pc:sldMk cId="1654481280" sldId="273"/>
            <ac:spMk id="20" creationId="{9B011B30-DF86-27DB-CDC4-A3DB190A0A50}"/>
          </ac:spMkLst>
        </pc:spChg>
        <pc:spChg chg="del">
          <ac:chgData name="Gurri Suvidha Reddy" userId="82ff230e82708ff6" providerId="LiveId" clId="{DDA2F4F2-1992-4FFB-8807-E37D1CF31147}" dt="2023-03-17T05:24:04.791" v="120" actId="478"/>
          <ac:spMkLst>
            <pc:docMk/>
            <pc:sldMk cId="1654481280" sldId="273"/>
            <ac:spMk id="21" creationId="{3F218AEE-691C-0A9A-643C-E8ABC234FA03}"/>
          </ac:spMkLst>
        </pc:spChg>
        <pc:spChg chg="del">
          <ac:chgData name="Gurri Suvidha Reddy" userId="82ff230e82708ff6" providerId="LiveId" clId="{DDA2F4F2-1992-4FFB-8807-E37D1CF31147}" dt="2023-03-17T05:24:06.607" v="122" actId="478"/>
          <ac:spMkLst>
            <pc:docMk/>
            <pc:sldMk cId="1654481280" sldId="273"/>
            <ac:spMk id="24" creationId="{07F909B3-BC8F-B091-CF7A-2A42EE620501}"/>
          </ac:spMkLst>
        </pc:spChg>
        <pc:spChg chg="del">
          <ac:chgData name="Gurri Suvidha Reddy" userId="82ff230e82708ff6" providerId="LiveId" clId="{DDA2F4F2-1992-4FFB-8807-E37D1CF31147}" dt="2023-03-17T05:24:07.822" v="124" actId="478"/>
          <ac:spMkLst>
            <pc:docMk/>
            <pc:sldMk cId="1654481280" sldId="273"/>
            <ac:spMk id="25" creationId="{6FFEA9C6-41F1-5CB5-BE1A-0FDD8E007855}"/>
          </ac:spMkLst>
        </pc:spChg>
        <pc:spChg chg="del">
          <ac:chgData name="Gurri Suvidha Reddy" userId="82ff230e82708ff6" providerId="LiveId" clId="{DDA2F4F2-1992-4FFB-8807-E37D1CF31147}" dt="2023-03-17T05:23:56.108" v="112" actId="478"/>
          <ac:spMkLst>
            <pc:docMk/>
            <pc:sldMk cId="1654481280" sldId="273"/>
            <ac:spMk id="27" creationId="{FBD7FED6-0771-0044-B566-EDDE22B91803}"/>
          </ac:spMkLst>
        </pc:spChg>
        <pc:spChg chg="del">
          <ac:chgData name="Gurri Suvidha Reddy" userId="82ff230e82708ff6" providerId="LiveId" clId="{DDA2F4F2-1992-4FFB-8807-E37D1CF31147}" dt="2023-03-17T05:23:56.108" v="112" actId="478"/>
          <ac:spMkLst>
            <pc:docMk/>
            <pc:sldMk cId="1654481280" sldId="273"/>
            <ac:spMk id="28" creationId="{9D1754C8-8BCB-330A-A8DF-A8673294D085}"/>
          </ac:spMkLst>
        </pc:spChg>
        <pc:picChg chg="add mod">
          <ac:chgData name="Gurri Suvidha Reddy" userId="82ff230e82708ff6" providerId="LiveId" clId="{DDA2F4F2-1992-4FFB-8807-E37D1CF31147}" dt="2023-03-17T05:25:00.545" v="137" actId="1076"/>
          <ac:picMkLst>
            <pc:docMk/>
            <pc:sldMk cId="1654481280" sldId="273"/>
            <ac:picMk id="12" creationId="{17E7D75D-4ED1-B38B-DEAD-379A48969C5D}"/>
          </ac:picMkLst>
        </pc:picChg>
      </pc:sldChg>
      <pc:sldChg chg="delSp modSp mod">
        <pc:chgData name="Gurri Suvidha Reddy" userId="82ff230e82708ff6" providerId="LiveId" clId="{DDA2F4F2-1992-4FFB-8807-E37D1CF31147}" dt="2023-03-17T05:32:43.922" v="212" actId="2711"/>
        <pc:sldMkLst>
          <pc:docMk/>
          <pc:sldMk cId="165353600" sldId="274"/>
        </pc:sldMkLst>
        <pc:spChg chg="mod">
          <ac:chgData name="Gurri Suvidha Reddy" userId="82ff230e82708ff6" providerId="LiveId" clId="{DDA2F4F2-1992-4FFB-8807-E37D1CF31147}" dt="2023-03-17T05:32:43.922" v="212" actId="2711"/>
          <ac:spMkLst>
            <pc:docMk/>
            <pc:sldMk cId="165353600" sldId="274"/>
            <ac:spMk id="3" creationId="{3DB5AB07-EA66-843D-D18F-04A32B75294E}"/>
          </ac:spMkLst>
        </pc:spChg>
        <pc:spChg chg="del">
          <ac:chgData name="Gurri Suvidha Reddy" userId="82ff230e82708ff6" providerId="LiveId" clId="{DDA2F4F2-1992-4FFB-8807-E37D1CF31147}" dt="2023-03-17T05:31:43.595" v="195" actId="478"/>
          <ac:spMkLst>
            <pc:docMk/>
            <pc:sldMk cId="165353600" sldId="274"/>
            <ac:spMk id="5" creationId="{F2720B0C-0FF0-2C59-E2F9-676E85EFCE57}"/>
          </ac:spMkLst>
        </pc:spChg>
      </pc:sldChg>
      <pc:sldChg chg="delSp mod">
        <pc:chgData name="Gurri Suvidha Reddy" userId="82ff230e82708ff6" providerId="LiveId" clId="{DDA2F4F2-1992-4FFB-8807-E37D1CF31147}" dt="2023-03-17T05:31:47.274" v="197" actId="478"/>
        <pc:sldMkLst>
          <pc:docMk/>
          <pc:sldMk cId="1829329755" sldId="275"/>
        </pc:sldMkLst>
        <pc:spChg chg="del">
          <ac:chgData name="Gurri Suvidha Reddy" userId="82ff230e82708ff6" providerId="LiveId" clId="{DDA2F4F2-1992-4FFB-8807-E37D1CF31147}" dt="2023-03-17T05:31:47.274" v="197" actId="478"/>
          <ac:spMkLst>
            <pc:docMk/>
            <pc:sldMk cId="1829329755" sldId="275"/>
            <ac:spMk id="5" creationId="{31D0B3F8-6F78-09F8-C41C-D4D73F89886E}"/>
          </ac:spMkLst>
        </pc:spChg>
      </pc:sldChg>
      <pc:sldChg chg="delSp mod">
        <pc:chgData name="Gurri Suvidha Reddy" userId="82ff230e82708ff6" providerId="LiveId" clId="{DDA2F4F2-1992-4FFB-8807-E37D1CF31147}" dt="2023-03-17T05:32:05.560" v="206" actId="478"/>
        <pc:sldMkLst>
          <pc:docMk/>
          <pc:sldMk cId="1794906751" sldId="276"/>
        </pc:sldMkLst>
        <pc:spChg chg="del">
          <ac:chgData name="Gurri Suvidha Reddy" userId="82ff230e82708ff6" providerId="LiveId" clId="{DDA2F4F2-1992-4FFB-8807-E37D1CF31147}" dt="2023-03-17T05:32:05.560" v="206" actId="478"/>
          <ac:spMkLst>
            <pc:docMk/>
            <pc:sldMk cId="1794906751" sldId="276"/>
            <ac:spMk id="5" creationId="{31D0B3F8-6F78-09F8-C41C-D4D73F89886E}"/>
          </ac:spMkLst>
        </pc:spChg>
      </pc:sldChg>
      <pc:sldChg chg="delSp mod">
        <pc:chgData name="Gurri Suvidha Reddy" userId="82ff230e82708ff6" providerId="LiveId" clId="{DDA2F4F2-1992-4FFB-8807-E37D1CF31147}" dt="2023-03-17T05:31:49.451" v="198" actId="478"/>
        <pc:sldMkLst>
          <pc:docMk/>
          <pc:sldMk cId="2358584571" sldId="277"/>
        </pc:sldMkLst>
        <pc:spChg chg="del">
          <ac:chgData name="Gurri Suvidha Reddy" userId="82ff230e82708ff6" providerId="LiveId" clId="{DDA2F4F2-1992-4FFB-8807-E37D1CF31147}" dt="2023-03-17T05:31:49.451" v="198" actId="478"/>
          <ac:spMkLst>
            <pc:docMk/>
            <pc:sldMk cId="2358584571" sldId="277"/>
            <ac:spMk id="5" creationId="{FF111BF6-8CC2-6DFD-ED04-663F19A9C733}"/>
          </ac:spMkLst>
        </pc:spChg>
      </pc:sldChg>
      <pc:sldChg chg="delSp mod">
        <pc:chgData name="Gurri Suvidha Reddy" userId="82ff230e82708ff6" providerId="LiveId" clId="{DDA2F4F2-1992-4FFB-8807-E37D1CF31147}" dt="2023-03-17T05:32:08.823" v="208" actId="478"/>
        <pc:sldMkLst>
          <pc:docMk/>
          <pc:sldMk cId="2272582956" sldId="278"/>
        </pc:sldMkLst>
        <pc:spChg chg="del">
          <ac:chgData name="Gurri Suvidha Reddy" userId="82ff230e82708ff6" providerId="LiveId" clId="{DDA2F4F2-1992-4FFB-8807-E37D1CF31147}" dt="2023-03-17T05:32:08.823" v="208" actId="478"/>
          <ac:spMkLst>
            <pc:docMk/>
            <pc:sldMk cId="2272582956" sldId="278"/>
            <ac:spMk id="5" creationId="{FA1DDCFD-0048-72E5-870D-E87924977294}"/>
          </ac:spMkLst>
        </pc:spChg>
      </pc:sldChg>
      <pc:sldChg chg="del">
        <pc:chgData name="Gurri Suvidha Reddy" userId="82ff230e82708ff6" providerId="LiveId" clId="{DDA2F4F2-1992-4FFB-8807-E37D1CF31147}" dt="2023-03-17T05:07:44.698" v="1" actId="2696"/>
        <pc:sldMkLst>
          <pc:docMk/>
          <pc:sldMk cId="1109383620" sldId="279"/>
        </pc:sldMkLst>
      </pc:sldChg>
      <pc:sldChg chg="del">
        <pc:chgData name="Gurri Suvidha Reddy" userId="82ff230e82708ff6" providerId="LiveId" clId="{DDA2F4F2-1992-4FFB-8807-E37D1CF31147}" dt="2023-03-17T05:07:50.239" v="2" actId="2696"/>
        <pc:sldMkLst>
          <pc:docMk/>
          <pc:sldMk cId="3464409215" sldId="280"/>
        </pc:sldMkLst>
      </pc:sldChg>
      <pc:sldChg chg="delSp modSp mod">
        <pc:chgData name="Gurri Suvidha Reddy" userId="82ff230e82708ff6" providerId="LiveId" clId="{DDA2F4F2-1992-4FFB-8807-E37D1CF31147}" dt="2023-03-17T05:31:57.198" v="202" actId="478"/>
        <pc:sldMkLst>
          <pc:docMk/>
          <pc:sldMk cId="2928814302" sldId="281"/>
        </pc:sldMkLst>
        <pc:spChg chg="del mod">
          <ac:chgData name="Gurri Suvidha Reddy" userId="82ff230e82708ff6" providerId="LiveId" clId="{DDA2F4F2-1992-4FFB-8807-E37D1CF31147}" dt="2023-03-17T05:31:57.198" v="202" actId="478"/>
          <ac:spMkLst>
            <pc:docMk/>
            <pc:sldMk cId="2928814302" sldId="281"/>
            <ac:spMk id="5" creationId="{9C2C5EEB-5419-E4CA-AF93-B4426F82036F}"/>
          </ac:spMkLst>
        </pc:spChg>
      </pc:sldChg>
      <pc:sldChg chg="delSp mod">
        <pc:chgData name="Gurri Suvidha Reddy" userId="82ff230e82708ff6" providerId="LiveId" clId="{DDA2F4F2-1992-4FFB-8807-E37D1CF31147}" dt="2023-03-17T05:31:59.299" v="203" actId="478"/>
        <pc:sldMkLst>
          <pc:docMk/>
          <pc:sldMk cId="4013412994" sldId="282"/>
        </pc:sldMkLst>
        <pc:spChg chg="del">
          <ac:chgData name="Gurri Suvidha Reddy" userId="82ff230e82708ff6" providerId="LiveId" clId="{DDA2F4F2-1992-4FFB-8807-E37D1CF31147}" dt="2023-03-17T05:31:59.299" v="203" actId="478"/>
          <ac:spMkLst>
            <pc:docMk/>
            <pc:sldMk cId="4013412994" sldId="282"/>
            <ac:spMk id="5" creationId="{22490FA9-3B86-570B-B9B6-51D62D1E390E}"/>
          </ac:spMkLst>
        </pc:spChg>
      </pc:sldChg>
      <pc:sldChg chg="delSp mod">
        <pc:chgData name="Gurri Suvidha Reddy" userId="82ff230e82708ff6" providerId="LiveId" clId="{DDA2F4F2-1992-4FFB-8807-E37D1CF31147}" dt="2023-03-17T05:32:01.934" v="204" actId="478"/>
        <pc:sldMkLst>
          <pc:docMk/>
          <pc:sldMk cId="1796921031" sldId="283"/>
        </pc:sldMkLst>
        <pc:spChg chg="del">
          <ac:chgData name="Gurri Suvidha Reddy" userId="82ff230e82708ff6" providerId="LiveId" clId="{DDA2F4F2-1992-4FFB-8807-E37D1CF31147}" dt="2023-03-17T05:32:01.934" v="204" actId="478"/>
          <ac:spMkLst>
            <pc:docMk/>
            <pc:sldMk cId="1796921031" sldId="283"/>
            <ac:spMk id="5" creationId="{870286F6-88E6-DBAD-DB39-4EAA2C89E826}"/>
          </ac:spMkLst>
        </pc:spChg>
      </pc:sldChg>
      <pc:sldChg chg="delSp mod">
        <pc:chgData name="Gurri Suvidha Reddy" userId="82ff230e82708ff6" providerId="LiveId" clId="{DDA2F4F2-1992-4FFB-8807-E37D1CF31147}" dt="2023-03-17T05:32:03.729" v="205" actId="478"/>
        <pc:sldMkLst>
          <pc:docMk/>
          <pc:sldMk cId="489727619" sldId="284"/>
        </pc:sldMkLst>
        <pc:spChg chg="del">
          <ac:chgData name="Gurri Suvidha Reddy" userId="82ff230e82708ff6" providerId="LiveId" clId="{DDA2F4F2-1992-4FFB-8807-E37D1CF31147}" dt="2023-03-17T05:32:03.729" v="205" actId="478"/>
          <ac:spMkLst>
            <pc:docMk/>
            <pc:sldMk cId="489727619" sldId="284"/>
            <ac:spMk id="5" creationId="{3763466B-85CC-2F1B-4C2B-47F57A563AA4}"/>
          </ac:spMkLst>
        </pc:spChg>
      </pc:sldChg>
      <pc:sldChg chg="new del">
        <pc:chgData name="Gurri Suvidha Reddy" userId="82ff230e82708ff6" providerId="LiveId" clId="{DDA2F4F2-1992-4FFB-8807-E37D1CF31147}" dt="2023-03-17T05:24:21.225" v="126" actId="2696"/>
        <pc:sldMkLst>
          <pc:docMk/>
          <pc:sldMk cId="1545610959" sldId="285"/>
        </pc:sldMkLst>
      </pc:sldChg>
      <pc:sldChg chg="addSp delSp modSp add mod">
        <pc:chgData name="Gurri Suvidha Reddy" userId="82ff230e82708ff6" providerId="LiveId" clId="{DDA2F4F2-1992-4FFB-8807-E37D1CF31147}" dt="2023-03-17T05:31:41.558" v="194" actId="478"/>
        <pc:sldMkLst>
          <pc:docMk/>
          <pc:sldMk cId="2210193351" sldId="286"/>
        </pc:sldMkLst>
        <pc:spChg chg="mod">
          <ac:chgData name="Gurri Suvidha Reddy" userId="82ff230e82708ff6" providerId="LiveId" clId="{DDA2F4F2-1992-4FFB-8807-E37D1CF31147}" dt="2023-03-17T05:17:25.812" v="93" actId="14100"/>
          <ac:spMkLst>
            <pc:docMk/>
            <pc:sldMk cId="2210193351" sldId="286"/>
            <ac:spMk id="2" creationId="{370E4174-C9CF-9252-5783-4C2DF733A641}"/>
          </ac:spMkLst>
        </pc:spChg>
        <pc:spChg chg="del mod">
          <ac:chgData name="Gurri Suvidha Reddy" userId="82ff230e82708ff6" providerId="LiveId" clId="{DDA2F4F2-1992-4FFB-8807-E37D1CF31147}" dt="2023-03-17T05:31:41.558" v="194" actId="478"/>
          <ac:spMkLst>
            <pc:docMk/>
            <pc:sldMk cId="2210193351" sldId="286"/>
            <ac:spMk id="5" creationId="{3B260AB4-AEB5-FC67-16E7-1B4F095B6056}"/>
          </ac:spMkLst>
        </pc:spChg>
        <pc:spChg chg="del mod">
          <ac:chgData name="Gurri Suvidha Reddy" userId="82ff230e82708ff6" providerId="LiveId" clId="{DDA2F4F2-1992-4FFB-8807-E37D1CF31147}" dt="2023-03-17T05:17:56.372" v="104" actId="478"/>
          <ac:spMkLst>
            <pc:docMk/>
            <pc:sldMk cId="2210193351" sldId="286"/>
            <ac:spMk id="6" creationId="{2DFD20A5-8714-7AD7-7BF1-B9BC987A7E96}"/>
          </ac:spMkLst>
        </pc:spChg>
        <pc:spChg chg="del">
          <ac:chgData name="Gurri Suvidha Reddy" userId="82ff230e82708ff6" providerId="LiveId" clId="{DDA2F4F2-1992-4FFB-8807-E37D1CF31147}" dt="2023-03-17T05:17:50.368" v="97" actId="478"/>
          <ac:spMkLst>
            <pc:docMk/>
            <pc:sldMk cId="2210193351" sldId="286"/>
            <ac:spMk id="8" creationId="{3F72FFC5-6C95-9CC0-76FE-70BBC5E1FAE0}"/>
          </ac:spMkLst>
        </pc:spChg>
        <pc:spChg chg="del">
          <ac:chgData name="Gurri Suvidha Reddy" userId="82ff230e82708ff6" providerId="LiveId" clId="{DDA2F4F2-1992-4FFB-8807-E37D1CF31147}" dt="2023-03-17T05:17:43.824" v="94" actId="478"/>
          <ac:spMkLst>
            <pc:docMk/>
            <pc:sldMk cId="2210193351" sldId="286"/>
            <ac:spMk id="9" creationId="{45804943-D015-D8E9-6648-CA73F8BA63D1}"/>
          </ac:spMkLst>
        </pc:spChg>
        <pc:spChg chg="del">
          <ac:chgData name="Gurri Suvidha Reddy" userId="82ff230e82708ff6" providerId="LiveId" clId="{DDA2F4F2-1992-4FFB-8807-E37D1CF31147}" dt="2023-03-17T05:17:49.213" v="96" actId="478"/>
          <ac:spMkLst>
            <pc:docMk/>
            <pc:sldMk cId="2210193351" sldId="286"/>
            <ac:spMk id="10" creationId="{B7045BEC-8BB5-5C27-5DC1-D5E66ED8D6E7}"/>
          </ac:spMkLst>
        </pc:spChg>
        <pc:spChg chg="del">
          <ac:chgData name="Gurri Suvidha Reddy" userId="82ff230e82708ff6" providerId="LiveId" clId="{DDA2F4F2-1992-4FFB-8807-E37D1CF31147}" dt="2023-03-17T05:17:49.213" v="96" actId="478"/>
          <ac:spMkLst>
            <pc:docMk/>
            <pc:sldMk cId="2210193351" sldId="286"/>
            <ac:spMk id="11" creationId="{B03637D1-5120-558F-135B-330EBDBCF074}"/>
          </ac:spMkLst>
        </pc:spChg>
        <pc:spChg chg="del">
          <ac:chgData name="Gurri Suvidha Reddy" userId="82ff230e82708ff6" providerId="LiveId" clId="{DDA2F4F2-1992-4FFB-8807-E37D1CF31147}" dt="2023-03-17T05:17:46.734" v="95" actId="478"/>
          <ac:spMkLst>
            <pc:docMk/>
            <pc:sldMk cId="2210193351" sldId="286"/>
            <ac:spMk id="13" creationId="{1CCB901C-F240-E25A-D312-F9CB073FA719}"/>
          </ac:spMkLst>
        </pc:spChg>
        <pc:spChg chg="del">
          <ac:chgData name="Gurri Suvidha Reddy" userId="82ff230e82708ff6" providerId="LiveId" clId="{DDA2F4F2-1992-4FFB-8807-E37D1CF31147}" dt="2023-03-17T05:17:46.734" v="95" actId="478"/>
          <ac:spMkLst>
            <pc:docMk/>
            <pc:sldMk cId="2210193351" sldId="286"/>
            <ac:spMk id="14" creationId="{83FAB9E5-DDE7-4821-1CD2-B4DBD37943D0}"/>
          </ac:spMkLst>
        </pc:spChg>
        <pc:spChg chg="del">
          <ac:chgData name="Gurri Suvidha Reddy" userId="82ff230e82708ff6" providerId="LiveId" clId="{DDA2F4F2-1992-4FFB-8807-E37D1CF31147}" dt="2023-03-17T05:17:53.929" v="102" actId="478"/>
          <ac:spMkLst>
            <pc:docMk/>
            <pc:sldMk cId="2210193351" sldId="286"/>
            <ac:spMk id="15" creationId="{9BFC9FFB-46F3-4605-0646-62E4436E0B31}"/>
          </ac:spMkLst>
        </pc:spChg>
        <pc:spChg chg="del">
          <ac:chgData name="Gurri Suvidha Reddy" userId="82ff230e82708ff6" providerId="LiveId" clId="{DDA2F4F2-1992-4FFB-8807-E37D1CF31147}" dt="2023-03-17T05:17:51.485" v="99" actId="478"/>
          <ac:spMkLst>
            <pc:docMk/>
            <pc:sldMk cId="2210193351" sldId="286"/>
            <ac:spMk id="16" creationId="{6B4348D5-6DC5-8348-F65A-362C372DB583}"/>
          </ac:spMkLst>
        </pc:spChg>
        <pc:spChg chg="del mod">
          <ac:chgData name="Gurri Suvidha Reddy" userId="82ff230e82708ff6" providerId="LiveId" clId="{DDA2F4F2-1992-4FFB-8807-E37D1CF31147}" dt="2023-03-17T05:17:55.011" v="103" actId="478"/>
          <ac:spMkLst>
            <pc:docMk/>
            <pc:sldMk cId="2210193351" sldId="286"/>
            <ac:spMk id="17" creationId="{28E413D9-0264-F3CE-59EF-256F93CADB82}"/>
          </ac:spMkLst>
        </pc:spChg>
        <pc:spChg chg="del">
          <ac:chgData name="Gurri Suvidha Reddy" userId="82ff230e82708ff6" providerId="LiveId" clId="{DDA2F4F2-1992-4FFB-8807-E37D1CF31147}" dt="2023-03-17T05:17:50.942" v="98" actId="478"/>
          <ac:spMkLst>
            <pc:docMk/>
            <pc:sldMk cId="2210193351" sldId="286"/>
            <ac:spMk id="18" creationId="{EA35D40D-1B8F-F95F-3740-BD1E7CE4F91C}"/>
          </ac:spMkLst>
        </pc:spChg>
        <pc:spChg chg="del">
          <ac:chgData name="Gurri Suvidha Reddy" userId="82ff230e82708ff6" providerId="LiveId" clId="{DDA2F4F2-1992-4FFB-8807-E37D1CF31147}" dt="2023-03-17T05:17:46.734" v="95" actId="478"/>
          <ac:spMkLst>
            <pc:docMk/>
            <pc:sldMk cId="2210193351" sldId="286"/>
            <ac:spMk id="20" creationId="{9B011B30-DF86-27DB-CDC4-A3DB190A0A50}"/>
          </ac:spMkLst>
        </pc:spChg>
        <pc:spChg chg="del">
          <ac:chgData name="Gurri Suvidha Reddy" userId="82ff230e82708ff6" providerId="LiveId" clId="{DDA2F4F2-1992-4FFB-8807-E37D1CF31147}" dt="2023-03-17T05:17:46.734" v="95" actId="478"/>
          <ac:spMkLst>
            <pc:docMk/>
            <pc:sldMk cId="2210193351" sldId="286"/>
            <ac:spMk id="21" creationId="{3F218AEE-691C-0A9A-643C-E8ABC234FA03}"/>
          </ac:spMkLst>
        </pc:spChg>
        <pc:spChg chg="del">
          <ac:chgData name="Gurri Suvidha Reddy" userId="82ff230e82708ff6" providerId="LiveId" clId="{DDA2F4F2-1992-4FFB-8807-E37D1CF31147}" dt="2023-03-17T05:17:58.035" v="105" actId="478"/>
          <ac:spMkLst>
            <pc:docMk/>
            <pc:sldMk cId="2210193351" sldId="286"/>
            <ac:spMk id="24" creationId="{07F909B3-BC8F-B091-CF7A-2A42EE620501}"/>
          </ac:spMkLst>
        </pc:spChg>
        <pc:spChg chg="del">
          <ac:chgData name="Gurri Suvidha Reddy" userId="82ff230e82708ff6" providerId="LiveId" clId="{DDA2F4F2-1992-4FFB-8807-E37D1CF31147}" dt="2023-03-17T05:17:46.734" v="95" actId="478"/>
          <ac:spMkLst>
            <pc:docMk/>
            <pc:sldMk cId="2210193351" sldId="286"/>
            <ac:spMk id="25" creationId="{6FFEA9C6-41F1-5CB5-BE1A-0FDD8E007855}"/>
          </ac:spMkLst>
        </pc:spChg>
        <pc:spChg chg="del">
          <ac:chgData name="Gurri Suvidha Reddy" userId="82ff230e82708ff6" providerId="LiveId" clId="{DDA2F4F2-1992-4FFB-8807-E37D1CF31147}" dt="2023-03-17T05:17:46.734" v="95" actId="478"/>
          <ac:spMkLst>
            <pc:docMk/>
            <pc:sldMk cId="2210193351" sldId="286"/>
            <ac:spMk id="27" creationId="{FBD7FED6-0771-0044-B566-EDDE22B91803}"/>
          </ac:spMkLst>
        </pc:spChg>
        <pc:spChg chg="del">
          <ac:chgData name="Gurri Suvidha Reddy" userId="82ff230e82708ff6" providerId="LiveId" clId="{DDA2F4F2-1992-4FFB-8807-E37D1CF31147}" dt="2023-03-17T05:17:46.734" v="95" actId="478"/>
          <ac:spMkLst>
            <pc:docMk/>
            <pc:sldMk cId="2210193351" sldId="286"/>
            <ac:spMk id="28" creationId="{9D1754C8-8BCB-330A-A8DF-A8673294D085}"/>
          </ac:spMkLst>
        </pc:spChg>
        <pc:picChg chg="add mod">
          <ac:chgData name="Gurri Suvidha Reddy" userId="82ff230e82708ff6" providerId="LiveId" clId="{DDA2F4F2-1992-4FFB-8807-E37D1CF31147}" dt="2023-03-17T05:18:49.830" v="108" actId="14100"/>
          <ac:picMkLst>
            <pc:docMk/>
            <pc:sldMk cId="2210193351" sldId="286"/>
            <ac:picMk id="12" creationId="{BFBB6399-5C9D-D441-F84E-0948F9FC4905}"/>
          </ac:picMkLst>
        </pc:picChg>
      </pc:sldChg>
      <pc:sldChg chg="delSp modSp new mod">
        <pc:chgData name="Gurri Suvidha Reddy" userId="82ff230e82708ff6" providerId="LiveId" clId="{DDA2F4F2-1992-4FFB-8807-E37D1CF31147}" dt="2023-03-17T05:31:45.549" v="196" actId="478"/>
        <pc:sldMkLst>
          <pc:docMk/>
          <pc:sldMk cId="1210163690" sldId="287"/>
        </pc:sldMkLst>
        <pc:spChg chg="mod">
          <ac:chgData name="Gurri Suvidha Reddy" userId="82ff230e82708ff6" providerId="LiveId" clId="{DDA2F4F2-1992-4FFB-8807-E37D1CF31147}" dt="2023-03-17T05:30:44.261" v="176" actId="2711"/>
          <ac:spMkLst>
            <pc:docMk/>
            <pc:sldMk cId="1210163690" sldId="287"/>
            <ac:spMk id="3" creationId="{567B6B61-E1A1-31F9-6933-8967DDA0D502}"/>
          </ac:spMkLst>
        </pc:spChg>
        <pc:spChg chg="mod">
          <ac:chgData name="Gurri Suvidha Reddy" userId="82ff230e82708ff6" providerId="LiveId" clId="{DDA2F4F2-1992-4FFB-8807-E37D1CF31147}" dt="2023-03-17T05:30:53.399" v="177" actId="1076"/>
          <ac:spMkLst>
            <pc:docMk/>
            <pc:sldMk cId="1210163690" sldId="287"/>
            <ac:spMk id="4" creationId="{E10555C9-98F9-17A4-F550-452A0902F326}"/>
          </ac:spMkLst>
        </pc:spChg>
        <pc:spChg chg="del">
          <ac:chgData name="Gurri Suvidha Reddy" userId="82ff230e82708ff6" providerId="LiveId" clId="{DDA2F4F2-1992-4FFB-8807-E37D1CF31147}" dt="2023-03-17T05:31:45.549" v="196" actId="478"/>
          <ac:spMkLst>
            <pc:docMk/>
            <pc:sldMk cId="1210163690" sldId="287"/>
            <ac:spMk id="5" creationId="{182D07EC-57F3-81AE-67EB-811F93A985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E4F9F-8586-4218-AA3D-257FFD7C9F5E}" type="datetimeFigureOut">
              <a:rPr lang="en-US" smtClean="0"/>
              <a:pPr/>
              <a:t>6/7/2023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118A-01F2-4D27-9C21-E552BAAE10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1118A-01F2-4D27-9C21-E552BAAE1047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9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79" y="0"/>
            <a:ext cx="1293088" cy="110836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71202" y="0"/>
            <a:ext cx="1320799" cy="1224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7549" y="264933"/>
            <a:ext cx="52969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136" y="2118233"/>
            <a:ext cx="10893725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6968" y="6466776"/>
            <a:ext cx="1013459" cy="11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/>
              <a:t>10/31/2022</a:t>
            </a:r>
            <a:endParaRPr spc="-4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11321" y="6466763"/>
            <a:ext cx="308187" cy="11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dirty="0"/>
              <a:pPr marL="28575">
                <a:lnSpc>
                  <a:spcPts val="93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590" y="386370"/>
            <a:ext cx="10209187" cy="130228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528320" marR="3810" indent="-519430" algn="ctr">
              <a:spcBef>
                <a:spcPts val="75"/>
              </a:spcBef>
            </a:pPr>
            <a:r>
              <a:rPr sz="2800" spc="-8" dirty="0">
                <a:latin typeface="Times New Roman"/>
              </a:rPr>
              <a:t>BVRIT HYDERABAD</a:t>
            </a:r>
            <a:r>
              <a:rPr sz="2800" spc="-4" dirty="0">
                <a:latin typeface="Times New Roman"/>
              </a:rPr>
              <a:t> </a:t>
            </a:r>
            <a:br>
              <a:rPr lang="en-IN" sz="2800" spc="-4" dirty="0">
                <a:latin typeface="Times New Roman"/>
              </a:rPr>
            </a:br>
            <a:r>
              <a:rPr sz="2800" spc="-8" dirty="0">
                <a:latin typeface="Times New Roman"/>
              </a:rPr>
              <a:t>College </a:t>
            </a:r>
            <a:r>
              <a:rPr sz="2800" spc="-4" dirty="0">
                <a:latin typeface="Times New Roman"/>
              </a:rPr>
              <a:t>of Engineering</a:t>
            </a:r>
            <a:r>
              <a:rPr sz="2800" spc="-8" dirty="0">
                <a:latin typeface="Times New Roman"/>
              </a:rPr>
              <a:t> </a:t>
            </a:r>
            <a:r>
              <a:rPr sz="2800" spc="-11" dirty="0">
                <a:latin typeface="Times New Roman"/>
              </a:rPr>
              <a:t>for</a:t>
            </a:r>
            <a:r>
              <a:rPr sz="2800" spc="-4" dirty="0">
                <a:latin typeface="Times New Roman"/>
              </a:rPr>
              <a:t> </a:t>
            </a:r>
            <a:r>
              <a:rPr sz="2800" spc="-15" dirty="0">
                <a:latin typeface="Times New Roman"/>
              </a:rPr>
              <a:t>Women</a:t>
            </a:r>
            <a:r>
              <a:rPr lang="en-IN" sz="2800" spc="-15" dirty="0">
                <a:latin typeface="Times New Roman"/>
              </a:rPr>
              <a:t> </a:t>
            </a:r>
            <a:r>
              <a:rPr lang="en-IN" sz="2800" spc="-296" dirty="0">
                <a:latin typeface="Times New Roman"/>
              </a:rPr>
              <a:t> </a:t>
            </a:r>
            <a:br>
              <a:rPr lang="en-IN" sz="2800" spc="-296" dirty="0">
                <a:latin typeface="Times New Roman"/>
              </a:rPr>
            </a:br>
            <a:r>
              <a:rPr sz="2800" spc="-8" dirty="0">
                <a:latin typeface="Times New Roman"/>
              </a:rPr>
              <a:t>Department </a:t>
            </a:r>
            <a:r>
              <a:rPr sz="2800" spc="-4" dirty="0">
                <a:latin typeface="Times New Roman"/>
              </a:rPr>
              <a:t>of</a:t>
            </a:r>
            <a:r>
              <a:rPr lang="en-US" sz="2800" spc="-8" dirty="0">
                <a:latin typeface="Times New Roman"/>
              </a:rPr>
              <a:t> Computer Science and Engineering</a:t>
            </a:r>
            <a:endParaRPr lang="en-US" sz="2800" spc="-4" dirty="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88" y="138383"/>
            <a:ext cx="787791" cy="900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8616" y="1718211"/>
            <a:ext cx="10341346" cy="203068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3810" algn="ctr">
              <a:lnSpc>
                <a:spcPct val="100000"/>
              </a:lnSpc>
              <a:spcBef>
                <a:spcPts val="75"/>
              </a:spcBef>
            </a:pPr>
            <a:endParaRPr lang="en-IN" sz="2400" b="1" dirty="0">
              <a:latin typeface="Times New Roman"/>
              <a:cs typeface="Calibri"/>
            </a:endParaRP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   </a:t>
            </a:r>
            <a:r>
              <a:rPr lang="en-IN" sz="2800" b="1" dirty="0">
                <a:latin typeface="Times New Roman"/>
                <a:cs typeface="Calibri"/>
              </a:rPr>
              <a:t> Comparison of various algorithms for fake review detection on 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800" b="1" dirty="0">
                <a:latin typeface="Times New Roman"/>
                <a:cs typeface="Calibri"/>
              </a:rPr>
              <a:t>E-Commerce websites</a:t>
            </a:r>
            <a:endParaRPr lang="en-IN" dirty="0"/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Date : 25/3/2023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Phase 2 Review - 1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90" y="3940271"/>
            <a:ext cx="3476537" cy="151259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3810" algn="ctr">
              <a:spcBef>
                <a:spcPts val="75"/>
              </a:spcBef>
            </a:pPr>
            <a:r>
              <a:rPr sz="2400" b="1" spc="-4" dirty="0">
                <a:latin typeface="Times New Roman"/>
                <a:cs typeface="Calibri"/>
              </a:rPr>
              <a:t>Under the </a:t>
            </a:r>
            <a:r>
              <a:rPr lang="en-IN" sz="2400" b="1" spc="-4" dirty="0">
                <a:latin typeface="Times New Roman"/>
                <a:cs typeface="Calibri"/>
              </a:rPr>
              <a:t>guidance</a:t>
            </a:r>
            <a:r>
              <a:rPr sz="2400" b="1" spc="-4" dirty="0">
                <a:latin typeface="Times New Roman"/>
                <a:cs typeface="Calibri"/>
              </a:rPr>
              <a:t> of:</a:t>
            </a:r>
            <a:r>
              <a:rPr lang="en-US" sz="2400" b="1" spc="-4" dirty="0">
                <a:latin typeface="Times New Roman"/>
                <a:cs typeface="Calibri"/>
              </a:rPr>
              <a:t> </a:t>
            </a:r>
            <a:r>
              <a:rPr lang="en-US" sz="2400" b="1" dirty="0">
                <a:latin typeface="Times New Roman"/>
                <a:cs typeface="Calibri"/>
              </a:rPr>
              <a:t> 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Name: </a:t>
            </a:r>
            <a:r>
              <a:rPr lang="en-IN" sz="2400" b="1" dirty="0">
                <a:latin typeface="Times New Roman"/>
                <a:ea typeface="+mn-lt"/>
                <a:cs typeface="+mn-lt"/>
              </a:rPr>
              <a:t>Mrs. K. Hema</a:t>
            </a: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Designation: </a:t>
            </a:r>
            <a:endParaRPr lang="en-IN" sz="2400" dirty="0">
              <a:latin typeface="Times New Roman"/>
              <a:cs typeface="Calibri"/>
            </a:endParaRPr>
          </a:p>
          <a:p>
            <a:pPr marL="9525" marR="3810" algn="ctr">
              <a:spcBef>
                <a:spcPts val="75"/>
              </a:spcBef>
            </a:pPr>
            <a:r>
              <a:rPr lang="en-IN" sz="2400" b="1" dirty="0">
                <a:latin typeface="Times New Roman"/>
                <a:cs typeface="Calibri"/>
              </a:rPr>
              <a:t>Assistant Professor</a:t>
            </a:r>
            <a:endParaRPr sz="2400" dirty="0">
              <a:latin typeface="Times New Roman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5319" y="3843689"/>
            <a:ext cx="3898583" cy="1907573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z="2400" b="1" spc="-34" dirty="0">
                <a:latin typeface="Times New Roman"/>
                <a:cs typeface="Calibri"/>
              </a:rPr>
              <a:t>Team</a:t>
            </a:r>
            <a:r>
              <a:rPr sz="2400" b="1" spc="-23" dirty="0">
                <a:latin typeface="Times New Roman"/>
                <a:cs typeface="Calibri"/>
              </a:rPr>
              <a:t> </a:t>
            </a:r>
            <a:r>
              <a:rPr lang="en-IN" sz="2400" b="1" spc="-23" dirty="0">
                <a:latin typeface="Times New Roman"/>
                <a:cs typeface="Calibri"/>
              </a:rPr>
              <a:t>No</a:t>
            </a:r>
            <a:r>
              <a:rPr sz="2400" b="1" spc="-4" dirty="0">
                <a:latin typeface="Times New Roman"/>
                <a:cs typeface="Calibri"/>
              </a:rPr>
              <a:t>:</a:t>
            </a:r>
            <a:r>
              <a:rPr lang="en-US" sz="2400" b="1" spc="-4" dirty="0">
                <a:latin typeface="Times New Roman"/>
                <a:cs typeface="Calibri"/>
              </a:rPr>
              <a:t> 12</a:t>
            </a:r>
            <a:endParaRPr lang="en-IN" sz="2400" b="1" spc="-4" dirty="0">
              <a:latin typeface="Times New Roman"/>
              <a:cs typeface="Calibri"/>
            </a:endParaRPr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Names with roll numbers:</a:t>
            </a:r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G. Suvidha   - 19WH1A0579</a:t>
            </a:r>
            <a:endParaRPr lang="en-IN" dirty="0"/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K. Akshaya - 19WH1A0568</a:t>
            </a:r>
          </a:p>
          <a:p>
            <a:pPr marL="9525" algn="ctr">
              <a:spcBef>
                <a:spcPts val="75"/>
              </a:spcBef>
            </a:pPr>
            <a:r>
              <a:rPr lang="en-IN" sz="2400" b="1" spc="-4" dirty="0">
                <a:latin typeface="Times New Roman"/>
                <a:cs typeface="Calibri"/>
              </a:rPr>
              <a:t>B. Akshitha - 19WH1A0563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7770" y="138382"/>
            <a:ext cx="800099" cy="99161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F7A31-A46D-ED14-F2BB-DDC3C95783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787371" y="6204759"/>
            <a:ext cx="3901440" cy="276999"/>
          </a:xfrm>
        </p:spPr>
        <p:txBody>
          <a:bodyPr/>
          <a:lstStyle/>
          <a:p>
            <a:r>
              <a:rPr lang="en-IN"/>
              <a:t>Department of Computer Science and Engineering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A7D8-E1C2-C554-151D-9ADE7D71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549" y="264933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AB07-EA66-843D-D18F-04A32B75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7" y="1008218"/>
            <a:ext cx="10893725" cy="5262979"/>
          </a:xfrm>
        </p:spPr>
        <p:txBody>
          <a:bodyPr wrap="square" lIns="0" tIns="0" rIns="0" bIns="0" anchor="t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Long Short-Term Memory and is a type of Recurrent Neural Network (RNN).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LSTM, you can easily process sequential data such as video, text, speech, etc.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 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a sequence processing model that consists of two LSTMs: one taking the input in a forward direction, and the other in a backwards direction.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BiLSTMs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effectively increase the amount of information available to the network, improving the context available to the algorithm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96383-CD62-89CA-D10D-3A3981EFD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1596284-0FD9-4E28-DAF4-E6AE090369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E10D-9019-F817-50B2-F4549D14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6B61-E1A1-31F9-6933-8967DDA0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6" y="2118233"/>
            <a:ext cx="10893725" cy="21236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(short for “Robustly Optimized BERT Approach”) is a variant of the BERT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transformer-based language model that uses self-attention to process input sequences and generate contextualized representations of words in a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555C9-98F9-17A4-F550-452A0902F32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78" y="6189777"/>
            <a:ext cx="3901440" cy="276999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21016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1E21-669E-68D0-9B32-A84B2FB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276" y="241842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8978-DF8A-F990-5505-6B51CC7F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842" y="1552506"/>
            <a:ext cx="10223019" cy="2215991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2400" dirty="0">
                <a:latin typeface="Times New Roman"/>
                <a:cs typeface="Times New Roman"/>
              </a:rPr>
              <a:t>Fake reviews dataset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4 columns (</a:t>
            </a:r>
            <a:r>
              <a:rPr lang="en-US" sz="2400" dirty="0" err="1">
                <a:latin typeface="Times New Roman"/>
                <a:cs typeface="Times New Roman"/>
              </a:rPr>
              <a:t>Category,label,Rating,text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Tuples – 40433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Original – 20216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Fake – 20217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Size - 14955KB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061F-CC67-9EFE-C49F-4B0D66E77F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058763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22A6F5EB-B94A-9F07-8AEF-17BA0A5EB2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08C-AD46-362E-B810-4F1D615A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771" y="276478"/>
            <a:ext cx="720868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767E-6376-11DF-DC0A-C68FF257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6" y="2173989"/>
            <a:ext cx="10893725" cy="36933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01742-BBF5-411E-B501-7D65D2E4A5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26102" y="6170907"/>
            <a:ext cx="3901440" cy="4571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21A53F5B-6029-2D51-B5C1-42F546BBC5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DC4E7-F2FF-40A3-A9C8-25501E486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27" y="2697925"/>
            <a:ext cx="4489681" cy="193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68AAB-CA38-4E24-BFF0-341C0CF73F82}"/>
              </a:ext>
            </a:extLst>
          </p:cNvPr>
          <p:cNvSpPr txBox="1"/>
          <p:nvPr/>
        </p:nvSpPr>
        <p:spPr>
          <a:xfrm>
            <a:off x="8541834" y="2118232"/>
            <a:ext cx="235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A2C16A-3A4B-4FCF-ADC4-5FDF3076D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294" y="2697924"/>
            <a:ext cx="4206849" cy="19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8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1E21-669E-68D0-9B32-A84B2FBF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275" y="583928"/>
            <a:ext cx="6264524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58978-DF8A-F990-5505-6B51CC7F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36" y="2118233"/>
            <a:ext cx="10893725" cy="1107996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061F-CC67-9EFE-C49F-4B0D66E77F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78" y="6248287"/>
            <a:ext cx="3901440" cy="27699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65BD50DE-4B02-B084-4E9C-BDE2656225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EF43F-69F9-4649-A05A-DB85E1FA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14" y="2802446"/>
            <a:ext cx="5242413" cy="133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26932-F598-4193-8088-BAD5BF7A1AAB}"/>
              </a:ext>
            </a:extLst>
          </p:cNvPr>
          <p:cNvSpPr txBox="1"/>
          <p:nvPr/>
        </p:nvSpPr>
        <p:spPr>
          <a:xfrm>
            <a:off x="2397512" y="2253971"/>
            <a:ext cx="315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</a:p>
        </p:txBody>
      </p:sp>
    </p:spTree>
    <p:extLst>
      <p:ext uri="{BB962C8B-B14F-4D97-AF65-F5344CB8AC3E}">
        <p14:creationId xmlns:p14="http://schemas.microsoft.com/office/powerpoint/2010/main" val="179490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7257" y="137004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0982" y="476168"/>
            <a:ext cx="7838499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19" dirty="0">
                <a:latin typeface="Times New Roman"/>
              </a:rPr>
              <a:t>TOOLS</a:t>
            </a:r>
            <a:r>
              <a:rPr sz="4000" spc="-26" dirty="0">
                <a:latin typeface="Times New Roman"/>
              </a:rPr>
              <a:t> </a:t>
            </a:r>
            <a:r>
              <a:rPr sz="4000" spc="-8" dirty="0">
                <a:latin typeface="Times New Roman"/>
              </a:rPr>
              <a:t>AND</a:t>
            </a:r>
            <a:r>
              <a:rPr sz="4000" spc="-26" dirty="0">
                <a:latin typeface="Times New Roman"/>
              </a:rPr>
              <a:t> </a:t>
            </a:r>
            <a:r>
              <a:rPr sz="4000" spc="-15" dirty="0">
                <a:latin typeface="Times New Roman"/>
              </a:rPr>
              <a:t>TECHNOLOGIES</a:t>
            </a:r>
            <a:endParaRPr lang="en-US" sz="4000" spc="-15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27115" y="6169174"/>
            <a:ext cx="3327331" cy="433574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15115-43B2-43A1-9FEE-B6829AFFF547}"/>
              </a:ext>
            </a:extLst>
          </p:cNvPr>
          <p:cNvSpPr txBox="1"/>
          <p:nvPr/>
        </p:nvSpPr>
        <p:spPr>
          <a:xfrm>
            <a:off x="1522282" y="1804352"/>
            <a:ext cx="2057400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E6FD18-BA82-F94E-D89F-D66E21A0E84B}"/>
              </a:ext>
            </a:extLst>
          </p:cNvPr>
          <p:cNvSpPr txBox="1"/>
          <p:nvPr/>
        </p:nvSpPr>
        <p:spPr>
          <a:xfrm>
            <a:off x="6825650" y="1804352"/>
            <a:ext cx="609456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A983EE-0CD3-DE57-7211-2BA586C968E8}"/>
              </a:ext>
            </a:extLst>
          </p:cNvPr>
          <p:cNvSpPr txBox="1"/>
          <p:nvPr/>
        </p:nvSpPr>
        <p:spPr>
          <a:xfrm>
            <a:off x="3896209" y="3623044"/>
            <a:ext cx="646118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2400" dirty="0">
                <a:latin typeface="Times New Roman"/>
                <a:cs typeface="Times New Roman"/>
              </a:rPr>
              <a:t>                                 </a:t>
            </a:r>
          </a:p>
        </p:txBody>
      </p:sp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92141FB-B5BD-D745-DAAE-9D80AD69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661" y="1474446"/>
            <a:ext cx="3360057" cy="2148598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B094B55-3D5D-8813-2EA0-CA7C2896F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575" y="3731642"/>
            <a:ext cx="3481009" cy="1975867"/>
          </a:xfrm>
          <a:prstGeom prst="rect">
            <a:avLst/>
          </a:prstGeom>
        </p:spPr>
      </p:pic>
      <p:pic>
        <p:nvPicPr>
          <p:cNvPr id="1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1468D27-8088-7CCE-1447-ECF822AD0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1804459"/>
            <a:ext cx="1438427" cy="2015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6165-6FB2-4849-E792-7BC4678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232" y="540978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4C59-344D-0505-455C-8E285673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591" y="1633324"/>
            <a:ext cx="10893725" cy="1107996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fake review detection is one of the useful tools we require now days.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fake and real reviews from amazon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intend to compare algorithms from NLP and deep learning to find the best 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2F36A-39B2-C5B7-E1B6-214495647C8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248287"/>
            <a:ext cx="3901440" cy="276999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27258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6819" y="408401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9091" y="557304"/>
            <a:ext cx="5312026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180562" y="6300696"/>
            <a:ext cx="3390848" cy="319180"/>
          </a:xfrm>
        </p:spPr>
        <p:txBody>
          <a:bodyPr/>
          <a:lstStyle/>
          <a:p>
            <a:r>
              <a:rPr lang="en-IN" dirty="0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ABBBC-9BB7-AF6E-11E0-B654EFD69D8F}"/>
              </a:ext>
            </a:extLst>
          </p:cNvPr>
          <p:cNvSpPr txBox="1"/>
          <p:nvPr/>
        </p:nvSpPr>
        <p:spPr>
          <a:xfrm>
            <a:off x="706968" y="1300804"/>
            <a:ext cx="988175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[</a:t>
            </a:r>
            <a:r>
              <a:rPr lang="en-US" dirty="0">
                <a:latin typeface="Times New Roman"/>
                <a:ea typeface="+mn-lt"/>
                <a:cs typeface="Times New Roman"/>
              </a:rPr>
              <a:t>1]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Mohawesh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R., Xu, S., Tran, S. N.,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Ollington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R., Springer, M.,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Jararweh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Y., &amp; Maqsood, S. (2021). Fake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reviews detection: A survey. IEEE Access, 9, 65771-65802.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[2]Al-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Adhaileh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M. H., &amp;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Alsaade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F. W. (2022). Detecting and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Analysing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Fake Opinions Using Artificial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Intelligence Algorithms. INTELLIGENT AUTOMATION AND SOFT COMPUTING, 32(1), 643-655.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[3]Ahmed, S., &amp; Muhammad, F. (2019, May). Using Boosting Approaches to Detect Spam Reviews.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In 2019 1st International Conference on Advances in Science, Engineering and Robotics Technology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(ICASERT) (pp. 1-6). IEEE.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[4]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Taşağal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K., &amp; Uçar, Ö. (2018). Detection of Fake User Reviews with Deep Learning. International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Journal of Research in Engineering and Applied Sciences (IJREAS), 8(12).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[5]Tang, H., Cao, H., &amp; Li, J. (2021, September). A Study On Detection Of Fake Commodity Reviews Based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On ERNIE-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BiLSTM</a:t>
            </a:r>
            <a:r>
              <a:rPr lang="en-US" dirty="0">
                <a:latin typeface="Times New Roman"/>
                <a:ea typeface="+mn-lt"/>
                <a:cs typeface="Times New Roman"/>
              </a:rPr>
              <a:t> Model. In 2021 International Conference on Computer Information Science and</a:t>
            </a: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Artificial Intelligence (CISAI) (pp. 1-5). IEEE.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807" y="2866331"/>
            <a:ext cx="5724466" cy="1117614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7200" spc="-4">
                <a:latin typeface="Times New Roman"/>
              </a:rPr>
              <a:t>THANK</a:t>
            </a:r>
            <a:r>
              <a:rPr sz="7200" spc="-68">
                <a:latin typeface="Times New Roman"/>
              </a:rPr>
              <a:t> </a:t>
            </a:r>
            <a:r>
              <a:rPr sz="7200" spc="-98">
                <a:latin typeface="Times New Roman"/>
              </a:rPr>
              <a:t>YOU</a:t>
            </a:r>
            <a:endParaRPr lang="en-US" sz="7200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696999" y="6080866"/>
            <a:ext cx="3218875" cy="236298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9967" y="395261"/>
            <a:ext cx="2774352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75"/>
              </a:spcBef>
            </a:pPr>
            <a:r>
              <a:rPr sz="4000" spc="-45" dirty="0">
                <a:latin typeface="Times New Roman"/>
              </a:rPr>
              <a:t>A</a:t>
            </a:r>
            <a:r>
              <a:rPr sz="4000" spc="-4" dirty="0">
                <a:latin typeface="Times New Roman"/>
              </a:rPr>
              <a:t>GEN</a:t>
            </a:r>
            <a:r>
              <a:rPr sz="4000" spc="-79" dirty="0">
                <a:latin typeface="Times New Roman"/>
              </a:rPr>
              <a:t>D</a:t>
            </a:r>
            <a:r>
              <a:rPr sz="4000" dirty="0">
                <a:latin typeface="Times New Roman"/>
              </a:rPr>
              <a:t>A</a:t>
            </a:r>
            <a:endParaRPr lang="en-US" sz="400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1788" y="253401"/>
            <a:ext cx="742949" cy="918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0978" y="1801000"/>
            <a:ext cx="4458347" cy="259494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11" dirty="0">
                <a:latin typeface="Times New Roman"/>
                <a:ea typeface="+mn-lt"/>
                <a:cs typeface="+mn-lt"/>
              </a:rPr>
              <a:t>Abstract </a:t>
            </a:r>
            <a:endParaRPr lang="en-US" sz="2400" spc="-11" dirty="0">
              <a:latin typeface="Times New Roman"/>
              <a:cs typeface="Calibri"/>
            </a:endParaRP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sz="2400" spc="-11" dirty="0">
                <a:latin typeface="Times New Roman"/>
                <a:cs typeface="Calibri"/>
              </a:rPr>
              <a:t>Introduction</a:t>
            </a:r>
            <a:endParaRPr lang="en-US" sz="2400" spc="-11" dirty="0">
              <a:latin typeface="Times New Roman"/>
              <a:cs typeface="Calibri"/>
            </a:endParaRPr>
          </a:p>
          <a:p>
            <a:pPr marL="391160" indent="-381635" algn="just"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11" dirty="0">
                <a:latin typeface="Times New Roman"/>
                <a:cs typeface="Calibri"/>
              </a:rPr>
              <a:t>Problem Statement </a:t>
            </a:r>
          </a:p>
          <a:p>
            <a:pPr marL="391160" indent="-381635" algn="just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US" sz="2400" spc="-8" dirty="0">
                <a:latin typeface="Times New Roman"/>
                <a:cs typeface="Calibri"/>
              </a:rPr>
              <a:t>Existing</a:t>
            </a:r>
            <a:r>
              <a:rPr lang="en-US" sz="2400" spc="-34" dirty="0">
                <a:latin typeface="Times New Roman"/>
                <a:cs typeface="Calibri"/>
              </a:rPr>
              <a:t> </a:t>
            </a:r>
            <a:r>
              <a:rPr lang="en-US" sz="2400" spc="-19" dirty="0">
                <a:latin typeface="Times New Roman"/>
                <a:cs typeface="Calibri"/>
              </a:rPr>
              <a:t>system</a:t>
            </a:r>
            <a:endParaRPr lang="en-US" sz="2400" dirty="0">
              <a:latin typeface="Times New Roman"/>
              <a:cs typeface="Calibri"/>
            </a:endParaRPr>
          </a:p>
          <a:p>
            <a:pPr marL="391160" indent="-381635" algn="just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r>
              <a:rPr lang="en-IN" sz="2400" spc="-8" dirty="0">
                <a:latin typeface="Times New Roman"/>
                <a:cs typeface="Calibri"/>
              </a:rPr>
              <a:t>Proposed</a:t>
            </a:r>
            <a:r>
              <a:rPr lang="en-IN" sz="2400" spc="-34" dirty="0">
                <a:latin typeface="Times New Roman"/>
                <a:cs typeface="Calibri"/>
              </a:rPr>
              <a:t> </a:t>
            </a:r>
            <a:r>
              <a:rPr lang="en-IN" sz="2400" spc="-19" dirty="0">
                <a:latin typeface="Times New Roman"/>
                <a:cs typeface="Calibri"/>
              </a:rPr>
              <a:t>system</a:t>
            </a:r>
            <a:endParaRPr sz="2400" dirty="0">
              <a:latin typeface="Times New Roman"/>
              <a:cs typeface="Calibri"/>
            </a:endParaRPr>
          </a:p>
          <a:p>
            <a:pPr marL="9525" algn="just">
              <a:tabLst>
                <a:tab pos="391001" algn="l"/>
                <a:tab pos="391478" algn="l"/>
              </a:tabLst>
            </a:pPr>
            <a:endParaRPr lang="en-IN" sz="2400" spc="-19" dirty="0">
              <a:latin typeface="Times New Roman"/>
              <a:cs typeface="Calibri"/>
            </a:endParaRPr>
          </a:p>
          <a:p>
            <a:pPr marL="391160" indent="-381635">
              <a:lnSpc>
                <a:spcPct val="100000"/>
              </a:lnSpc>
              <a:buFont typeface="Arial MT"/>
              <a:buChar char="•"/>
              <a:tabLst>
                <a:tab pos="391001" algn="l"/>
                <a:tab pos="391478" algn="l"/>
              </a:tabLst>
            </a:pPr>
            <a:endParaRPr sz="2400" spc="-23" dirty="0">
              <a:latin typeface="Times New Roman"/>
              <a:cs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552950" y="5686426"/>
            <a:ext cx="338328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08591-66B5-628F-EC4A-B485A22A2EA0}"/>
              </a:ext>
            </a:extLst>
          </p:cNvPr>
          <p:cNvSpPr txBox="1"/>
          <p:nvPr/>
        </p:nvSpPr>
        <p:spPr>
          <a:xfrm>
            <a:off x="6798540" y="1717964"/>
            <a:ext cx="539288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Architecture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Methodology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Datasets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Code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Evaluation Metrics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Tools and Technology</a:t>
            </a: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391160" indent="-381635" algn="just">
              <a:buFont typeface="Arial MT,Sans-Serif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Societal impact</a:t>
            </a: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391160" indent="-381635" algn="just">
              <a:buFont typeface="Arial MT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Conclusion</a:t>
            </a:r>
          </a:p>
          <a:p>
            <a:pPr marL="391160" indent="-381635" algn="just">
              <a:buFont typeface="Arial MT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References</a:t>
            </a:r>
            <a:endParaRPr lang="en-US" sz="2400" dirty="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E618-20D0-8FA3-14A1-7BB01F0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092" y="553569"/>
            <a:ext cx="5296905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         ABSTRACT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477C-4038-093E-7521-35D9FA0B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888" y="1713898"/>
            <a:ext cx="10278481" cy="1465783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</a:rPr>
              <a:t>In recent years, fake review detection has attracted significant attention from both businesses and the research community. </a:t>
            </a:r>
            <a:endParaRPr 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</a:rPr>
              <a:t>For reviews to reflect genuine user experiences and opinions, detecting fake reviews is an important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2F62-6E7F-B601-398F-276E7C2E1C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204759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776E09BF-983B-E108-0C45-E10B79C893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1788" y="253401"/>
            <a:ext cx="742949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9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993" y="489801"/>
            <a:ext cx="4330056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INTRODUCTION</a:t>
            </a:r>
            <a:endParaRPr lang="en-US" sz="400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1826" y="181514"/>
            <a:ext cx="742949" cy="91836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364538" y="6083085"/>
            <a:ext cx="3349095" cy="779091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392FE-617E-53C8-64F3-6F3C7C633FC6}"/>
              </a:ext>
            </a:extLst>
          </p:cNvPr>
          <p:cNvSpPr txBox="1"/>
          <p:nvPr/>
        </p:nvSpPr>
        <p:spPr>
          <a:xfrm>
            <a:off x="1419514" y="1793388"/>
            <a:ext cx="9983063" cy="16784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Many of e-commerce sites provide a review option for client feedback.</a:t>
            </a:r>
            <a:endParaRPr lang="en-US"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People generally make purchasing decisions based on customer reviews.</a:t>
            </a:r>
            <a:endParaRPr lang="en-US" sz="2400" dirty="0">
              <a:latin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Some website owners may employ spammers to write false reviews in order to boost product sales and also decrease the sales of their competitors.</a:t>
            </a:r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8338" y="46869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7743" y="452944"/>
            <a:ext cx="7131438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4000" spc="-8" dirty="0">
                <a:latin typeface="Times New Roman"/>
              </a:rPr>
              <a:t>PROBLEM STATEMENT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79882" y="6152185"/>
            <a:ext cx="3314700" cy="257175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2D985-838B-4BC5-515E-4F934B0276F1}"/>
              </a:ext>
            </a:extLst>
          </p:cNvPr>
          <p:cNvSpPr txBox="1"/>
          <p:nvPr/>
        </p:nvSpPr>
        <p:spPr>
          <a:xfrm>
            <a:off x="1142422" y="2116282"/>
            <a:ext cx="9746672" cy="2675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approaches have been proposed by researchers in the past to detect fraudulent reviews. 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is a critical need to identify and analyze the best machine learning algorithm to detect fraudulent reviews.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this research, we aim to compare various NLP and DEEP LEARNING  models to distinguish between spam and non-spam reviews and decide the best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9325" y="2886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2448" y="245734"/>
            <a:ext cx="5022332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EXISTING</a:t>
            </a:r>
            <a:r>
              <a:rPr sz="4000" spc="-53">
                <a:latin typeface="Times New Roman"/>
              </a:rPr>
              <a:t> </a:t>
            </a:r>
            <a:r>
              <a:rPr sz="4000" spc="-26">
                <a:latin typeface="Times New Roman"/>
              </a:rPr>
              <a:t>SYSTEM</a:t>
            </a:r>
            <a:endParaRPr lang="en-US" sz="4000" spc="-26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411771" y="6110432"/>
            <a:ext cx="337185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9B67A-8D63-6D3C-2D10-C5E7DAD883EA}"/>
              </a:ext>
            </a:extLst>
          </p:cNvPr>
          <p:cNvSpPr txBox="1"/>
          <p:nvPr/>
        </p:nvSpPr>
        <p:spPr>
          <a:xfrm>
            <a:off x="1387186" y="1605395"/>
            <a:ext cx="97882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rtl="0"/>
            <a:r>
              <a:rPr lang="en-US" sz="2400" dirty="0">
                <a:latin typeface="Times New Roman"/>
                <a:ea typeface="Segoe UI"/>
                <a:cs typeface="Segoe UI"/>
              </a:rPr>
              <a:t>DOMAIN  :  ​</a:t>
            </a:r>
          </a:p>
          <a:p>
            <a:pPr algn="just" rtl="0"/>
            <a:r>
              <a:rPr lang="en-US" sz="2400" dirty="0">
                <a:latin typeface="Times New Roman"/>
                <a:ea typeface="Segoe UI"/>
                <a:cs typeface="Segoe UI"/>
              </a:rPr>
              <a:t>NATURAL LANGUAGE PROCESSING​.</a:t>
            </a:r>
          </a:p>
          <a:p>
            <a:pPr algn="just"/>
            <a:endParaRPr lang="en-US" sz="2400" dirty="0">
              <a:latin typeface="Times New Roman"/>
              <a:ea typeface="Segoe UI"/>
              <a:cs typeface="Segoe UI"/>
            </a:endParaRPr>
          </a:p>
          <a:p>
            <a:pPr algn="just" rtl="0"/>
            <a:r>
              <a:rPr lang="en-US" sz="2400" dirty="0">
                <a:latin typeface="Times New Roman"/>
                <a:ea typeface="Segoe UI"/>
                <a:cs typeface="Segoe UI"/>
              </a:rPr>
              <a:t>PROJECT  :​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ea typeface="Segoe UI"/>
                <a:cs typeface="Segoe UI"/>
              </a:rPr>
              <a:t>Creating and detecting fake reviews of online product ​.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ea typeface="Arial"/>
                <a:cs typeface="Arial"/>
              </a:rPr>
              <a:t>Fake review creation and detection of amazon website using Open AI(Open Artificial Intelligence), NBSVM(Support Vector Machine with Naïve Bayes features) and </a:t>
            </a:r>
            <a:r>
              <a:rPr lang="en-US" sz="2400" dirty="0" err="1">
                <a:latin typeface="Times New Roman"/>
                <a:ea typeface="Arial"/>
                <a:cs typeface="Arial"/>
              </a:rPr>
              <a:t>ROBERTa</a:t>
            </a:r>
            <a:r>
              <a:rPr lang="en-US" sz="2400" dirty="0">
                <a:latin typeface="Times New Roman"/>
                <a:ea typeface="Arial"/>
                <a:cs typeface="Arial"/>
              </a:rPr>
              <a:t>.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dirty="0" err="1">
                <a:latin typeface="Times New Roman"/>
                <a:cs typeface="Arial"/>
              </a:rPr>
              <a:t>ROBERTa</a:t>
            </a:r>
            <a:r>
              <a:rPr lang="en-US" sz="2400" dirty="0">
                <a:latin typeface="Times New Roman"/>
                <a:cs typeface="Arial"/>
              </a:rPr>
              <a:t> has given the maximum accuracy out of all.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6819" y="96674"/>
            <a:ext cx="742949" cy="9183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5014" y="256461"/>
            <a:ext cx="5115903" cy="625171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00" spc="-8">
                <a:latin typeface="Times New Roman"/>
              </a:rPr>
              <a:t>PROPOSED</a:t>
            </a:r>
            <a:r>
              <a:rPr sz="4000" spc="-53">
                <a:latin typeface="Times New Roman"/>
              </a:rPr>
              <a:t> </a:t>
            </a:r>
            <a:r>
              <a:rPr sz="4000" spc="-26">
                <a:latin typeface="Times New Roman"/>
              </a:rPr>
              <a:t>SYSTEM</a:t>
            </a:r>
            <a:endParaRPr lang="en-US" sz="4000" spc="-26"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739797" y="6039112"/>
            <a:ext cx="3234272" cy="580764"/>
          </a:xfrm>
        </p:spPr>
        <p:txBody>
          <a:bodyPr/>
          <a:lstStyle/>
          <a:p>
            <a:r>
              <a:rPr lang="en-IN"/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96D54-F4B4-84DC-9C8F-CFA9A243FE0D}"/>
              </a:ext>
            </a:extLst>
          </p:cNvPr>
          <p:cNvSpPr txBox="1"/>
          <p:nvPr/>
        </p:nvSpPr>
        <p:spPr>
          <a:xfrm>
            <a:off x="1338718" y="1888298"/>
            <a:ext cx="93851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 dirty="0">
                <a:latin typeface="Times New Roman"/>
                <a:cs typeface="Calibri"/>
              </a:rPr>
              <a:t>DOMAIN :</a:t>
            </a:r>
          </a:p>
          <a:p>
            <a:pPr lvl="1" algn="just"/>
            <a:r>
              <a:rPr lang="en-US" sz="2400" dirty="0">
                <a:latin typeface="Times New Roman"/>
                <a:cs typeface="Calibri"/>
              </a:rPr>
              <a:t>NLP and DEEP Learning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47FEE-2886-F4EC-DB43-50DE372C936E}"/>
              </a:ext>
            </a:extLst>
          </p:cNvPr>
          <p:cNvSpPr txBox="1"/>
          <p:nvPr/>
        </p:nvSpPr>
        <p:spPr>
          <a:xfrm>
            <a:off x="1561381" y="2825515"/>
            <a:ext cx="9806567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 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BiLSTM</a:t>
            </a:r>
            <a:endParaRPr lang="en-US" sz="2400" dirty="0">
              <a:latin typeface="Times New Roman"/>
              <a:cs typeface="Times New Roman"/>
            </a:endParaRPr>
          </a:p>
          <a:p>
            <a:pPr marL="742950" lvl="1" indent="-285750"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Classifiers on algorithms 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FA428-E622-DA26-797D-197A8AD070F5}"/>
              </a:ext>
            </a:extLst>
          </p:cNvPr>
          <p:cNvSpPr txBox="1"/>
          <p:nvPr/>
        </p:nvSpPr>
        <p:spPr>
          <a:xfrm>
            <a:off x="1344468" y="4726708"/>
            <a:ext cx="87592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various measures and come out with the best one which detects the fake reviews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174-C9CF-9252-5783-4C2DF733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29" y="276478"/>
            <a:ext cx="8153400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ARCHITECTURE(LSTM/</a:t>
            </a:r>
            <a:r>
              <a:rPr lang="en-US" sz="4000" dirty="0" err="1">
                <a:latin typeface="Times New Roman"/>
              </a:rPr>
              <a:t>BiLSTM</a:t>
            </a:r>
            <a:r>
              <a:rPr lang="en-US" sz="4000" dirty="0">
                <a:latin typeface="Times New Roman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8B0A0-0BFB-5E18-1D8E-799FC689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077" y="5137374"/>
            <a:ext cx="7453180" cy="430887"/>
          </a:xfrm>
        </p:spPr>
        <p:txBody>
          <a:bodyPr wrap="square" lIns="0" tIns="0" rIns="0" bIns="0" anchor="t">
            <a:spAutoFit/>
          </a:bodyPr>
          <a:lstStyle/>
          <a:p>
            <a:endParaRPr lang="en-US" sz="2800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6229F-F6AF-1C94-1BB4-E2F09EB116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03007" y="6250941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947EF50-45FD-001C-EEC0-8AFE3C1DA2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E7D75D-4ED1-B38B-DEAD-379A4896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9" y="1162725"/>
            <a:ext cx="11339543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174-C9CF-9252-5783-4C2DF733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1" y="276478"/>
            <a:ext cx="6964144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>
                <a:latin typeface="Times New Roman"/>
              </a:rPr>
              <a:t>ARCHITECTURE(</a:t>
            </a:r>
            <a:r>
              <a:rPr lang="en-US" sz="4000" dirty="0" err="1">
                <a:latin typeface="Times New Roman"/>
              </a:rPr>
              <a:t>ROBERTa</a:t>
            </a:r>
            <a:r>
              <a:rPr lang="en-US" sz="4000" dirty="0">
                <a:latin typeface="Times New Roman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8B0A0-0BFB-5E18-1D8E-799FC689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045" y="5593414"/>
            <a:ext cx="7453180" cy="430887"/>
          </a:xfrm>
        </p:spPr>
        <p:txBody>
          <a:bodyPr wrap="square" lIns="0" tIns="0" rIns="0" bIns="0" anchor="t">
            <a:spAutoFit/>
          </a:bodyPr>
          <a:lstStyle/>
          <a:p>
            <a:endParaRPr lang="en-US" sz="2800" dirty="0"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6229F-F6AF-1C94-1BB4-E2F09EB116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03007" y="6250941"/>
            <a:ext cx="390144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  <a:cs typeface="Times New Roman"/>
              </a:rPr>
              <a:t>Department of Computer Science and Engineering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947EF50-45FD-001C-EEC0-8AFE3C1DA2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1143" y="279977"/>
            <a:ext cx="742949" cy="918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BB6399-5C9D-D441-F84E-0948F9FC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9076"/>
            <a:ext cx="9522322" cy="40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9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955</Words>
  <Application>Microsoft Office PowerPoint</Application>
  <PresentationFormat>Widescreen</PresentationFormat>
  <Paragraphs>135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Arial MT,Sans-Serif</vt:lpstr>
      <vt:lpstr>Calibri</vt:lpstr>
      <vt:lpstr>Times New Roman</vt:lpstr>
      <vt:lpstr>Office Theme</vt:lpstr>
      <vt:lpstr>BVRIT HYDERABAD  College of Engineering for Women   Department of Computer Science and Engineering</vt:lpstr>
      <vt:lpstr>AGENDA</vt:lpstr>
      <vt:lpstr>         ABSTRACT  </vt:lpstr>
      <vt:lpstr>INTRODUCTION</vt:lpstr>
      <vt:lpstr>PROBLEM STATEMENT</vt:lpstr>
      <vt:lpstr>EXISTING SYSTEM</vt:lpstr>
      <vt:lpstr>PROPOSED SYSTEM</vt:lpstr>
      <vt:lpstr>ARCHITECTURE(LSTM/BiLSTM)</vt:lpstr>
      <vt:lpstr>ARCHITECTURE(ROBERTa)</vt:lpstr>
      <vt:lpstr>METHODOLOGY</vt:lpstr>
      <vt:lpstr>PowerPoint Presentation</vt:lpstr>
      <vt:lpstr>DATASETS</vt:lpstr>
      <vt:lpstr>EVALUATION METRICS</vt:lpstr>
      <vt:lpstr>EVALUATION METRICS</vt:lpstr>
      <vt:lpstr>TOOLS AND TECHNOLOGIES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PROJ PPT.pptx</dc:title>
  <dc:creator>Praveena</dc:creator>
  <cp:lastModifiedBy>Gurri Suvidha Reddy</cp:lastModifiedBy>
  <cp:revision>342</cp:revision>
  <dcterms:created xsi:type="dcterms:W3CDTF">2022-11-12T05:57:52Z</dcterms:created>
  <dcterms:modified xsi:type="dcterms:W3CDTF">2023-06-07T05:29:49Z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