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59" r:id="rId5"/>
    <p:sldId id="262" r:id="rId6"/>
    <p:sldId id="260" r:id="rId7"/>
    <p:sldId id="288" r:id="rId8"/>
    <p:sldId id="270" r:id="rId9"/>
    <p:sldId id="261" r:id="rId10"/>
    <p:sldId id="280" r:id="rId11"/>
    <p:sldId id="286" r:id="rId12"/>
    <p:sldId id="273" r:id="rId13"/>
    <p:sldId id="290" r:id="rId14"/>
    <p:sldId id="289" r:id="rId15"/>
    <p:sldId id="287" r:id="rId16"/>
    <p:sldId id="274" r:id="rId17"/>
    <p:sldId id="291" r:id="rId18"/>
    <p:sldId id="292" r:id="rId19"/>
    <p:sldId id="275" r:id="rId20"/>
    <p:sldId id="277" r:id="rId21"/>
    <p:sldId id="276" r:id="rId22"/>
    <p:sldId id="278" r:id="rId23"/>
    <p:sldId id="268" r:id="rId24"/>
    <p:sldId id="269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1" autoAdjust="0"/>
    <p:restoredTop sz="94660"/>
  </p:normalViewPr>
  <p:slideViewPr>
    <p:cSldViewPr snapToGrid="0">
      <p:cViewPr varScale="1">
        <p:scale>
          <a:sx n="57" d="100"/>
          <a:sy n="57" d="100"/>
        </p:scale>
        <p:origin x="576" y="40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ri Suvidha Reddy" userId="82ff230e82708ff6" providerId="LiveId" clId="{30BA16B7-283F-4267-A845-114A6A23D8FC}"/>
    <pc:docChg chg="undo custSel addSld delSld modSld sldOrd">
      <pc:chgData name="Gurri Suvidha Reddy" userId="82ff230e82708ff6" providerId="LiveId" clId="{30BA16B7-283F-4267-A845-114A6A23D8FC}" dt="2023-05-05T15:36:58.929" v="1645" actId="20577"/>
      <pc:docMkLst>
        <pc:docMk/>
      </pc:docMkLst>
      <pc:sldChg chg="modSp mod modTransition">
        <pc:chgData name="Gurri Suvidha Reddy" userId="82ff230e82708ff6" providerId="LiveId" clId="{30BA16B7-283F-4267-A845-114A6A23D8FC}" dt="2023-05-04T15:01:45.051" v="1552"/>
        <pc:sldMkLst>
          <pc:docMk/>
          <pc:sldMk cId="0" sldId="256"/>
        </pc:sldMkLst>
        <pc:spChg chg="mod">
          <ac:chgData name="Gurri Suvidha Reddy" userId="82ff230e82708ff6" providerId="LiveId" clId="{30BA16B7-283F-4267-A845-114A6A23D8FC}" dt="2023-05-04T09:49:19.281" v="1495" actId="20577"/>
          <ac:spMkLst>
            <pc:docMk/>
            <pc:sldMk cId="0" sldId="256"/>
            <ac:spMk id="4" creationId="{00000000-0000-0000-0000-000000000000}"/>
          </ac:spMkLst>
        </pc:spChg>
      </pc:sldChg>
      <pc:sldChg chg="modTransition">
        <pc:chgData name="Gurri Suvidha Reddy" userId="82ff230e82708ff6" providerId="LiveId" clId="{30BA16B7-283F-4267-A845-114A6A23D8FC}" dt="2023-05-04T15:01:45.051" v="1552"/>
        <pc:sldMkLst>
          <pc:docMk/>
          <pc:sldMk cId="0" sldId="257"/>
        </pc:sldMkLst>
      </pc:sldChg>
      <pc:sldChg chg="modSp mod modTransition">
        <pc:chgData name="Gurri Suvidha Reddy" userId="82ff230e82708ff6" providerId="LiveId" clId="{30BA16B7-283F-4267-A845-114A6A23D8FC}" dt="2023-05-04T15:01:45.051" v="1552"/>
        <pc:sldMkLst>
          <pc:docMk/>
          <pc:sldMk cId="0" sldId="259"/>
        </pc:sldMkLst>
        <pc:spChg chg="mod">
          <ac:chgData name="Gurri Suvidha Reddy" userId="82ff230e82708ff6" providerId="LiveId" clId="{30BA16B7-283F-4267-A845-114A6A23D8FC}" dt="2023-05-04T07:28:51.586" v="1221" actId="1076"/>
          <ac:spMkLst>
            <pc:docMk/>
            <pc:sldMk cId="0" sldId="259"/>
            <ac:spMk id="4" creationId="{F98392FE-617E-53C8-64F3-6F3C7C633FC6}"/>
          </ac:spMkLst>
        </pc:spChg>
      </pc:sldChg>
      <pc:sldChg chg="modSp mod modTransition">
        <pc:chgData name="Gurri Suvidha Reddy" userId="82ff230e82708ff6" providerId="LiveId" clId="{30BA16B7-283F-4267-A845-114A6A23D8FC}" dt="2023-05-05T15:27:09.149" v="1608" actId="20577"/>
        <pc:sldMkLst>
          <pc:docMk/>
          <pc:sldMk cId="0" sldId="260"/>
        </pc:sldMkLst>
        <pc:spChg chg="mod">
          <ac:chgData name="Gurri Suvidha Reddy" userId="82ff230e82708ff6" providerId="LiveId" clId="{30BA16B7-283F-4267-A845-114A6A23D8FC}" dt="2023-05-05T15:27:09.149" v="1608" actId="20577"/>
          <ac:spMkLst>
            <pc:docMk/>
            <pc:sldMk cId="0" sldId="260"/>
            <ac:spMk id="4" creationId="{EDD9B67A-8D63-6D3C-2D10-C5E7DAD883EA}"/>
          </ac:spMkLst>
        </pc:spChg>
      </pc:sldChg>
      <pc:sldChg chg="modSp mod modTransition">
        <pc:chgData name="Gurri Suvidha Reddy" userId="82ff230e82708ff6" providerId="LiveId" clId="{30BA16B7-283F-4267-A845-114A6A23D8FC}" dt="2023-05-05T15:36:16.433" v="1620" actId="1035"/>
        <pc:sldMkLst>
          <pc:docMk/>
          <pc:sldMk cId="0" sldId="261"/>
        </pc:sldMkLst>
        <pc:spChg chg="mod">
          <ac:chgData name="Gurri Suvidha Reddy" userId="82ff230e82708ff6" providerId="LiveId" clId="{30BA16B7-283F-4267-A845-114A6A23D8FC}" dt="2023-05-05T15:36:16.433" v="1620" actId="1035"/>
          <ac:spMkLst>
            <pc:docMk/>
            <pc:sldMk cId="0" sldId="261"/>
            <ac:spMk id="6" creationId="{8FC47FEE-2886-F4EC-DB43-50DE372C936E}"/>
          </ac:spMkLst>
        </pc:spChg>
      </pc:sldChg>
      <pc:sldChg chg="modTransition">
        <pc:chgData name="Gurri Suvidha Reddy" userId="82ff230e82708ff6" providerId="LiveId" clId="{30BA16B7-283F-4267-A845-114A6A23D8FC}" dt="2023-05-04T15:01:45.051" v="1552"/>
        <pc:sldMkLst>
          <pc:docMk/>
          <pc:sldMk cId="0" sldId="262"/>
        </pc:sldMkLst>
      </pc:sldChg>
      <pc:sldChg chg="modSp mod modTransition">
        <pc:chgData name="Gurri Suvidha Reddy" userId="82ff230e82708ff6" providerId="LiveId" clId="{30BA16B7-283F-4267-A845-114A6A23D8FC}" dt="2023-05-04T15:01:45.051" v="1552"/>
        <pc:sldMkLst>
          <pc:docMk/>
          <pc:sldMk cId="0" sldId="268"/>
        </pc:sldMkLst>
        <pc:spChg chg="mod">
          <ac:chgData name="Gurri Suvidha Reddy" userId="82ff230e82708ff6" providerId="LiveId" clId="{30BA16B7-283F-4267-A845-114A6A23D8FC}" dt="2023-05-04T07:33:07.377" v="1256" actId="255"/>
          <ac:spMkLst>
            <pc:docMk/>
            <pc:sldMk cId="0" sldId="268"/>
            <ac:spMk id="3" creationId="{00000000-0000-0000-0000-000000000000}"/>
          </ac:spMkLst>
        </pc:spChg>
        <pc:spChg chg="mod">
          <ac:chgData name="Gurri Suvidha Reddy" userId="82ff230e82708ff6" providerId="LiveId" clId="{30BA16B7-283F-4267-A845-114A6A23D8FC}" dt="2023-05-04T07:36:37.402" v="1291" actId="123"/>
          <ac:spMkLst>
            <pc:docMk/>
            <pc:sldMk cId="0" sldId="268"/>
            <ac:spMk id="4" creationId="{D3BABBBC-9BB7-AF6E-11E0-B654EFD69D8F}"/>
          </ac:spMkLst>
        </pc:spChg>
      </pc:sldChg>
      <pc:sldChg chg="modTransition">
        <pc:chgData name="Gurri Suvidha Reddy" userId="82ff230e82708ff6" providerId="LiveId" clId="{30BA16B7-283F-4267-A845-114A6A23D8FC}" dt="2023-05-04T15:01:45.051" v="1552"/>
        <pc:sldMkLst>
          <pc:docMk/>
          <pc:sldMk cId="0" sldId="269"/>
        </pc:sldMkLst>
      </pc:sldChg>
      <pc:sldChg chg="modSp add mod ord modTransition">
        <pc:chgData name="Gurri Suvidha Reddy" userId="82ff230e82708ff6" providerId="LiveId" clId="{30BA16B7-283F-4267-A845-114A6A23D8FC}" dt="2023-05-05T15:35:52.752" v="1619" actId="20577"/>
        <pc:sldMkLst>
          <pc:docMk/>
          <pc:sldMk cId="0" sldId="270"/>
        </pc:sldMkLst>
        <pc:spChg chg="mod">
          <ac:chgData name="Gurri Suvidha Reddy" userId="82ff230e82708ff6" providerId="LiveId" clId="{30BA16B7-283F-4267-A845-114A6A23D8FC}" dt="2023-05-05T15:30:01.601" v="1609" actId="1076"/>
          <ac:spMkLst>
            <pc:docMk/>
            <pc:sldMk cId="0" sldId="270"/>
            <ac:spMk id="2" creationId="{00000000-0000-0000-0000-000000000000}"/>
          </ac:spMkLst>
        </pc:spChg>
        <pc:graphicFrameChg chg="mod modGraphic">
          <ac:chgData name="Gurri Suvidha Reddy" userId="82ff230e82708ff6" providerId="LiveId" clId="{30BA16B7-283F-4267-A845-114A6A23D8FC}" dt="2023-05-05T15:35:52.752" v="1619" actId="20577"/>
          <ac:graphicFrameMkLst>
            <pc:docMk/>
            <pc:sldMk cId="0" sldId="270"/>
            <ac:graphicFrameMk id="7" creationId="{00000000-0000-0000-0000-000000000000}"/>
          </ac:graphicFrameMkLst>
        </pc:graphicFrameChg>
      </pc:sldChg>
      <pc:sldChg chg="modSp mod modTransition">
        <pc:chgData name="Gurri Suvidha Reddy" userId="82ff230e82708ff6" providerId="LiveId" clId="{30BA16B7-283F-4267-A845-114A6A23D8FC}" dt="2023-05-04T15:01:45.051" v="1552"/>
        <pc:sldMkLst>
          <pc:docMk/>
          <pc:sldMk cId="1897899179" sldId="272"/>
        </pc:sldMkLst>
        <pc:spChg chg="mod">
          <ac:chgData name="Gurri Suvidha Reddy" userId="82ff230e82708ff6" providerId="LiveId" clId="{30BA16B7-283F-4267-A845-114A6A23D8FC}" dt="2023-05-04T07:28:43.003" v="1220" actId="1036"/>
          <ac:spMkLst>
            <pc:docMk/>
            <pc:sldMk cId="1897899179" sldId="272"/>
            <ac:spMk id="3" creationId="{E5B1477C-4038-093E-7521-35D9FA0BA342}"/>
          </ac:spMkLst>
        </pc:spChg>
      </pc:sldChg>
      <pc:sldChg chg="addSp delSp modSp mod modTransition">
        <pc:chgData name="Gurri Suvidha Reddy" userId="82ff230e82708ff6" providerId="LiveId" clId="{30BA16B7-283F-4267-A845-114A6A23D8FC}" dt="2023-05-04T15:01:45.051" v="1552"/>
        <pc:sldMkLst>
          <pc:docMk/>
          <pc:sldMk cId="1654481280" sldId="273"/>
        </pc:sldMkLst>
        <pc:spChg chg="mod">
          <ac:chgData name="Gurri Suvidha Reddy" userId="82ff230e82708ff6" providerId="LiveId" clId="{30BA16B7-283F-4267-A845-114A6A23D8FC}" dt="2023-05-04T06:40:12.700" v="782" actId="1076"/>
          <ac:spMkLst>
            <pc:docMk/>
            <pc:sldMk cId="1654481280" sldId="273"/>
            <ac:spMk id="2" creationId="{370E4174-C9CF-9252-5783-4C2DF733A641}"/>
          </ac:spMkLst>
        </pc:spChg>
        <pc:graphicFrameChg chg="add mod modGraphic">
          <ac:chgData name="Gurri Suvidha Reddy" userId="82ff230e82708ff6" providerId="LiveId" clId="{30BA16B7-283F-4267-A845-114A6A23D8FC}" dt="2023-05-04T06:47:39.102" v="980" actId="12100"/>
          <ac:graphicFrameMkLst>
            <pc:docMk/>
            <pc:sldMk cId="1654481280" sldId="273"/>
            <ac:graphicFrameMk id="5" creationId="{229AD603-6DB6-42F2-8190-7BA890C2B325}"/>
          </ac:graphicFrameMkLst>
        </pc:graphicFrameChg>
        <pc:picChg chg="del">
          <ac:chgData name="Gurri Suvidha Reddy" userId="82ff230e82708ff6" providerId="LiveId" clId="{30BA16B7-283F-4267-A845-114A6A23D8FC}" dt="2023-05-04T06:17:04.413" v="291" actId="478"/>
          <ac:picMkLst>
            <pc:docMk/>
            <pc:sldMk cId="1654481280" sldId="273"/>
            <ac:picMk id="12" creationId="{17E7D75D-4ED1-B38B-DEAD-379A48969C5D}"/>
          </ac:picMkLst>
        </pc:picChg>
      </pc:sldChg>
      <pc:sldChg chg="addSp delSp modSp mod modTransition">
        <pc:chgData name="Gurri Suvidha Reddy" userId="82ff230e82708ff6" providerId="LiveId" clId="{30BA16B7-283F-4267-A845-114A6A23D8FC}" dt="2023-05-05T09:32:50.149" v="1579" actId="1035"/>
        <pc:sldMkLst>
          <pc:docMk/>
          <pc:sldMk cId="165353600" sldId="274"/>
        </pc:sldMkLst>
        <pc:spChg chg="del mod">
          <ac:chgData name="Gurri Suvidha Reddy" userId="82ff230e82708ff6" providerId="LiveId" clId="{30BA16B7-283F-4267-A845-114A6A23D8FC}" dt="2023-05-04T07:29:53.816" v="1231" actId="21"/>
          <ac:spMkLst>
            <pc:docMk/>
            <pc:sldMk cId="165353600" sldId="274"/>
            <ac:spMk id="2" creationId="{C9B3A7D8-E1C2-C554-151D-9ADE7D719E0D}"/>
          </ac:spMkLst>
        </pc:spChg>
        <pc:spChg chg="mod">
          <ac:chgData name="Gurri Suvidha Reddy" userId="82ff230e82708ff6" providerId="LiveId" clId="{30BA16B7-283F-4267-A845-114A6A23D8FC}" dt="2023-05-04T07:02:05.438" v="1019" actId="20577"/>
          <ac:spMkLst>
            <pc:docMk/>
            <pc:sldMk cId="165353600" sldId="274"/>
            <ac:spMk id="3" creationId="{3DB5AB07-EA66-843D-D18F-04A32B75294E}"/>
          </ac:spMkLst>
        </pc:spChg>
        <pc:spChg chg="mod">
          <ac:chgData name="Gurri Suvidha Reddy" userId="82ff230e82708ff6" providerId="LiveId" clId="{30BA16B7-283F-4267-A845-114A6A23D8FC}" dt="2023-05-05T09:32:50.149" v="1579" actId="1035"/>
          <ac:spMkLst>
            <pc:docMk/>
            <pc:sldMk cId="165353600" sldId="274"/>
            <ac:spMk id="4" creationId="{13596383-CD62-89CA-D10D-3A3981EFD69B}"/>
          </ac:spMkLst>
        </pc:spChg>
        <pc:spChg chg="add mod">
          <ac:chgData name="Gurri Suvidha Reddy" userId="82ff230e82708ff6" providerId="LiveId" clId="{30BA16B7-283F-4267-A845-114A6A23D8FC}" dt="2023-05-04T07:29:53.816" v="1231" actId="21"/>
          <ac:spMkLst>
            <pc:docMk/>
            <pc:sldMk cId="165353600" sldId="274"/>
            <ac:spMk id="10" creationId="{AD733B0B-D17E-49AC-8CD0-D72A26433F3C}"/>
          </ac:spMkLst>
        </pc:spChg>
        <pc:picChg chg="add del mod">
          <ac:chgData name="Gurri Suvidha Reddy" userId="82ff230e82708ff6" providerId="LiveId" clId="{30BA16B7-283F-4267-A845-114A6A23D8FC}" dt="2023-05-04T14:31:38.290" v="1537" actId="478"/>
          <ac:picMkLst>
            <pc:docMk/>
            <pc:sldMk cId="165353600" sldId="274"/>
            <ac:picMk id="5" creationId="{BFC3BCFE-4E62-42E3-B509-E27432BF3871}"/>
          </ac:picMkLst>
        </pc:picChg>
        <pc:picChg chg="add del mod">
          <ac:chgData name="Gurri Suvidha Reddy" userId="82ff230e82708ff6" providerId="LiveId" clId="{30BA16B7-283F-4267-A845-114A6A23D8FC}" dt="2023-05-04T07:03:50.713" v="1022" actId="478"/>
          <ac:picMkLst>
            <pc:docMk/>
            <pc:sldMk cId="165353600" sldId="274"/>
            <ac:picMk id="6" creationId="{0C1D2DEC-E852-4AE7-8A07-42E0E6F03E2E}"/>
          </ac:picMkLst>
        </pc:picChg>
        <pc:picChg chg="add del mod">
          <ac:chgData name="Gurri Suvidha Reddy" userId="82ff230e82708ff6" providerId="LiveId" clId="{30BA16B7-283F-4267-A845-114A6A23D8FC}" dt="2023-05-04T11:37:44.795" v="1502" actId="478"/>
          <ac:picMkLst>
            <pc:docMk/>
            <pc:sldMk cId="165353600" sldId="274"/>
            <ac:picMk id="8" creationId="{904A556A-A078-4DE4-A5EA-45415C714410}"/>
          </ac:picMkLst>
        </pc:picChg>
        <pc:picChg chg="add mod">
          <ac:chgData name="Gurri Suvidha Reddy" userId="82ff230e82708ff6" providerId="LiveId" clId="{30BA16B7-283F-4267-A845-114A6A23D8FC}" dt="2023-05-05T09:32:15.226" v="1567" actId="1076"/>
          <ac:picMkLst>
            <pc:docMk/>
            <pc:sldMk cId="165353600" sldId="274"/>
            <ac:picMk id="9" creationId="{C0C30E71-32A6-444D-BEE1-74FD9346473F}"/>
          </ac:picMkLst>
        </pc:picChg>
      </pc:sldChg>
      <pc:sldChg chg="modSp mod modTransition">
        <pc:chgData name="Gurri Suvidha Reddy" userId="82ff230e82708ff6" providerId="LiveId" clId="{30BA16B7-283F-4267-A845-114A6A23D8FC}" dt="2023-05-04T15:01:45.051" v="1552"/>
        <pc:sldMkLst>
          <pc:docMk/>
          <pc:sldMk cId="1829329755" sldId="275"/>
        </pc:sldMkLst>
        <pc:spChg chg="mod">
          <ac:chgData name="Gurri Suvidha Reddy" userId="82ff230e82708ff6" providerId="LiveId" clId="{30BA16B7-283F-4267-A845-114A6A23D8FC}" dt="2023-05-04T07:32:41.306" v="1254" actId="20577"/>
          <ac:spMkLst>
            <pc:docMk/>
            <pc:sldMk cId="1829329755" sldId="275"/>
            <ac:spMk id="3" creationId="{6BA58978-DF8A-F990-5505-6B51CC7F284E}"/>
          </ac:spMkLst>
        </pc:spChg>
      </pc:sldChg>
      <pc:sldChg chg="addSp delSp modSp mod modTransition">
        <pc:chgData name="Gurri Suvidha Reddy" userId="82ff230e82708ff6" providerId="LiveId" clId="{30BA16B7-283F-4267-A845-114A6A23D8FC}" dt="2023-05-05T15:00:29.679" v="1606" actId="1076"/>
        <pc:sldMkLst>
          <pc:docMk/>
          <pc:sldMk cId="1794906751" sldId="276"/>
        </pc:sldMkLst>
        <pc:spChg chg="del">
          <ac:chgData name="Gurri Suvidha Reddy" userId="82ff230e82708ff6" providerId="LiveId" clId="{30BA16B7-283F-4267-A845-114A6A23D8FC}" dt="2023-05-04T07:32:56.534" v="1255" actId="21"/>
          <ac:spMkLst>
            <pc:docMk/>
            <pc:sldMk cId="1794906751" sldId="276"/>
            <ac:spMk id="2" creationId="{F6C11E21-669E-68D0-9B32-A84B2FBF2AAA}"/>
          </ac:spMkLst>
        </pc:spChg>
        <pc:spChg chg="add mod">
          <ac:chgData name="Gurri Suvidha Reddy" userId="82ff230e82708ff6" providerId="LiveId" clId="{30BA16B7-283F-4267-A845-114A6A23D8FC}" dt="2023-05-04T07:32:56.534" v="1255" actId="21"/>
          <ac:spMkLst>
            <pc:docMk/>
            <pc:sldMk cId="1794906751" sldId="276"/>
            <ac:spMk id="6" creationId="{B514E8B2-C6D8-427E-8901-25A127D37A82}"/>
          </ac:spMkLst>
        </pc:spChg>
        <pc:spChg chg="mod">
          <ac:chgData name="Gurri Suvidha Reddy" userId="82ff230e82708ff6" providerId="LiveId" clId="{30BA16B7-283F-4267-A845-114A6A23D8FC}" dt="2023-05-05T15:00:29.679" v="1606" actId="1076"/>
          <ac:spMkLst>
            <pc:docMk/>
            <pc:sldMk cId="1794906751" sldId="276"/>
            <ac:spMk id="8" creationId="{CAA26932-F598-4193-8088-BAD5BF7A1AAB}"/>
          </ac:spMkLst>
        </pc:spChg>
        <pc:spChg chg="mod">
          <ac:chgData name="Gurri Suvidha Reddy" userId="82ff230e82708ff6" providerId="LiveId" clId="{30BA16B7-283F-4267-A845-114A6A23D8FC}" dt="2023-05-05T15:00:19.263" v="1604" actId="1076"/>
          <ac:spMkLst>
            <pc:docMk/>
            <pc:sldMk cId="1794906751" sldId="276"/>
            <ac:spMk id="10" creationId="{21FAC91C-72FC-4C86-9AB8-C967F719D34F}"/>
          </ac:spMkLst>
        </pc:spChg>
        <pc:picChg chg="add mod">
          <ac:chgData name="Gurri Suvidha Reddy" userId="82ff230e82708ff6" providerId="LiveId" clId="{30BA16B7-283F-4267-A845-114A6A23D8FC}" dt="2023-05-05T01:27:14.892" v="1556" actId="1076"/>
          <ac:picMkLst>
            <pc:docMk/>
            <pc:sldMk cId="1794906751" sldId="276"/>
            <ac:picMk id="5" creationId="{8FC3419A-1FA8-4230-A243-88D141207016}"/>
          </ac:picMkLst>
        </pc:picChg>
        <pc:picChg chg="del">
          <ac:chgData name="Gurri Suvidha Reddy" userId="82ff230e82708ff6" providerId="LiveId" clId="{30BA16B7-283F-4267-A845-114A6A23D8FC}" dt="2023-05-05T01:27:04.028" v="1553" actId="478"/>
          <ac:picMkLst>
            <pc:docMk/>
            <pc:sldMk cId="1794906751" sldId="276"/>
            <ac:picMk id="11" creationId="{501C3E9D-A70F-487D-8DB5-E181F2CEA27D}"/>
          </ac:picMkLst>
        </pc:picChg>
      </pc:sldChg>
      <pc:sldChg chg="modSp mod ord modTransition">
        <pc:chgData name="Gurri Suvidha Reddy" userId="82ff230e82708ff6" providerId="LiveId" clId="{30BA16B7-283F-4267-A845-114A6A23D8FC}" dt="2023-05-05T01:27:55.185" v="1557" actId="14100"/>
        <pc:sldMkLst>
          <pc:docMk/>
          <pc:sldMk cId="2358584571" sldId="277"/>
        </pc:sldMkLst>
        <pc:picChg chg="mod">
          <ac:chgData name="Gurri Suvidha Reddy" userId="82ff230e82708ff6" providerId="LiveId" clId="{30BA16B7-283F-4267-A845-114A6A23D8FC}" dt="2023-05-05T01:27:55.185" v="1557" actId="14100"/>
          <ac:picMkLst>
            <pc:docMk/>
            <pc:sldMk cId="2358584571" sldId="277"/>
            <ac:picMk id="6" creationId="{22ADC4E7-F2FF-40A3-A9C8-25501E486A0B}"/>
          </ac:picMkLst>
        </pc:picChg>
      </pc:sldChg>
      <pc:sldChg chg="modSp mod modTransition">
        <pc:chgData name="Gurri Suvidha Reddy" userId="82ff230e82708ff6" providerId="LiveId" clId="{30BA16B7-283F-4267-A845-114A6A23D8FC}" dt="2023-05-04T15:01:45.051" v="1552"/>
        <pc:sldMkLst>
          <pc:docMk/>
          <pc:sldMk cId="2272582956" sldId="278"/>
        </pc:sldMkLst>
        <pc:spChg chg="mod">
          <ac:chgData name="Gurri Suvidha Reddy" userId="82ff230e82708ff6" providerId="LiveId" clId="{30BA16B7-283F-4267-A845-114A6A23D8FC}" dt="2023-05-04T09:48:59.291" v="1494" actId="20577"/>
          <ac:spMkLst>
            <pc:docMk/>
            <pc:sldMk cId="2272582956" sldId="278"/>
            <ac:spMk id="3" creationId="{7FA14C59-344D-0505-455C-8E28567374AA}"/>
          </ac:spMkLst>
        </pc:spChg>
      </pc:sldChg>
      <pc:sldChg chg="modSp mod modTransition">
        <pc:chgData name="Gurri Suvidha Reddy" userId="82ff230e82708ff6" providerId="LiveId" clId="{30BA16B7-283F-4267-A845-114A6A23D8FC}" dt="2023-05-05T15:36:58.929" v="1645" actId="20577"/>
        <pc:sldMkLst>
          <pc:docMk/>
          <pc:sldMk cId="3464409215" sldId="280"/>
        </pc:sldMkLst>
        <pc:spChg chg="mod">
          <ac:chgData name="Gurri Suvidha Reddy" userId="82ff230e82708ff6" providerId="LiveId" clId="{30BA16B7-283F-4267-A845-114A6A23D8FC}" dt="2023-05-05T15:36:58.929" v="1645" actId="20577"/>
          <ac:spMkLst>
            <pc:docMk/>
            <pc:sldMk cId="3464409215" sldId="280"/>
            <ac:spMk id="3" creationId="{C57EF88A-43B1-CE90-D3A6-F25119C367D1}"/>
          </ac:spMkLst>
        </pc:spChg>
      </pc:sldChg>
      <pc:sldChg chg="addSp delSp modSp mod modTransition">
        <pc:chgData name="Gurri Suvidha Reddy" userId="82ff230e82708ff6" providerId="LiveId" clId="{30BA16B7-283F-4267-A845-114A6A23D8FC}" dt="2023-05-04T15:01:45.051" v="1552"/>
        <pc:sldMkLst>
          <pc:docMk/>
          <pc:sldMk cId="2210193351" sldId="286"/>
        </pc:sldMkLst>
        <pc:spChg chg="mod">
          <ac:chgData name="Gurri Suvidha Reddy" userId="82ff230e82708ff6" providerId="LiveId" clId="{30BA16B7-283F-4267-A845-114A6A23D8FC}" dt="2023-05-04T07:29:23.357" v="1228" actId="1035"/>
          <ac:spMkLst>
            <pc:docMk/>
            <pc:sldMk cId="2210193351" sldId="286"/>
            <ac:spMk id="2" creationId="{370E4174-C9CF-9252-5783-4C2DF733A641}"/>
          </ac:spMkLst>
        </pc:spChg>
        <pc:graphicFrameChg chg="add del mod modGraphic">
          <ac:chgData name="Gurri Suvidha Reddy" userId="82ff230e82708ff6" providerId="LiveId" clId="{30BA16B7-283F-4267-A845-114A6A23D8FC}" dt="2023-05-04T06:06:46.828" v="5" actId="21"/>
          <ac:graphicFrameMkLst>
            <pc:docMk/>
            <pc:sldMk cId="2210193351" sldId="286"/>
            <ac:graphicFrameMk id="5" creationId="{0747B569-23A4-4D11-8ABD-6CCD288DD2EB}"/>
          </ac:graphicFrameMkLst>
        </pc:graphicFrameChg>
        <pc:graphicFrameChg chg="add del mod modGraphic">
          <ac:chgData name="Gurri Suvidha Reddy" userId="82ff230e82708ff6" providerId="LiveId" clId="{30BA16B7-283F-4267-A845-114A6A23D8FC}" dt="2023-05-04T06:07:14.970" v="13" actId="478"/>
          <ac:graphicFrameMkLst>
            <pc:docMk/>
            <pc:sldMk cId="2210193351" sldId="286"/>
            <ac:graphicFrameMk id="6" creationId="{5471EE20-C27C-48B9-BA40-8BA08D98847B}"/>
          </ac:graphicFrameMkLst>
        </pc:graphicFrameChg>
        <pc:graphicFrameChg chg="add mod modGraphic">
          <ac:chgData name="Gurri Suvidha Reddy" userId="82ff230e82708ff6" providerId="LiveId" clId="{30BA16B7-283F-4267-A845-114A6A23D8FC}" dt="2023-05-04T06:47:32.298" v="979" actId="12269"/>
          <ac:graphicFrameMkLst>
            <pc:docMk/>
            <pc:sldMk cId="2210193351" sldId="286"/>
            <ac:graphicFrameMk id="8" creationId="{EC0B72C0-1481-4822-9247-4BACC2F1B472}"/>
          </ac:graphicFrameMkLst>
        </pc:graphicFrameChg>
        <pc:picChg chg="del">
          <ac:chgData name="Gurri Suvidha Reddy" userId="82ff230e82708ff6" providerId="LiveId" clId="{30BA16B7-283F-4267-A845-114A6A23D8FC}" dt="2023-05-04T05:57:14.094" v="2" actId="478"/>
          <ac:picMkLst>
            <pc:docMk/>
            <pc:sldMk cId="2210193351" sldId="286"/>
            <ac:picMk id="12" creationId="{BFBB6399-5C9D-D441-F84E-0948F9FC4905}"/>
          </ac:picMkLst>
        </pc:picChg>
      </pc:sldChg>
      <pc:sldChg chg="addSp delSp modSp mod ord modTransition">
        <pc:chgData name="Gurri Suvidha Reddy" userId="82ff230e82708ff6" providerId="LiveId" clId="{30BA16B7-283F-4267-A845-114A6A23D8FC}" dt="2023-05-05T14:22:48.860" v="1599" actId="14100"/>
        <pc:sldMkLst>
          <pc:docMk/>
          <pc:sldMk cId="1210163690" sldId="287"/>
        </pc:sldMkLst>
        <pc:spChg chg="del">
          <ac:chgData name="Gurri Suvidha Reddy" userId="82ff230e82708ff6" providerId="LiveId" clId="{30BA16B7-283F-4267-A845-114A6A23D8FC}" dt="2023-05-04T07:29:56.599" v="1232"/>
          <ac:spMkLst>
            <pc:docMk/>
            <pc:sldMk cId="1210163690" sldId="287"/>
            <ac:spMk id="2" creationId="{D56CE10D-9019-F817-50B2-F4549D149A6E}"/>
          </ac:spMkLst>
        </pc:spChg>
        <pc:spChg chg="mod">
          <ac:chgData name="Gurri Suvidha Reddy" userId="82ff230e82708ff6" providerId="LiveId" clId="{30BA16B7-283F-4267-A845-114A6A23D8FC}" dt="2023-05-05T14:22:48.860" v="1599" actId="14100"/>
          <ac:spMkLst>
            <pc:docMk/>
            <pc:sldMk cId="1210163690" sldId="287"/>
            <ac:spMk id="3" creationId="{567B6B61-E1A1-31F9-6933-8967DDA0D502}"/>
          </ac:spMkLst>
        </pc:spChg>
        <pc:spChg chg="add mod">
          <ac:chgData name="Gurri Suvidha Reddy" userId="82ff230e82708ff6" providerId="LiveId" clId="{30BA16B7-283F-4267-A845-114A6A23D8FC}" dt="2023-05-04T07:29:56.599" v="1232"/>
          <ac:spMkLst>
            <pc:docMk/>
            <pc:sldMk cId="1210163690" sldId="287"/>
            <ac:spMk id="6" creationId="{E9BF42B8-C7C2-4620-A606-19B122D81340}"/>
          </ac:spMkLst>
        </pc:spChg>
        <pc:picChg chg="add mod">
          <ac:chgData name="Gurri Suvidha Reddy" userId="82ff230e82708ff6" providerId="LiveId" clId="{30BA16B7-283F-4267-A845-114A6A23D8FC}" dt="2023-05-04T11:23:17.660" v="1501" actId="1076"/>
          <ac:picMkLst>
            <pc:docMk/>
            <pc:sldMk cId="1210163690" sldId="287"/>
            <ac:picMk id="5" creationId="{E3DF47A1-0867-45E5-A695-11E3E5AE619E}"/>
          </ac:picMkLst>
        </pc:picChg>
        <pc:picChg chg="add del mod">
          <ac:chgData name="Gurri Suvidha Reddy" userId="82ff230e82708ff6" providerId="LiveId" clId="{30BA16B7-283F-4267-A845-114A6A23D8FC}" dt="2023-05-04T07:30:45.506" v="1233" actId="478"/>
          <ac:picMkLst>
            <pc:docMk/>
            <pc:sldMk cId="1210163690" sldId="287"/>
            <ac:picMk id="2050" creationId="{D7EE7CF4-6BDA-45F2-BE39-3F419A65074C}"/>
          </ac:picMkLst>
        </pc:picChg>
        <pc:picChg chg="add del mod">
          <ac:chgData name="Gurri Suvidha Reddy" userId="82ff230e82708ff6" providerId="LiveId" clId="{30BA16B7-283F-4267-A845-114A6A23D8FC}" dt="2023-05-04T11:17:18.907" v="1496" actId="478"/>
          <ac:picMkLst>
            <pc:docMk/>
            <pc:sldMk cId="1210163690" sldId="287"/>
            <ac:picMk id="2052" creationId="{7DAF28EB-F7C2-466E-B62A-1EF54A71E997}"/>
          </ac:picMkLst>
        </pc:picChg>
      </pc:sldChg>
      <pc:sldChg chg="modSp mod modTransition">
        <pc:chgData name="Gurri Suvidha Reddy" userId="82ff230e82708ff6" providerId="LiveId" clId="{30BA16B7-283F-4267-A845-114A6A23D8FC}" dt="2023-05-04T15:01:45.051" v="1552"/>
        <pc:sldMkLst>
          <pc:docMk/>
          <pc:sldMk cId="434404874" sldId="288"/>
        </pc:sldMkLst>
        <pc:spChg chg="mod">
          <ac:chgData name="Gurri Suvidha Reddy" userId="82ff230e82708ff6" providerId="LiveId" clId="{30BA16B7-283F-4267-A845-114A6A23D8FC}" dt="2023-05-04T05:44:47.426" v="0" actId="313"/>
          <ac:spMkLst>
            <pc:docMk/>
            <pc:sldMk cId="434404874" sldId="288"/>
            <ac:spMk id="6" creationId="{BDF262EC-BC71-4194-A6B5-5D2826E4FB73}"/>
          </ac:spMkLst>
        </pc:spChg>
      </pc:sldChg>
      <pc:sldChg chg="modSp mod modTransition">
        <pc:chgData name="Gurri Suvidha Reddy" userId="82ff230e82708ff6" providerId="LiveId" clId="{30BA16B7-283F-4267-A845-114A6A23D8FC}" dt="2023-05-04T15:01:45.051" v="1552"/>
        <pc:sldMkLst>
          <pc:docMk/>
          <pc:sldMk cId="1448049691" sldId="289"/>
        </pc:sldMkLst>
        <pc:spChg chg="mod">
          <ac:chgData name="Gurri Suvidha Reddy" userId="82ff230e82708ff6" providerId="LiveId" clId="{30BA16B7-283F-4267-A845-114A6A23D8FC}" dt="2023-05-04T06:12:55.267" v="273" actId="14100"/>
          <ac:spMkLst>
            <pc:docMk/>
            <pc:sldMk cId="1448049691" sldId="289"/>
            <ac:spMk id="3" creationId="{6A596EA0-808E-4FFF-97DF-0659C16C2FD3}"/>
          </ac:spMkLst>
        </pc:spChg>
        <pc:graphicFrameChg chg="mod">
          <ac:chgData name="Gurri Suvidha Reddy" userId="82ff230e82708ff6" providerId="LiveId" clId="{30BA16B7-283F-4267-A845-114A6A23D8FC}" dt="2023-05-04T06:48:37.046" v="992" actId="12100"/>
          <ac:graphicFrameMkLst>
            <pc:docMk/>
            <pc:sldMk cId="1448049691" sldId="289"/>
            <ac:graphicFrameMk id="9" creationId="{CF6E0682-6FAD-4E60-B96F-C34CA7370B7C}"/>
          </ac:graphicFrameMkLst>
        </pc:graphicFrameChg>
      </pc:sldChg>
      <pc:sldChg chg="modSp add mod modTransition">
        <pc:chgData name="Gurri Suvidha Reddy" userId="82ff230e82708ff6" providerId="LiveId" clId="{30BA16B7-283F-4267-A845-114A6A23D8FC}" dt="2023-05-05T14:12:54.046" v="1581" actId="20577"/>
        <pc:sldMkLst>
          <pc:docMk/>
          <pc:sldMk cId="1960759933" sldId="290"/>
        </pc:sldMkLst>
        <pc:spChg chg="mod">
          <ac:chgData name="Gurri Suvidha Reddy" userId="82ff230e82708ff6" providerId="LiveId" clId="{30BA16B7-283F-4267-A845-114A6A23D8FC}" dt="2023-05-04T06:40:17.802" v="783" actId="1076"/>
          <ac:spMkLst>
            <pc:docMk/>
            <pc:sldMk cId="1960759933" sldId="290"/>
            <ac:spMk id="2" creationId="{370E4174-C9CF-9252-5783-4C2DF733A641}"/>
          </ac:spMkLst>
        </pc:spChg>
        <pc:graphicFrameChg chg="mod">
          <ac:chgData name="Gurri Suvidha Reddy" userId="82ff230e82708ff6" providerId="LiveId" clId="{30BA16B7-283F-4267-A845-114A6A23D8FC}" dt="2023-05-05T14:12:54.046" v="1581" actId="20577"/>
          <ac:graphicFrameMkLst>
            <pc:docMk/>
            <pc:sldMk cId="1960759933" sldId="290"/>
            <ac:graphicFrameMk id="5" creationId="{229AD603-6DB6-42F2-8190-7BA890C2B325}"/>
          </ac:graphicFrameMkLst>
        </pc:graphicFrameChg>
      </pc:sldChg>
      <pc:sldChg chg="addSp delSp modSp add mod modTransition">
        <pc:chgData name="Gurri Suvidha Reddy" userId="82ff230e82708ff6" providerId="LiveId" clId="{30BA16B7-283F-4267-A845-114A6A23D8FC}" dt="2023-05-05T09:32:25.970" v="1572" actId="1076"/>
        <pc:sldMkLst>
          <pc:docMk/>
          <pc:sldMk cId="3865740286" sldId="291"/>
        </pc:sldMkLst>
        <pc:spChg chg="mod">
          <ac:chgData name="Gurri Suvidha Reddy" userId="82ff230e82708ff6" providerId="LiveId" clId="{30BA16B7-283F-4267-A845-114A6A23D8FC}" dt="2023-05-04T07:05:25.733" v="1046" actId="20577"/>
          <ac:spMkLst>
            <pc:docMk/>
            <pc:sldMk cId="3865740286" sldId="291"/>
            <ac:spMk id="2" creationId="{C9B3A7D8-E1C2-C554-151D-9ADE7D719E0D}"/>
          </ac:spMkLst>
        </pc:spChg>
        <pc:spChg chg="mod">
          <ac:chgData name="Gurri Suvidha Reddy" userId="82ff230e82708ff6" providerId="LiveId" clId="{30BA16B7-283F-4267-A845-114A6A23D8FC}" dt="2023-05-04T07:05:50.490" v="1063" actId="20577"/>
          <ac:spMkLst>
            <pc:docMk/>
            <pc:sldMk cId="3865740286" sldId="291"/>
            <ac:spMk id="3" creationId="{3DB5AB07-EA66-843D-D18F-04A32B75294E}"/>
          </ac:spMkLst>
        </pc:spChg>
        <pc:spChg chg="mod">
          <ac:chgData name="Gurri Suvidha Reddy" userId="82ff230e82708ff6" providerId="LiveId" clId="{30BA16B7-283F-4267-A845-114A6A23D8FC}" dt="2023-05-05T09:32:25.970" v="1572" actId="1076"/>
          <ac:spMkLst>
            <pc:docMk/>
            <pc:sldMk cId="3865740286" sldId="291"/>
            <ac:spMk id="4" creationId="{13596383-CD62-89CA-D10D-3A3981EFD69B}"/>
          </ac:spMkLst>
        </pc:spChg>
        <pc:picChg chg="add del mod">
          <ac:chgData name="Gurri Suvidha Reddy" userId="82ff230e82708ff6" providerId="LiveId" clId="{30BA16B7-283F-4267-A845-114A6A23D8FC}" dt="2023-05-04T14:32:02.814" v="1542" actId="478"/>
          <ac:picMkLst>
            <pc:docMk/>
            <pc:sldMk cId="3865740286" sldId="291"/>
            <ac:picMk id="5" creationId="{3AF48AEB-A75D-4B42-B4F8-8E3CAA97EC38}"/>
          </ac:picMkLst>
        </pc:picChg>
        <pc:picChg chg="add mod">
          <ac:chgData name="Gurri Suvidha Reddy" userId="82ff230e82708ff6" providerId="LiveId" clId="{30BA16B7-283F-4267-A845-114A6A23D8FC}" dt="2023-05-05T09:32:23.122" v="1571" actId="1076"/>
          <ac:picMkLst>
            <pc:docMk/>
            <pc:sldMk cId="3865740286" sldId="291"/>
            <ac:picMk id="8" creationId="{5611C64B-AE6D-4056-A9F2-F58712EFE970}"/>
          </ac:picMkLst>
        </pc:picChg>
        <pc:picChg chg="del">
          <ac:chgData name="Gurri Suvidha Reddy" userId="82ff230e82708ff6" providerId="LiveId" clId="{30BA16B7-283F-4267-A845-114A6A23D8FC}" dt="2023-05-04T07:04:26.774" v="1029" actId="478"/>
          <ac:picMkLst>
            <pc:docMk/>
            <pc:sldMk cId="3865740286" sldId="291"/>
            <ac:picMk id="8" creationId="{904A556A-A078-4DE4-A5EA-45415C714410}"/>
          </ac:picMkLst>
        </pc:picChg>
        <pc:picChg chg="add del mod">
          <ac:chgData name="Gurri Suvidha Reddy" userId="82ff230e82708ff6" providerId="LiveId" clId="{30BA16B7-283F-4267-A845-114A6A23D8FC}" dt="2023-05-04T07:04:41.076" v="1035" actId="478"/>
          <ac:picMkLst>
            <pc:docMk/>
            <pc:sldMk cId="3865740286" sldId="291"/>
            <ac:picMk id="1026" creationId="{7AD836E8-68CF-4CD1-A809-0413E14DB3CC}"/>
          </ac:picMkLst>
        </pc:picChg>
        <pc:picChg chg="add del mod">
          <ac:chgData name="Gurri Suvidha Reddy" userId="82ff230e82708ff6" providerId="LiveId" clId="{30BA16B7-283F-4267-A845-114A6A23D8FC}" dt="2023-05-04T07:31:28.259" v="1243" actId="478"/>
          <ac:picMkLst>
            <pc:docMk/>
            <pc:sldMk cId="3865740286" sldId="291"/>
            <ac:picMk id="1028" creationId="{A4E7E990-6B4B-4AE8-8865-51F6EC716E09}"/>
          </ac:picMkLst>
        </pc:picChg>
      </pc:sldChg>
      <pc:sldChg chg="addSp delSp modSp new mod modTransition">
        <pc:chgData name="Gurri Suvidha Reddy" userId="82ff230e82708ff6" providerId="LiveId" clId="{30BA16B7-283F-4267-A845-114A6A23D8FC}" dt="2023-05-05T09:32:40.236" v="1576" actId="1035"/>
        <pc:sldMkLst>
          <pc:docMk/>
          <pc:sldMk cId="1025228862" sldId="292"/>
        </pc:sldMkLst>
        <pc:spChg chg="mod ord">
          <ac:chgData name="Gurri Suvidha Reddy" userId="82ff230e82708ff6" providerId="LiveId" clId="{30BA16B7-283F-4267-A845-114A6A23D8FC}" dt="2023-05-04T14:40:04.786" v="1547" actId="1076"/>
          <ac:spMkLst>
            <pc:docMk/>
            <pc:sldMk cId="1025228862" sldId="292"/>
            <ac:spMk id="3" creationId="{BED7CD16-1FFC-4DC9-9694-C578FEFA8BC4}"/>
          </ac:spMkLst>
        </pc:spChg>
        <pc:spChg chg="mod">
          <ac:chgData name="Gurri Suvidha Reddy" userId="82ff230e82708ff6" providerId="LiveId" clId="{30BA16B7-283F-4267-A845-114A6A23D8FC}" dt="2023-05-05T09:32:40.236" v="1576" actId="1035"/>
          <ac:spMkLst>
            <pc:docMk/>
            <pc:sldMk cId="1025228862" sldId="292"/>
            <ac:spMk id="4" creationId="{513B8044-3609-496E-89E2-7F6F13271BFB}"/>
          </ac:spMkLst>
        </pc:spChg>
        <pc:spChg chg="add mod">
          <ac:chgData name="Gurri Suvidha Reddy" userId="82ff230e82708ff6" providerId="LiveId" clId="{30BA16B7-283F-4267-A845-114A6A23D8FC}" dt="2023-05-04T14:50:28.073" v="1550" actId="13926"/>
          <ac:spMkLst>
            <pc:docMk/>
            <pc:sldMk cId="1025228862" sldId="292"/>
            <ac:spMk id="6" creationId="{C1880029-90F6-45D2-A39F-53AA75227BA6}"/>
          </ac:spMkLst>
        </pc:spChg>
        <pc:picChg chg="add mod">
          <ac:chgData name="Gurri Suvidha Reddy" userId="82ff230e82708ff6" providerId="LiveId" clId="{30BA16B7-283F-4267-A845-114A6A23D8FC}" dt="2023-05-04T14:33:32.716" v="1545" actId="14100"/>
          <ac:picMkLst>
            <pc:docMk/>
            <pc:sldMk cId="1025228862" sldId="292"/>
            <ac:picMk id="1026" creationId="{6269157F-A454-4284-9B11-1A6F2D59AA5E}"/>
          </ac:picMkLst>
        </pc:picChg>
        <pc:picChg chg="add del mod">
          <ac:chgData name="Gurri Suvidha Reddy" userId="82ff230e82708ff6" providerId="LiveId" clId="{30BA16B7-283F-4267-A845-114A6A23D8FC}" dt="2023-05-04T14:24:12.227" v="1507" actId="478"/>
          <ac:picMkLst>
            <pc:docMk/>
            <pc:sldMk cId="1025228862" sldId="292"/>
            <ac:picMk id="3074" creationId="{41D0148B-B241-48A8-B61B-57BE316F75CD}"/>
          </ac:picMkLst>
        </pc:picChg>
      </pc:sldChg>
      <pc:sldChg chg="new del">
        <pc:chgData name="Gurri Suvidha Reddy" userId="82ff230e82708ff6" providerId="LiveId" clId="{30BA16B7-283F-4267-A845-114A6A23D8FC}" dt="2023-05-04T09:38:12.163" v="1294" actId="2696"/>
        <pc:sldMkLst>
          <pc:docMk/>
          <pc:sldMk cId="4252176736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8FB7A-6C66-4CE1-A2AE-FD6091236CB2}" type="doc">
      <dgm:prSet loTypeId="urn:microsoft.com/office/officeart/2005/8/layout/process1" loCatId="process" qsTypeId="urn:microsoft.com/office/officeart/2005/8/quickstyle/3d1" qsCatId="3D" csTypeId="urn:microsoft.com/office/officeart/2005/8/colors/accent1_3" csCatId="accent1" phldr="1"/>
      <dgm:spPr/>
    </dgm:pt>
    <dgm:pt modelId="{D8B2EF89-7BAE-4517-ABEF-BCC5A98FF552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Import Dataset</a:t>
          </a:r>
        </a:p>
      </dgm:t>
    </dgm:pt>
    <dgm:pt modelId="{5D6ECCE1-E78E-408E-9EF6-18912CAC1DEB}" type="parTrans" cxnId="{29036113-35B8-4DFF-9065-C25BF733E52A}">
      <dgm:prSet/>
      <dgm:spPr/>
      <dgm:t>
        <a:bodyPr/>
        <a:lstStyle/>
        <a:p>
          <a:endParaRPr lang="en-IN"/>
        </a:p>
      </dgm:t>
    </dgm:pt>
    <dgm:pt modelId="{A48C0995-32BE-45B9-B050-7547E7214307}" type="sibTrans" cxnId="{29036113-35B8-4DFF-9065-C25BF733E52A}">
      <dgm:prSet/>
      <dgm:spPr/>
      <dgm:t>
        <a:bodyPr/>
        <a:lstStyle/>
        <a:p>
          <a:endParaRPr lang="en-IN"/>
        </a:p>
      </dgm:t>
    </dgm:pt>
    <dgm:pt modelId="{72116AC1-F71E-4B73-817E-5282FC11E534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Splitting the dataset </a:t>
          </a:r>
        </a:p>
      </dgm:t>
    </dgm:pt>
    <dgm:pt modelId="{207C4BF8-1A4D-465A-8F07-8625BE678453}" type="parTrans" cxnId="{403E1C79-3087-404A-90F2-C6871565D073}">
      <dgm:prSet/>
      <dgm:spPr/>
      <dgm:t>
        <a:bodyPr/>
        <a:lstStyle/>
        <a:p>
          <a:endParaRPr lang="en-IN"/>
        </a:p>
      </dgm:t>
    </dgm:pt>
    <dgm:pt modelId="{DC5A5BB6-0B5F-421C-8E53-F6A7CA1222E7}" type="sibTrans" cxnId="{403E1C79-3087-404A-90F2-C6871565D073}">
      <dgm:prSet/>
      <dgm:spPr/>
      <dgm:t>
        <a:bodyPr/>
        <a:lstStyle/>
        <a:p>
          <a:endParaRPr lang="en-IN"/>
        </a:p>
      </dgm:t>
    </dgm:pt>
    <dgm:pt modelId="{761501D9-91F9-43BB-B3F9-F1671CE06C8C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</a:p>
      </dgm:t>
    </dgm:pt>
    <dgm:pt modelId="{22A68965-2AE1-4976-8949-C7EDF80DDE1D}" type="parTrans" cxnId="{3115323B-89F8-4741-A786-B3ADFBF6B9E8}">
      <dgm:prSet/>
      <dgm:spPr/>
      <dgm:t>
        <a:bodyPr/>
        <a:lstStyle/>
        <a:p>
          <a:endParaRPr lang="en-IN"/>
        </a:p>
      </dgm:t>
    </dgm:pt>
    <dgm:pt modelId="{9BFEA553-A0F9-4DAF-89E6-01BBCE75419C}" type="sibTrans" cxnId="{3115323B-89F8-4741-A786-B3ADFBF6B9E8}">
      <dgm:prSet/>
      <dgm:spPr/>
      <dgm:t>
        <a:bodyPr/>
        <a:lstStyle/>
        <a:p>
          <a:endParaRPr lang="en-IN"/>
        </a:p>
      </dgm:t>
    </dgm:pt>
    <dgm:pt modelId="{56494ECE-0602-4909-8347-5CF45530163B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defining the model</a:t>
          </a:r>
        </a:p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With pretrained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roberta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4FC05D-DA9B-4EC8-B000-B9229E31F257}" type="parTrans" cxnId="{255441D5-2E59-4436-A395-417670CC77FB}">
      <dgm:prSet/>
      <dgm:spPr/>
      <dgm:t>
        <a:bodyPr/>
        <a:lstStyle/>
        <a:p>
          <a:endParaRPr lang="en-IN"/>
        </a:p>
      </dgm:t>
    </dgm:pt>
    <dgm:pt modelId="{999C9E06-01E9-4D66-A33B-136D14872544}" type="sibTrans" cxnId="{255441D5-2E59-4436-A395-417670CC77FB}">
      <dgm:prSet/>
      <dgm:spPr/>
      <dgm:t>
        <a:bodyPr/>
        <a:lstStyle/>
        <a:p>
          <a:endParaRPr lang="en-IN"/>
        </a:p>
      </dgm:t>
    </dgm:pt>
    <dgm:pt modelId="{66578957-7DE0-4D9E-957F-B70E897A896F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the Model</a:t>
          </a:r>
        </a:p>
      </dgm:t>
    </dgm:pt>
    <dgm:pt modelId="{A75DB1D3-64A7-4C21-B674-D5CCA1F7C61B}" type="parTrans" cxnId="{0A954D71-787B-4CC9-A430-193CB5B74528}">
      <dgm:prSet/>
      <dgm:spPr/>
      <dgm:t>
        <a:bodyPr/>
        <a:lstStyle/>
        <a:p>
          <a:endParaRPr lang="en-IN"/>
        </a:p>
      </dgm:t>
    </dgm:pt>
    <dgm:pt modelId="{1CED1731-0133-484F-B6FC-31A349088D9D}" type="sibTrans" cxnId="{0A954D71-787B-4CC9-A430-193CB5B74528}">
      <dgm:prSet/>
      <dgm:spPr/>
      <dgm:t>
        <a:bodyPr/>
        <a:lstStyle/>
        <a:p>
          <a:endParaRPr lang="en-IN"/>
        </a:p>
      </dgm:t>
    </dgm:pt>
    <dgm:pt modelId="{F5F3FB60-054A-46AE-B3E8-AC789FDE00E0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Validating the model</a:t>
          </a:r>
        </a:p>
      </dgm:t>
    </dgm:pt>
    <dgm:pt modelId="{B97F9D4C-039E-41F3-8CDD-F61C4C404456}" type="parTrans" cxnId="{67B2CD25-9C3B-4A17-910A-438358AE6326}">
      <dgm:prSet/>
      <dgm:spPr/>
      <dgm:t>
        <a:bodyPr/>
        <a:lstStyle/>
        <a:p>
          <a:endParaRPr lang="en-IN"/>
        </a:p>
      </dgm:t>
    </dgm:pt>
    <dgm:pt modelId="{9E0CD4DA-D9C8-4378-9F01-EF85FAD1EFD1}" type="sibTrans" cxnId="{67B2CD25-9C3B-4A17-910A-438358AE6326}">
      <dgm:prSet/>
      <dgm:spPr/>
      <dgm:t>
        <a:bodyPr/>
        <a:lstStyle/>
        <a:p>
          <a:endParaRPr lang="en-IN"/>
        </a:p>
      </dgm:t>
    </dgm:pt>
    <dgm:pt modelId="{1D25D2BD-9FF9-4701-866D-732EE934BAD4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gm:t>
    </dgm:pt>
    <dgm:pt modelId="{E9AF03F0-6217-4752-B730-14DF18A07DF2}" type="parTrans" cxnId="{886B6BDA-6F7D-4D69-9D09-20AFC3768918}">
      <dgm:prSet/>
      <dgm:spPr/>
      <dgm:t>
        <a:bodyPr/>
        <a:lstStyle/>
        <a:p>
          <a:endParaRPr lang="en-IN"/>
        </a:p>
      </dgm:t>
    </dgm:pt>
    <dgm:pt modelId="{2A6FD827-C7B5-4BB3-B996-A9BFD05908B3}" type="sibTrans" cxnId="{886B6BDA-6F7D-4D69-9D09-20AFC3768918}">
      <dgm:prSet/>
      <dgm:spPr/>
      <dgm:t>
        <a:bodyPr/>
        <a:lstStyle/>
        <a:p>
          <a:endParaRPr lang="en-IN"/>
        </a:p>
      </dgm:t>
    </dgm:pt>
    <dgm:pt modelId="{DC2B24A7-89E4-4CB4-92C2-A2FBECDF68AD}" type="pres">
      <dgm:prSet presAssocID="{A138FB7A-6C66-4CE1-A2AE-FD6091236CB2}" presName="Name0" presStyleCnt="0">
        <dgm:presLayoutVars>
          <dgm:dir/>
          <dgm:resizeHandles val="exact"/>
        </dgm:presLayoutVars>
      </dgm:prSet>
      <dgm:spPr/>
    </dgm:pt>
    <dgm:pt modelId="{FF0A8A17-5FF4-43DE-B307-DBC192226D36}" type="pres">
      <dgm:prSet presAssocID="{D8B2EF89-7BAE-4517-ABEF-BCC5A98FF552}" presName="node" presStyleLbl="node1" presStyleIdx="0" presStyleCnt="7">
        <dgm:presLayoutVars>
          <dgm:bulletEnabled val="1"/>
        </dgm:presLayoutVars>
      </dgm:prSet>
      <dgm:spPr/>
    </dgm:pt>
    <dgm:pt modelId="{AB1D6959-75F7-43C3-BF94-D6BA22E902A5}" type="pres">
      <dgm:prSet presAssocID="{A48C0995-32BE-45B9-B050-7547E7214307}" presName="sibTrans" presStyleLbl="sibTrans2D1" presStyleIdx="0" presStyleCnt="6"/>
      <dgm:spPr/>
    </dgm:pt>
    <dgm:pt modelId="{BA93D626-0A75-430A-B539-481584D782DE}" type="pres">
      <dgm:prSet presAssocID="{A48C0995-32BE-45B9-B050-7547E7214307}" presName="connectorText" presStyleLbl="sibTrans2D1" presStyleIdx="0" presStyleCnt="6"/>
      <dgm:spPr/>
    </dgm:pt>
    <dgm:pt modelId="{86A29094-A33A-41F6-96F4-0F49A2EF841F}" type="pres">
      <dgm:prSet presAssocID="{72116AC1-F71E-4B73-817E-5282FC11E534}" presName="node" presStyleLbl="node1" presStyleIdx="1" presStyleCnt="7">
        <dgm:presLayoutVars>
          <dgm:bulletEnabled val="1"/>
        </dgm:presLayoutVars>
      </dgm:prSet>
      <dgm:spPr/>
    </dgm:pt>
    <dgm:pt modelId="{86C30F79-0916-4AFA-992B-BBFF70CEC386}" type="pres">
      <dgm:prSet presAssocID="{DC5A5BB6-0B5F-421C-8E53-F6A7CA1222E7}" presName="sibTrans" presStyleLbl="sibTrans2D1" presStyleIdx="1" presStyleCnt="6"/>
      <dgm:spPr/>
    </dgm:pt>
    <dgm:pt modelId="{279F7FB4-2F73-4F6C-907A-74F4F3F979B5}" type="pres">
      <dgm:prSet presAssocID="{DC5A5BB6-0B5F-421C-8E53-F6A7CA1222E7}" presName="connectorText" presStyleLbl="sibTrans2D1" presStyleIdx="1" presStyleCnt="6"/>
      <dgm:spPr/>
    </dgm:pt>
    <dgm:pt modelId="{D2B288E7-2E06-472B-BC02-B93400C16E85}" type="pres">
      <dgm:prSet presAssocID="{761501D9-91F9-43BB-B3F9-F1671CE06C8C}" presName="node" presStyleLbl="node1" presStyleIdx="2" presStyleCnt="7">
        <dgm:presLayoutVars>
          <dgm:bulletEnabled val="1"/>
        </dgm:presLayoutVars>
      </dgm:prSet>
      <dgm:spPr/>
    </dgm:pt>
    <dgm:pt modelId="{C6B4A845-2530-4537-9044-5677F7F0C91B}" type="pres">
      <dgm:prSet presAssocID="{9BFEA553-A0F9-4DAF-89E6-01BBCE75419C}" presName="sibTrans" presStyleLbl="sibTrans2D1" presStyleIdx="2" presStyleCnt="6"/>
      <dgm:spPr/>
    </dgm:pt>
    <dgm:pt modelId="{0CB31E9E-D273-4425-9E0F-D7B38E4EE56D}" type="pres">
      <dgm:prSet presAssocID="{9BFEA553-A0F9-4DAF-89E6-01BBCE75419C}" presName="connectorText" presStyleLbl="sibTrans2D1" presStyleIdx="2" presStyleCnt="6"/>
      <dgm:spPr/>
    </dgm:pt>
    <dgm:pt modelId="{F1547AA8-1E22-40EF-BCB3-11093F6657C4}" type="pres">
      <dgm:prSet presAssocID="{56494ECE-0602-4909-8347-5CF45530163B}" presName="node" presStyleLbl="node1" presStyleIdx="3" presStyleCnt="7">
        <dgm:presLayoutVars>
          <dgm:bulletEnabled val="1"/>
        </dgm:presLayoutVars>
      </dgm:prSet>
      <dgm:spPr/>
    </dgm:pt>
    <dgm:pt modelId="{4C4E47F1-D2A2-49D5-9C93-D4140366C1EA}" type="pres">
      <dgm:prSet presAssocID="{999C9E06-01E9-4D66-A33B-136D14872544}" presName="sibTrans" presStyleLbl="sibTrans2D1" presStyleIdx="3" presStyleCnt="6"/>
      <dgm:spPr/>
    </dgm:pt>
    <dgm:pt modelId="{21F468D8-B561-4DB8-BA9D-29FFA31EFC6D}" type="pres">
      <dgm:prSet presAssocID="{999C9E06-01E9-4D66-A33B-136D14872544}" presName="connectorText" presStyleLbl="sibTrans2D1" presStyleIdx="3" presStyleCnt="6"/>
      <dgm:spPr/>
    </dgm:pt>
    <dgm:pt modelId="{37324EA7-66A6-44C7-A797-4A73475CDE9E}" type="pres">
      <dgm:prSet presAssocID="{66578957-7DE0-4D9E-957F-B70E897A896F}" presName="node" presStyleLbl="node1" presStyleIdx="4" presStyleCnt="7">
        <dgm:presLayoutVars>
          <dgm:bulletEnabled val="1"/>
        </dgm:presLayoutVars>
      </dgm:prSet>
      <dgm:spPr/>
    </dgm:pt>
    <dgm:pt modelId="{85D9D671-AED4-417A-8DA5-2B166AE9B39B}" type="pres">
      <dgm:prSet presAssocID="{1CED1731-0133-484F-B6FC-31A349088D9D}" presName="sibTrans" presStyleLbl="sibTrans2D1" presStyleIdx="4" presStyleCnt="6"/>
      <dgm:spPr/>
    </dgm:pt>
    <dgm:pt modelId="{7CE106BD-43DF-4321-81B8-6D57BE49D3F3}" type="pres">
      <dgm:prSet presAssocID="{1CED1731-0133-484F-B6FC-31A349088D9D}" presName="connectorText" presStyleLbl="sibTrans2D1" presStyleIdx="4" presStyleCnt="6"/>
      <dgm:spPr/>
    </dgm:pt>
    <dgm:pt modelId="{2FB33ADA-CA9D-4E87-978B-4CDA9D2BAFAC}" type="pres">
      <dgm:prSet presAssocID="{F5F3FB60-054A-46AE-B3E8-AC789FDE00E0}" presName="node" presStyleLbl="node1" presStyleIdx="5" presStyleCnt="7">
        <dgm:presLayoutVars>
          <dgm:bulletEnabled val="1"/>
        </dgm:presLayoutVars>
      </dgm:prSet>
      <dgm:spPr/>
    </dgm:pt>
    <dgm:pt modelId="{5389820B-81D7-45DA-8E39-7AA146CBA482}" type="pres">
      <dgm:prSet presAssocID="{9E0CD4DA-D9C8-4378-9F01-EF85FAD1EFD1}" presName="sibTrans" presStyleLbl="sibTrans2D1" presStyleIdx="5" presStyleCnt="6"/>
      <dgm:spPr/>
    </dgm:pt>
    <dgm:pt modelId="{1EC21A9E-1E61-402B-87AB-ED97F5549F6F}" type="pres">
      <dgm:prSet presAssocID="{9E0CD4DA-D9C8-4378-9F01-EF85FAD1EFD1}" presName="connectorText" presStyleLbl="sibTrans2D1" presStyleIdx="5" presStyleCnt="6"/>
      <dgm:spPr/>
    </dgm:pt>
    <dgm:pt modelId="{DE984543-4991-4AED-B732-62BBF15969A8}" type="pres">
      <dgm:prSet presAssocID="{1D25D2BD-9FF9-4701-866D-732EE934BAD4}" presName="node" presStyleLbl="node1" presStyleIdx="6" presStyleCnt="7">
        <dgm:presLayoutVars>
          <dgm:bulletEnabled val="1"/>
        </dgm:presLayoutVars>
      </dgm:prSet>
      <dgm:spPr/>
    </dgm:pt>
  </dgm:ptLst>
  <dgm:cxnLst>
    <dgm:cxn modelId="{1D837401-DBEC-4EEA-BA66-D4CA1D74CD79}" type="presOf" srcId="{1CED1731-0133-484F-B6FC-31A349088D9D}" destId="{85D9D671-AED4-417A-8DA5-2B166AE9B39B}" srcOrd="0" destOrd="0" presId="urn:microsoft.com/office/officeart/2005/8/layout/process1"/>
    <dgm:cxn modelId="{C3582007-25BA-4F2A-8E5E-51D273FE4035}" type="presOf" srcId="{72116AC1-F71E-4B73-817E-5282FC11E534}" destId="{86A29094-A33A-41F6-96F4-0F49A2EF841F}" srcOrd="0" destOrd="0" presId="urn:microsoft.com/office/officeart/2005/8/layout/process1"/>
    <dgm:cxn modelId="{A8603408-9483-44B6-A126-4B72FDE38D1B}" type="presOf" srcId="{1D25D2BD-9FF9-4701-866D-732EE934BAD4}" destId="{DE984543-4991-4AED-B732-62BBF15969A8}" srcOrd="0" destOrd="0" presId="urn:microsoft.com/office/officeart/2005/8/layout/process1"/>
    <dgm:cxn modelId="{29036113-35B8-4DFF-9065-C25BF733E52A}" srcId="{A138FB7A-6C66-4CE1-A2AE-FD6091236CB2}" destId="{D8B2EF89-7BAE-4517-ABEF-BCC5A98FF552}" srcOrd="0" destOrd="0" parTransId="{5D6ECCE1-E78E-408E-9EF6-18912CAC1DEB}" sibTransId="{A48C0995-32BE-45B9-B050-7547E7214307}"/>
    <dgm:cxn modelId="{044C6920-FAD3-4BBE-B2CE-C8A3F88829BE}" type="presOf" srcId="{1CED1731-0133-484F-B6FC-31A349088D9D}" destId="{7CE106BD-43DF-4321-81B8-6D57BE49D3F3}" srcOrd="1" destOrd="0" presId="urn:microsoft.com/office/officeart/2005/8/layout/process1"/>
    <dgm:cxn modelId="{CF127C23-C460-45BB-8516-DF906104D619}" type="presOf" srcId="{999C9E06-01E9-4D66-A33B-136D14872544}" destId="{21F468D8-B561-4DB8-BA9D-29FFA31EFC6D}" srcOrd="1" destOrd="0" presId="urn:microsoft.com/office/officeart/2005/8/layout/process1"/>
    <dgm:cxn modelId="{67B2CD25-9C3B-4A17-910A-438358AE6326}" srcId="{A138FB7A-6C66-4CE1-A2AE-FD6091236CB2}" destId="{F5F3FB60-054A-46AE-B3E8-AC789FDE00E0}" srcOrd="5" destOrd="0" parTransId="{B97F9D4C-039E-41F3-8CDD-F61C4C404456}" sibTransId="{9E0CD4DA-D9C8-4378-9F01-EF85FAD1EFD1}"/>
    <dgm:cxn modelId="{6407C82F-AC75-47CF-B0FF-A331119B4350}" type="presOf" srcId="{999C9E06-01E9-4D66-A33B-136D14872544}" destId="{4C4E47F1-D2A2-49D5-9C93-D4140366C1EA}" srcOrd="0" destOrd="0" presId="urn:microsoft.com/office/officeart/2005/8/layout/process1"/>
    <dgm:cxn modelId="{3115323B-89F8-4741-A786-B3ADFBF6B9E8}" srcId="{A138FB7A-6C66-4CE1-A2AE-FD6091236CB2}" destId="{761501D9-91F9-43BB-B3F9-F1671CE06C8C}" srcOrd="2" destOrd="0" parTransId="{22A68965-2AE1-4976-8949-C7EDF80DDE1D}" sibTransId="{9BFEA553-A0F9-4DAF-89E6-01BBCE75419C}"/>
    <dgm:cxn modelId="{52CE055F-4E72-47AF-A2CE-D3C4735318FD}" type="presOf" srcId="{9E0CD4DA-D9C8-4378-9F01-EF85FAD1EFD1}" destId="{1EC21A9E-1E61-402B-87AB-ED97F5549F6F}" srcOrd="1" destOrd="0" presId="urn:microsoft.com/office/officeart/2005/8/layout/process1"/>
    <dgm:cxn modelId="{E603E263-0FB5-41AA-B82C-6E3D01DE7EDA}" type="presOf" srcId="{761501D9-91F9-43BB-B3F9-F1671CE06C8C}" destId="{D2B288E7-2E06-472B-BC02-B93400C16E85}" srcOrd="0" destOrd="0" presId="urn:microsoft.com/office/officeart/2005/8/layout/process1"/>
    <dgm:cxn modelId="{0A954D71-787B-4CC9-A430-193CB5B74528}" srcId="{A138FB7A-6C66-4CE1-A2AE-FD6091236CB2}" destId="{66578957-7DE0-4D9E-957F-B70E897A896F}" srcOrd="4" destOrd="0" parTransId="{A75DB1D3-64A7-4C21-B674-D5CCA1F7C61B}" sibTransId="{1CED1731-0133-484F-B6FC-31A349088D9D}"/>
    <dgm:cxn modelId="{B8E31075-FAD4-4E54-B4D7-35EC2FC780DF}" type="presOf" srcId="{DC5A5BB6-0B5F-421C-8E53-F6A7CA1222E7}" destId="{86C30F79-0916-4AFA-992B-BBFF70CEC386}" srcOrd="0" destOrd="0" presId="urn:microsoft.com/office/officeart/2005/8/layout/process1"/>
    <dgm:cxn modelId="{403E1C79-3087-404A-90F2-C6871565D073}" srcId="{A138FB7A-6C66-4CE1-A2AE-FD6091236CB2}" destId="{72116AC1-F71E-4B73-817E-5282FC11E534}" srcOrd="1" destOrd="0" parTransId="{207C4BF8-1A4D-465A-8F07-8625BE678453}" sibTransId="{DC5A5BB6-0B5F-421C-8E53-F6A7CA1222E7}"/>
    <dgm:cxn modelId="{E0082D7A-71DE-4745-94D9-6727C2D17895}" type="presOf" srcId="{9BFEA553-A0F9-4DAF-89E6-01BBCE75419C}" destId="{C6B4A845-2530-4537-9044-5677F7F0C91B}" srcOrd="0" destOrd="0" presId="urn:microsoft.com/office/officeart/2005/8/layout/process1"/>
    <dgm:cxn modelId="{BD7A5C94-EC07-45C6-BD75-F8F9BC626AF9}" type="presOf" srcId="{DC5A5BB6-0B5F-421C-8E53-F6A7CA1222E7}" destId="{279F7FB4-2F73-4F6C-907A-74F4F3F979B5}" srcOrd="1" destOrd="0" presId="urn:microsoft.com/office/officeart/2005/8/layout/process1"/>
    <dgm:cxn modelId="{06B2CAB1-F76B-40E8-94C0-A6B4D8A95AD3}" type="presOf" srcId="{A138FB7A-6C66-4CE1-A2AE-FD6091236CB2}" destId="{DC2B24A7-89E4-4CB4-92C2-A2FBECDF68AD}" srcOrd="0" destOrd="0" presId="urn:microsoft.com/office/officeart/2005/8/layout/process1"/>
    <dgm:cxn modelId="{C5C48CB6-9A3C-4077-BA73-A00203509804}" type="presOf" srcId="{56494ECE-0602-4909-8347-5CF45530163B}" destId="{F1547AA8-1E22-40EF-BCB3-11093F6657C4}" srcOrd="0" destOrd="0" presId="urn:microsoft.com/office/officeart/2005/8/layout/process1"/>
    <dgm:cxn modelId="{F8FE77BD-91DD-4D28-94A1-3DBA7C98B36D}" type="presOf" srcId="{66578957-7DE0-4D9E-957F-B70E897A896F}" destId="{37324EA7-66A6-44C7-A797-4A73475CDE9E}" srcOrd="0" destOrd="0" presId="urn:microsoft.com/office/officeart/2005/8/layout/process1"/>
    <dgm:cxn modelId="{EA92CABD-9932-470C-B55E-FCA6926DA305}" type="presOf" srcId="{A48C0995-32BE-45B9-B050-7547E7214307}" destId="{BA93D626-0A75-430A-B539-481584D782DE}" srcOrd="1" destOrd="0" presId="urn:microsoft.com/office/officeart/2005/8/layout/process1"/>
    <dgm:cxn modelId="{F5C612C7-EF06-4F2B-B2FE-46D73FD9C10A}" type="presOf" srcId="{F5F3FB60-054A-46AE-B3E8-AC789FDE00E0}" destId="{2FB33ADA-CA9D-4E87-978B-4CDA9D2BAFAC}" srcOrd="0" destOrd="0" presId="urn:microsoft.com/office/officeart/2005/8/layout/process1"/>
    <dgm:cxn modelId="{255441D5-2E59-4436-A395-417670CC77FB}" srcId="{A138FB7A-6C66-4CE1-A2AE-FD6091236CB2}" destId="{56494ECE-0602-4909-8347-5CF45530163B}" srcOrd="3" destOrd="0" parTransId="{0E4FC05D-DA9B-4EC8-B000-B9229E31F257}" sibTransId="{999C9E06-01E9-4D66-A33B-136D14872544}"/>
    <dgm:cxn modelId="{886B6BDA-6F7D-4D69-9D09-20AFC3768918}" srcId="{A138FB7A-6C66-4CE1-A2AE-FD6091236CB2}" destId="{1D25D2BD-9FF9-4701-866D-732EE934BAD4}" srcOrd="6" destOrd="0" parTransId="{E9AF03F0-6217-4752-B730-14DF18A07DF2}" sibTransId="{2A6FD827-C7B5-4BB3-B996-A9BFD05908B3}"/>
    <dgm:cxn modelId="{04C541EE-A934-4211-BA98-D47B12660D28}" type="presOf" srcId="{A48C0995-32BE-45B9-B050-7547E7214307}" destId="{AB1D6959-75F7-43C3-BF94-D6BA22E902A5}" srcOrd="0" destOrd="0" presId="urn:microsoft.com/office/officeart/2005/8/layout/process1"/>
    <dgm:cxn modelId="{7E1704F4-B724-41F6-ABA0-C9877D160EA1}" type="presOf" srcId="{9BFEA553-A0F9-4DAF-89E6-01BBCE75419C}" destId="{0CB31E9E-D273-4425-9E0F-D7B38E4EE56D}" srcOrd="1" destOrd="0" presId="urn:microsoft.com/office/officeart/2005/8/layout/process1"/>
    <dgm:cxn modelId="{13AA35F8-DA2A-46D7-B2F6-8FE34100C6AD}" type="presOf" srcId="{D8B2EF89-7BAE-4517-ABEF-BCC5A98FF552}" destId="{FF0A8A17-5FF4-43DE-B307-DBC192226D36}" srcOrd="0" destOrd="0" presId="urn:microsoft.com/office/officeart/2005/8/layout/process1"/>
    <dgm:cxn modelId="{797F5FFF-16B4-4606-9B56-776C1E8ED915}" type="presOf" srcId="{9E0CD4DA-D9C8-4378-9F01-EF85FAD1EFD1}" destId="{5389820B-81D7-45DA-8E39-7AA146CBA482}" srcOrd="0" destOrd="0" presId="urn:microsoft.com/office/officeart/2005/8/layout/process1"/>
    <dgm:cxn modelId="{452FB9B3-FB38-4306-875C-1B47CA7634FB}" type="presParOf" srcId="{DC2B24A7-89E4-4CB4-92C2-A2FBECDF68AD}" destId="{FF0A8A17-5FF4-43DE-B307-DBC192226D36}" srcOrd="0" destOrd="0" presId="urn:microsoft.com/office/officeart/2005/8/layout/process1"/>
    <dgm:cxn modelId="{EF49AC4E-0204-45B7-9CA8-A7D497E658C5}" type="presParOf" srcId="{DC2B24A7-89E4-4CB4-92C2-A2FBECDF68AD}" destId="{AB1D6959-75F7-43C3-BF94-D6BA22E902A5}" srcOrd="1" destOrd="0" presId="urn:microsoft.com/office/officeart/2005/8/layout/process1"/>
    <dgm:cxn modelId="{A0DBF272-4DDB-4E82-A79A-C9CF77238BEC}" type="presParOf" srcId="{AB1D6959-75F7-43C3-BF94-D6BA22E902A5}" destId="{BA93D626-0A75-430A-B539-481584D782DE}" srcOrd="0" destOrd="0" presId="urn:microsoft.com/office/officeart/2005/8/layout/process1"/>
    <dgm:cxn modelId="{2D66A50C-9C6C-4061-A9DB-96B021D1A2E4}" type="presParOf" srcId="{DC2B24A7-89E4-4CB4-92C2-A2FBECDF68AD}" destId="{86A29094-A33A-41F6-96F4-0F49A2EF841F}" srcOrd="2" destOrd="0" presId="urn:microsoft.com/office/officeart/2005/8/layout/process1"/>
    <dgm:cxn modelId="{14EEA0C1-C373-4D6A-88B0-988275F5944A}" type="presParOf" srcId="{DC2B24A7-89E4-4CB4-92C2-A2FBECDF68AD}" destId="{86C30F79-0916-4AFA-992B-BBFF70CEC386}" srcOrd="3" destOrd="0" presId="urn:microsoft.com/office/officeart/2005/8/layout/process1"/>
    <dgm:cxn modelId="{F2491CF0-1892-420F-97C5-5CE3007C1A3D}" type="presParOf" srcId="{86C30F79-0916-4AFA-992B-BBFF70CEC386}" destId="{279F7FB4-2F73-4F6C-907A-74F4F3F979B5}" srcOrd="0" destOrd="0" presId="urn:microsoft.com/office/officeart/2005/8/layout/process1"/>
    <dgm:cxn modelId="{E5B98F7F-7A41-49A7-8D9E-2A41F27780FC}" type="presParOf" srcId="{DC2B24A7-89E4-4CB4-92C2-A2FBECDF68AD}" destId="{D2B288E7-2E06-472B-BC02-B93400C16E85}" srcOrd="4" destOrd="0" presId="urn:microsoft.com/office/officeart/2005/8/layout/process1"/>
    <dgm:cxn modelId="{801266E0-A5F3-471E-B800-E378BABA5A14}" type="presParOf" srcId="{DC2B24A7-89E4-4CB4-92C2-A2FBECDF68AD}" destId="{C6B4A845-2530-4537-9044-5677F7F0C91B}" srcOrd="5" destOrd="0" presId="urn:microsoft.com/office/officeart/2005/8/layout/process1"/>
    <dgm:cxn modelId="{FF79BBCF-D567-48D9-88C4-47E5E97F1C5A}" type="presParOf" srcId="{C6B4A845-2530-4537-9044-5677F7F0C91B}" destId="{0CB31E9E-D273-4425-9E0F-D7B38E4EE56D}" srcOrd="0" destOrd="0" presId="urn:microsoft.com/office/officeart/2005/8/layout/process1"/>
    <dgm:cxn modelId="{2C6EF9B7-5C8D-4F5B-8039-377D0F22DB73}" type="presParOf" srcId="{DC2B24A7-89E4-4CB4-92C2-A2FBECDF68AD}" destId="{F1547AA8-1E22-40EF-BCB3-11093F6657C4}" srcOrd="6" destOrd="0" presId="urn:microsoft.com/office/officeart/2005/8/layout/process1"/>
    <dgm:cxn modelId="{0223B1E1-9CD1-4AEF-BC7A-9508A90BFDC9}" type="presParOf" srcId="{DC2B24A7-89E4-4CB4-92C2-A2FBECDF68AD}" destId="{4C4E47F1-D2A2-49D5-9C93-D4140366C1EA}" srcOrd="7" destOrd="0" presId="urn:microsoft.com/office/officeart/2005/8/layout/process1"/>
    <dgm:cxn modelId="{308E288A-9507-4BFE-8533-8DC790D2D735}" type="presParOf" srcId="{4C4E47F1-D2A2-49D5-9C93-D4140366C1EA}" destId="{21F468D8-B561-4DB8-BA9D-29FFA31EFC6D}" srcOrd="0" destOrd="0" presId="urn:microsoft.com/office/officeart/2005/8/layout/process1"/>
    <dgm:cxn modelId="{36CB5B7B-637B-4BD9-AD10-BDC25736EFFC}" type="presParOf" srcId="{DC2B24A7-89E4-4CB4-92C2-A2FBECDF68AD}" destId="{37324EA7-66A6-44C7-A797-4A73475CDE9E}" srcOrd="8" destOrd="0" presId="urn:microsoft.com/office/officeart/2005/8/layout/process1"/>
    <dgm:cxn modelId="{5A151F1A-A60D-4412-A6B1-9C2B15415D43}" type="presParOf" srcId="{DC2B24A7-89E4-4CB4-92C2-A2FBECDF68AD}" destId="{85D9D671-AED4-417A-8DA5-2B166AE9B39B}" srcOrd="9" destOrd="0" presId="urn:microsoft.com/office/officeart/2005/8/layout/process1"/>
    <dgm:cxn modelId="{FC63872C-5C4F-409F-9A97-D6D60C696794}" type="presParOf" srcId="{85D9D671-AED4-417A-8DA5-2B166AE9B39B}" destId="{7CE106BD-43DF-4321-81B8-6D57BE49D3F3}" srcOrd="0" destOrd="0" presId="urn:microsoft.com/office/officeart/2005/8/layout/process1"/>
    <dgm:cxn modelId="{D09C9864-2354-4737-8B1E-252F5EF26ECE}" type="presParOf" srcId="{DC2B24A7-89E4-4CB4-92C2-A2FBECDF68AD}" destId="{2FB33ADA-CA9D-4E87-978B-4CDA9D2BAFAC}" srcOrd="10" destOrd="0" presId="urn:microsoft.com/office/officeart/2005/8/layout/process1"/>
    <dgm:cxn modelId="{219F1780-A293-415B-BB78-1447A11F12F9}" type="presParOf" srcId="{DC2B24A7-89E4-4CB4-92C2-A2FBECDF68AD}" destId="{5389820B-81D7-45DA-8E39-7AA146CBA482}" srcOrd="11" destOrd="0" presId="urn:microsoft.com/office/officeart/2005/8/layout/process1"/>
    <dgm:cxn modelId="{884752F3-E94D-431F-9800-430DB091313C}" type="presParOf" srcId="{5389820B-81D7-45DA-8E39-7AA146CBA482}" destId="{1EC21A9E-1E61-402B-87AB-ED97F5549F6F}" srcOrd="0" destOrd="0" presId="urn:microsoft.com/office/officeart/2005/8/layout/process1"/>
    <dgm:cxn modelId="{38E008A7-3F23-41F8-8C47-2F43B9613A44}" type="presParOf" srcId="{DC2B24A7-89E4-4CB4-92C2-A2FBECDF68AD}" destId="{DE984543-4991-4AED-B732-62BBF15969A8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9DC4ED-4970-4396-86B2-31B332D13501}" type="doc">
      <dgm:prSet loTypeId="urn:microsoft.com/office/officeart/2005/8/layout/process1" loCatId="process" qsTypeId="urn:microsoft.com/office/officeart/2005/8/quickstyle/3d1" qsCatId="3D" csTypeId="urn:microsoft.com/office/officeart/2005/8/colors/accent1_4" csCatId="accent1" phldr="1"/>
      <dgm:spPr/>
    </dgm:pt>
    <dgm:pt modelId="{3DC67D37-EA02-4A7A-AA8E-0D87FE2F0412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Import dataset</a:t>
          </a:r>
        </a:p>
      </dgm:t>
    </dgm:pt>
    <dgm:pt modelId="{B818566A-6DCC-4914-9052-73370123A432}" type="parTrans" cxnId="{DBFE5FC0-C357-4D24-9B58-5CDC14344A47}">
      <dgm:prSet/>
      <dgm:spPr/>
      <dgm:t>
        <a:bodyPr/>
        <a:lstStyle/>
        <a:p>
          <a:endParaRPr lang="en-IN"/>
        </a:p>
      </dgm:t>
    </dgm:pt>
    <dgm:pt modelId="{8AC6834F-A02F-4077-BACF-029A69A9940B}" type="sibTrans" cxnId="{DBFE5FC0-C357-4D24-9B58-5CDC14344A47}">
      <dgm:prSet/>
      <dgm:spPr/>
      <dgm:t>
        <a:bodyPr/>
        <a:lstStyle/>
        <a:p>
          <a:endParaRPr lang="en-IN"/>
        </a:p>
      </dgm:t>
    </dgm:pt>
    <dgm:pt modelId="{22059CDA-A253-496D-83BC-CC78B1D0DDC8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</a:p>
      </dgm:t>
    </dgm:pt>
    <dgm:pt modelId="{74C64605-4AC2-4776-856C-B6B35667D659}" type="parTrans" cxnId="{365044AA-B1CA-4AF7-A02A-56E4C97CAC06}">
      <dgm:prSet/>
      <dgm:spPr/>
      <dgm:t>
        <a:bodyPr/>
        <a:lstStyle/>
        <a:p>
          <a:endParaRPr lang="en-IN"/>
        </a:p>
      </dgm:t>
    </dgm:pt>
    <dgm:pt modelId="{2906D967-6681-43B4-A66F-04FC314B827B}" type="sibTrans" cxnId="{365044AA-B1CA-4AF7-A02A-56E4C97CAC06}">
      <dgm:prSet/>
      <dgm:spPr/>
      <dgm:t>
        <a:bodyPr/>
        <a:lstStyle/>
        <a:p>
          <a:endParaRPr lang="en-IN"/>
        </a:p>
      </dgm:t>
    </dgm:pt>
    <dgm:pt modelId="{C4D9DDCC-1A90-4BB4-80F2-BCEB6135313F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Splitting the dataset</a:t>
          </a:r>
        </a:p>
      </dgm:t>
    </dgm:pt>
    <dgm:pt modelId="{7463B159-D92D-498B-92C5-2384D03ACD59}" type="parTrans" cxnId="{7F253059-26DB-44C9-B307-D0DE55BAB0A9}">
      <dgm:prSet/>
      <dgm:spPr/>
      <dgm:t>
        <a:bodyPr/>
        <a:lstStyle/>
        <a:p>
          <a:endParaRPr lang="en-IN"/>
        </a:p>
      </dgm:t>
    </dgm:pt>
    <dgm:pt modelId="{BF5A4090-4DCF-44A5-B2ED-98739E213FA0}" type="sibTrans" cxnId="{7F253059-26DB-44C9-B307-D0DE55BAB0A9}">
      <dgm:prSet/>
      <dgm:spPr/>
      <dgm:t>
        <a:bodyPr/>
        <a:lstStyle/>
        <a:p>
          <a:endParaRPr lang="en-IN"/>
        </a:p>
      </dgm:t>
    </dgm:pt>
    <dgm:pt modelId="{FABFA840-C671-4688-9506-B94824B398DA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Defining the model layers</a:t>
          </a:r>
        </a:p>
      </dgm:t>
    </dgm:pt>
    <dgm:pt modelId="{AAEF6609-C9D3-4217-959E-BAAEF1687449}" type="parTrans" cxnId="{777D96FF-25AE-47CD-99FC-E0774CB113BE}">
      <dgm:prSet/>
      <dgm:spPr/>
      <dgm:t>
        <a:bodyPr/>
        <a:lstStyle/>
        <a:p>
          <a:endParaRPr lang="en-IN"/>
        </a:p>
      </dgm:t>
    </dgm:pt>
    <dgm:pt modelId="{BF51B419-4BE8-4C40-9223-71457E74F419}" type="sibTrans" cxnId="{777D96FF-25AE-47CD-99FC-E0774CB113BE}">
      <dgm:prSet/>
      <dgm:spPr/>
      <dgm:t>
        <a:bodyPr/>
        <a:lstStyle/>
        <a:p>
          <a:endParaRPr lang="en-IN"/>
        </a:p>
      </dgm:t>
    </dgm:pt>
    <dgm:pt modelId="{12E3242C-ECCD-4048-AB78-E7C3427C038F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gm:t>
    </dgm:pt>
    <dgm:pt modelId="{DD8B9E6F-2BBD-459F-9CFC-B646DEBA76B1}" type="parTrans" cxnId="{5B0ADB52-3A2B-4414-B4F2-12F5C7FB720F}">
      <dgm:prSet/>
      <dgm:spPr/>
      <dgm:t>
        <a:bodyPr/>
        <a:lstStyle/>
        <a:p>
          <a:endParaRPr lang="en-IN"/>
        </a:p>
      </dgm:t>
    </dgm:pt>
    <dgm:pt modelId="{E93F4C59-3133-430B-8AF5-FEDF7BF2CCDD}" type="sibTrans" cxnId="{5B0ADB52-3A2B-4414-B4F2-12F5C7FB720F}">
      <dgm:prSet/>
      <dgm:spPr/>
      <dgm:t>
        <a:bodyPr/>
        <a:lstStyle/>
        <a:p>
          <a:endParaRPr lang="en-IN"/>
        </a:p>
      </dgm:t>
    </dgm:pt>
    <dgm:pt modelId="{CC3D7833-4D21-49C6-B018-86EB382556E0}">
      <dgm:prSet phldrT="[Text]"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Compiling and fitting the model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50880D-0041-4B0A-B192-6F1C2CA08322}" type="parTrans" cxnId="{BE865A25-6189-44AF-9F0D-97CF3EA6944D}">
      <dgm:prSet/>
      <dgm:spPr/>
      <dgm:t>
        <a:bodyPr/>
        <a:lstStyle/>
        <a:p>
          <a:endParaRPr lang="en-IN"/>
        </a:p>
      </dgm:t>
    </dgm:pt>
    <dgm:pt modelId="{81D28C8C-E5F7-4483-BB24-FB162D643ACD}" type="sibTrans" cxnId="{BE865A25-6189-44AF-9F0D-97CF3EA6944D}">
      <dgm:prSet/>
      <dgm:spPr/>
      <dgm:t>
        <a:bodyPr/>
        <a:lstStyle/>
        <a:p>
          <a:endParaRPr lang="en-IN"/>
        </a:p>
      </dgm:t>
    </dgm:pt>
    <dgm:pt modelId="{BFFD697D-DAD5-4CF4-BAF3-0A921DF59CE8}" type="pres">
      <dgm:prSet presAssocID="{F59DC4ED-4970-4396-86B2-31B332D13501}" presName="Name0" presStyleCnt="0">
        <dgm:presLayoutVars>
          <dgm:dir/>
          <dgm:resizeHandles val="exact"/>
        </dgm:presLayoutVars>
      </dgm:prSet>
      <dgm:spPr/>
    </dgm:pt>
    <dgm:pt modelId="{5B7F639E-7DD8-41D0-B7D5-898CECDF285A}" type="pres">
      <dgm:prSet presAssocID="{3DC67D37-EA02-4A7A-AA8E-0D87FE2F0412}" presName="node" presStyleLbl="node1" presStyleIdx="0" presStyleCnt="6">
        <dgm:presLayoutVars>
          <dgm:bulletEnabled val="1"/>
        </dgm:presLayoutVars>
      </dgm:prSet>
      <dgm:spPr/>
    </dgm:pt>
    <dgm:pt modelId="{8377AC8D-2132-4506-9051-A38D0BE81FE3}" type="pres">
      <dgm:prSet presAssocID="{8AC6834F-A02F-4077-BACF-029A69A9940B}" presName="sibTrans" presStyleLbl="sibTrans2D1" presStyleIdx="0" presStyleCnt="5"/>
      <dgm:spPr/>
    </dgm:pt>
    <dgm:pt modelId="{DBC3E993-412D-4620-A3F9-3EBB5607F3AE}" type="pres">
      <dgm:prSet presAssocID="{8AC6834F-A02F-4077-BACF-029A69A9940B}" presName="connectorText" presStyleLbl="sibTrans2D1" presStyleIdx="0" presStyleCnt="5"/>
      <dgm:spPr/>
    </dgm:pt>
    <dgm:pt modelId="{BC66E688-2EFC-440F-81EF-349CF7DC17F0}" type="pres">
      <dgm:prSet presAssocID="{22059CDA-A253-496D-83BC-CC78B1D0DDC8}" presName="node" presStyleLbl="node1" presStyleIdx="1" presStyleCnt="6">
        <dgm:presLayoutVars>
          <dgm:bulletEnabled val="1"/>
        </dgm:presLayoutVars>
      </dgm:prSet>
      <dgm:spPr/>
    </dgm:pt>
    <dgm:pt modelId="{B622FA57-0332-4BA0-98AB-0DA469DF6C06}" type="pres">
      <dgm:prSet presAssocID="{2906D967-6681-43B4-A66F-04FC314B827B}" presName="sibTrans" presStyleLbl="sibTrans2D1" presStyleIdx="1" presStyleCnt="5"/>
      <dgm:spPr/>
    </dgm:pt>
    <dgm:pt modelId="{CDD3BD15-F79F-4232-8EA4-366AAB5E6C20}" type="pres">
      <dgm:prSet presAssocID="{2906D967-6681-43B4-A66F-04FC314B827B}" presName="connectorText" presStyleLbl="sibTrans2D1" presStyleIdx="1" presStyleCnt="5"/>
      <dgm:spPr/>
    </dgm:pt>
    <dgm:pt modelId="{38BBC12C-0331-4CD2-8051-B4A7DE3BFFF2}" type="pres">
      <dgm:prSet presAssocID="{C4D9DDCC-1A90-4BB4-80F2-BCEB6135313F}" presName="node" presStyleLbl="node1" presStyleIdx="2" presStyleCnt="6">
        <dgm:presLayoutVars>
          <dgm:bulletEnabled val="1"/>
        </dgm:presLayoutVars>
      </dgm:prSet>
      <dgm:spPr/>
    </dgm:pt>
    <dgm:pt modelId="{C6D05924-1C41-4FD2-A8AE-15A82279990E}" type="pres">
      <dgm:prSet presAssocID="{BF5A4090-4DCF-44A5-B2ED-98739E213FA0}" presName="sibTrans" presStyleLbl="sibTrans2D1" presStyleIdx="2" presStyleCnt="5"/>
      <dgm:spPr/>
    </dgm:pt>
    <dgm:pt modelId="{467349CD-7B80-4FC0-AE85-35E31ECE285A}" type="pres">
      <dgm:prSet presAssocID="{BF5A4090-4DCF-44A5-B2ED-98739E213FA0}" presName="connectorText" presStyleLbl="sibTrans2D1" presStyleIdx="2" presStyleCnt="5"/>
      <dgm:spPr/>
    </dgm:pt>
    <dgm:pt modelId="{6F8F9A70-E712-4910-9347-A2044B49990C}" type="pres">
      <dgm:prSet presAssocID="{FABFA840-C671-4688-9506-B94824B398DA}" presName="node" presStyleLbl="node1" presStyleIdx="3" presStyleCnt="6">
        <dgm:presLayoutVars>
          <dgm:bulletEnabled val="1"/>
        </dgm:presLayoutVars>
      </dgm:prSet>
      <dgm:spPr/>
    </dgm:pt>
    <dgm:pt modelId="{3AD5F4B4-52A6-4611-B0E6-C8F3F4C50024}" type="pres">
      <dgm:prSet presAssocID="{BF51B419-4BE8-4C40-9223-71457E74F419}" presName="sibTrans" presStyleLbl="sibTrans2D1" presStyleIdx="3" presStyleCnt="5"/>
      <dgm:spPr/>
    </dgm:pt>
    <dgm:pt modelId="{69748488-A109-41E6-8C21-EE62A63523EB}" type="pres">
      <dgm:prSet presAssocID="{BF51B419-4BE8-4C40-9223-71457E74F419}" presName="connectorText" presStyleLbl="sibTrans2D1" presStyleIdx="3" presStyleCnt="5"/>
      <dgm:spPr/>
    </dgm:pt>
    <dgm:pt modelId="{0E26BA63-0332-452E-97E6-4D98CEE7DF89}" type="pres">
      <dgm:prSet presAssocID="{CC3D7833-4D21-49C6-B018-86EB382556E0}" presName="node" presStyleLbl="node1" presStyleIdx="4" presStyleCnt="6">
        <dgm:presLayoutVars>
          <dgm:bulletEnabled val="1"/>
        </dgm:presLayoutVars>
      </dgm:prSet>
      <dgm:spPr/>
    </dgm:pt>
    <dgm:pt modelId="{BBB5F1E3-1439-430F-97FB-9F68E9E01A4F}" type="pres">
      <dgm:prSet presAssocID="{81D28C8C-E5F7-4483-BB24-FB162D643ACD}" presName="sibTrans" presStyleLbl="sibTrans2D1" presStyleIdx="4" presStyleCnt="5"/>
      <dgm:spPr/>
    </dgm:pt>
    <dgm:pt modelId="{2822F26D-DF14-4F47-8A2D-D8BB469896EA}" type="pres">
      <dgm:prSet presAssocID="{81D28C8C-E5F7-4483-BB24-FB162D643ACD}" presName="connectorText" presStyleLbl="sibTrans2D1" presStyleIdx="4" presStyleCnt="5"/>
      <dgm:spPr/>
    </dgm:pt>
    <dgm:pt modelId="{997A9039-28B2-4DA2-8E86-D1D728C8B5B5}" type="pres">
      <dgm:prSet presAssocID="{12E3242C-ECCD-4048-AB78-E7C3427C038F}" presName="node" presStyleLbl="node1" presStyleIdx="5" presStyleCnt="6">
        <dgm:presLayoutVars>
          <dgm:bulletEnabled val="1"/>
        </dgm:presLayoutVars>
      </dgm:prSet>
      <dgm:spPr/>
    </dgm:pt>
  </dgm:ptLst>
  <dgm:cxnLst>
    <dgm:cxn modelId="{4521C41D-97F0-445D-9257-A640F9F5A08C}" type="presOf" srcId="{BF5A4090-4DCF-44A5-B2ED-98739E213FA0}" destId="{C6D05924-1C41-4FD2-A8AE-15A82279990E}" srcOrd="0" destOrd="0" presId="urn:microsoft.com/office/officeart/2005/8/layout/process1"/>
    <dgm:cxn modelId="{0D921D21-FDF9-460E-B348-A62443F667EF}" type="presOf" srcId="{BF5A4090-4DCF-44A5-B2ED-98739E213FA0}" destId="{467349CD-7B80-4FC0-AE85-35E31ECE285A}" srcOrd="1" destOrd="0" presId="urn:microsoft.com/office/officeart/2005/8/layout/process1"/>
    <dgm:cxn modelId="{BE865A25-6189-44AF-9F0D-97CF3EA6944D}" srcId="{F59DC4ED-4970-4396-86B2-31B332D13501}" destId="{CC3D7833-4D21-49C6-B018-86EB382556E0}" srcOrd="4" destOrd="0" parTransId="{2D50880D-0041-4B0A-B192-6F1C2CA08322}" sibTransId="{81D28C8C-E5F7-4483-BB24-FB162D643ACD}"/>
    <dgm:cxn modelId="{B640C826-3A20-49E3-B897-8169DB33A5A4}" type="presOf" srcId="{2906D967-6681-43B4-A66F-04FC314B827B}" destId="{B622FA57-0332-4BA0-98AB-0DA469DF6C06}" srcOrd="0" destOrd="0" presId="urn:microsoft.com/office/officeart/2005/8/layout/process1"/>
    <dgm:cxn modelId="{79BE1344-F325-4461-89B7-0869DA977A96}" type="presOf" srcId="{F59DC4ED-4970-4396-86B2-31B332D13501}" destId="{BFFD697D-DAD5-4CF4-BAF3-0A921DF59CE8}" srcOrd="0" destOrd="0" presId="urn:microsoft.com/office/officeart/2005/8/layout/process1"/>
    <dgm:cxn modelId="{B6DD1B6E-D10D-49B9-BBC7-AC366CCE3BF6}" type="presOf" srcId="{12E3242C-ECCD-4048-AB78-E7C3427C038F}" destId="{997A9039-28B2-4DA2-8E86-D1D728C8B5B5}" srcOrd="0" destOrd="0" presId="urn:microsoft.com/office/officeart/2005/8/layout/process1"/>
    <dgm:cxn modelId="{2CA10E6F-520E-4EEC-A677-00A6C5A504C0}" type="presOf" srcId="{22059CDA-A253-496D-83BC-CC78B1D0DDC8}" destId="{BC66E688-2EFC-440F-81EF-349CF7DC17F0}" srcOrd="0" destOrd="0" presId="urn:microsoft.com/office/officeart/2005/8/layout/process1"/>
    <dgm:cxn modelId="{94EA516F-6E5C-4FCB-AB15-6888EAE647C6}" type="presOf" srcId="{CC3D7833-4D21-49C6-B018-86EB382556E0}" destId="{0E26BA63-0332-452E-97E6-4D98CEE7DF89}" srcOrd="0" destOrd="0" presId="urn:microsoft.com/office/officeart/2005/8/layout/process1"/>
    <dgm:cxn modelId="{54F7D952-A479-4629-97BC-168600C5CA0E}" type="presOf" srcId="{BF51B419-4BE8-4C40-9223-71457E74F419}" destId="{69748488-A109-41E6-8C21-EE62A63523EB}" srcOrd="1" destOrd="0" presId="urn:microsoft.com/office/officeart/2005/8/layout/process1"/>
    <dgm:cxn modelId="{5B0ADB52-3A2B-4414-B4F2-12F5C7FB720F}" srcId="{F59DC4ED-4970-4396-86B2-31B332D13501}" destId="{12E3242C-ECCD-4048-AB78-E7C3427C038F}" srcOrd="5" destOrd="0" parTransId="{DD8B9E6F-2BBD-459F-9CFC-B646DEBA76B1}" sibTransId="{E93F4C59-3133-430B-8AF5-FEDF7BF2CCDD}"/>
    <dgm:cxn modelId="{7F253059-26DB-44C9-B307-D0DE55BAB0A9}" srcId="{F59DC4ED-4970-4396-86B2-31B332D13501}" destId="{C4D9DDCC-1A90-4BB4-80F2-BCEB6135313F}" srcOrd="2" destOrd="0" parTransId="{7463B159-D92D-498B-92C5-2384D03ACD59}" sibTransId="{BF5A4090-4DCF-44A5-B2ED-98739E213FA0}"/>
    <dgm:cxn modelId="{7CC3429D-BBDE-43FD-8558-AB1B80CDAB7C}" type="presOf" srcId="{C4D9DDCC-1A90-4BB4-80F2-BCEB6135313F}" destId="{38BBC12C-0331-4CD2-8051-B4A7DE3BFFF2}" srcOrd="0" destOrd="0" presId="urn:microsoft.com/office/officeart/2005/8/layout/process1"/>
    <dgm:cxn modelId="{365044AA-B1CA-4AF7-A02A-56E4C97CAC06}" srcId="{F59DC4ED-4970-4396-86B2-31B332D13501}" destId="{22059CDA-A253-496D-83BC-CC78B1D0DDC8}" srcOrd="1" destOrd="0" parTransId="{74C64605-4AC2-4776-856C-B6B35667D659}" sibTransId="{2906D967-6681-43B4-A66F-04FC314B827B}"/>
    <dgm:cxn modelId="{E6E737B2-FDE9-45C4-B81A-D2091AB229C5}" type="presOf" srcId="{FABFA840-C671-4688-9506-B94824B398DA}" destId="{6F8F9A70-E712-4910-9347-A2044B49990C}" srcOrd="0" destOrd="0" presId="urn:microsoft.com/office/officeart/2005/8/layout/process1"/>
    <dgm:cxn modelId="{691202B6-8BB8-427A-8DAB-6DF44234B5D6}" type="presOf" srcId="{3DC67D37-EA02-4A7A-AA8E-0D87FE2F0412}" destId="{5B7F639E-7DD8-41D0-B7D5-898CECDF285A}" srcOrd="0" destOrd="0" presId="urn:microsoft.com/office/officeart/2005/8/layout/process1"/>
    <dgm:cxn modelId="{B565A0BB-CE31-48C8-8EC3-E87E4A1B2E9A}" type="presOf" srcId="{8AC6834F-A02F-4077-BACF-029A69A9940B}" destId="{8377AC8D-2132-4506-9051-A38D0BE81FE3}" srcOrd="0" destOrd="0" presId="urn:microsoft.com/office/officeart/2005/8/layout/process1"/>
    <dgm:cxn modelId="{B1E183BD-5722-446A-8FCF-5ED51345D69D}" type="presOf" srcId="{81D28C8C-E5F7-4483-BB24-FB162D643ACD}" destId="{2822F26D-DF14-4F47-8A2D-D8BB469896EA}" srcOrd="1" destOrd="0" presId="urn:microsoft.com/office/officeart/2005/8/layout/process1"/>
    <dgm:cxn modelId="{DBFE5FC0-C357-4D24-9B58-5CDC14344A47}" srcId="{F59DC4ED-4970-4396-86B2-31B332D13501}" destId="{3DC67D37-EA02-4A7A-AA8E-0D87FE2F0412}" srcOrd="0" destOrd="0" parTransId="{B818566A-6DCC-4914-9052-73370123A432}" sibTransId="{8AC6834F-A02F-4077-BACF-029A69A9940B}"/>
    <dgm:cxn modelId="{2F08F3C0-F0B4-4493-82EC-96263415BA4D}" type="presOf" srcId="{8AC6834F-A02F-4077-BACF-029A69A9940B}" destId="{DBC3E993-412D-4620-A3F9-3EBB5607F3AE}" srcOrd="1" destOrd="0" presId="urn:microsoft.com/office/officeart/2005/8/layout/process1"/>
    <dgm:cxn modelId="{A667C6C2-8C7B-4377-8D43-6B3FBF64BC1C}" type="presOf" srcId="{BF51B419-4BE8-4C40-9223-71457E74F419}" destId="{3AD5F4B4-52A6-4611-B0E6-C8F3F4C50024}" srcOrd="0" destOrd="0" presId="urn:microsoft.com/office/officeart/2005/8/layout/process1"/>
    <dgm:cxn modelId="{25C2DFD8-3B77-4470-878A-DFEF0613587A}" type="presOf" srcId="{81D28C8C-E5F7-4483-BB24-FB162D643ACD}" destId="{BBB5F1E3-1439-430F-97FB-9F68E9E01A4F}" srcOrd="0" destOrd="0" presId="urn:microsoft.com/office/officeart/2005/8/layout/process1"/>
    <dgm:cxn modelId="{F7F2ACFC-F8A1-4BD3-99E6-1224D0824D5F}" type="presOf" srcId="{2906D967-6681-43B4-A66F-04FC314B827B}" destId="{CDD3BD15-F79F-4232-8EA4-366AAB5E6C20}" srcOrd="1" destOrd="0" presId="urn:microsoft.com/office/officeart/2005/8/layout/process1"/>
    <dgm:cxn modelId="{777D96FF-25AE-47CD-99FC-E0774CB113BE}" srcId="{F59DC4ED-4970-4396-86B2-31B332D13501}" destId="{FABFA840-C671-4688-9506-B94824B398DA}" srcOrd="3" destOrd="0" parTransId="{AAEF6609-C9D3-4217-959E-BAAEF1687449}" sibTransId="{BF51B419-4BE8-4C40-9223-71457E74F419}"/>
    <dgm:cxn modelId="{6524ADEE-44B6-4A34-8658-749E6F781F4B}" type="presParOf" srcId="{BFFD697D-DAD5-4CF4-BAF3-0A921DF59CE8}" destId="{5B7F639E-7DD8-41D0-B7D5-898CECDF285A}" srcOrd="0" destOrd="0" presId="urn:microsoft.com/office/officeart/2005/8/layout/process1"/>
    <dgm:cxn modelId="{CB78DFF8-0916-4F83-B3DA-324500BCF136}" type="presParOf" srcId="{BFFD697D-DAD5-4CF4-BAF3-0A921DF59CE8}" destId="{8377AC8D-2132-4506-9051-A38D0BE81FE3}" srcOrd="1" destOrd="0" presId="urn:microsoft.com/office/officeart/2005/8/layout/process1"/>
    <dgm:cxn modelId="{0C17F79B-E00F-489E-99B5-B1272D391E7C}" type="presParOf" srcId="{8377AC8D-2132-4506-9051-A38D0BE81FE3}" destId="{DBC3E993-412D-4620-A3F9-3EBB5607F3AE}" srcOrd="0" destOrd="0" presId="urn:microsoft.com/office/officeart/2005/8/layout/process1"/>
    <dgm:cxn modelId="{E70F7B23-35DC-49BD-8886-D19617EDCB44}" type="presParOf" srcId="{BFFD697D-DAD5-4CF4-BAF3-0A921DF59CE8}" destId="{BC66E688-2EFC-440F-81EF-349CF7DC17F0}" srcOrd="2" destOrd="0" presId="urn:microsoft.com/office/officeart/2005/8/layout/process1"/>
    <dgm:cxn modelId="{3DEF6478-6994-43E7-BF4A-126F5112CAD3}" type="presParOf" srcId="{BFFD697D-DAD5-4CF4-BAF3-0A921DF59CE8}" destId="{B622FA57-0332-4BA0-98AB-0DA469DF6C06}" srcOrd="3" destOrd="0" presId="urn:microsoft.com/office/officeart/2005/8/layout/process1"/>
    <dgm:cxn modelId="{92567388-0D00-4433-B73E-DB27D74F809F}" type="presParOf" srcId="{B622FA57-0332-4BA0-98AB-0DA469DF6C06}" destId="{CDD3BD15-F79F-4232-8EA4-366AAB5E6C20}" srcOrd="0" destOrd="0" presId="urn:microsoft.com/office/officeart/2005/8/layout/process1"/>
    <dgm:cxn modelId="{A8422A93-934F-4B33-9AAF-F10A19B49517}" type="presParOf" srcId="{BFFD697D-DAD5-4CF4-BAF3-0A921DF59CE8}" destId="{38BBC12C-0331-4CD2-8051-B4A7DE3BFFF2}" srcOrd="4" destOrd="0" presId="urn:microsoft.com/office/officeart/2005/8/layout/process1"/>
    <dgm:cxn modelId="{F3F9E003-B742-4012-9F1C-ADE85CBF3009}" type="presParOf" srcId="{BFFD697D-DAD5-4CF4-BAF3-0A921DF59CE8}" destId="{C6D05924-1C41-4FD2-A8AE-15A82279990E}" srcOrd="5" destOrd="0" presId="urn:microsoft.com/office/officeart/2005/8/layout/process1"/>
    <dgm:cxn modelId="{3225408B-5A89-4925-BF30-6C0125811229}" type="presParOf" srcId="{C6D05924-1C41-4FD2-A8AE-15A82279990E}" destId="{467349CD-7B80-4FC0-AE85-35E31ECE285A}" srcOrd="0" destOrd="0" presId="urn:microsoft.com/office/officeart/2005/8/layout/process1"/>
    <dgm:cxn modelId="{7A1AECD3-7B78-48A0-B868-9496B480BCEC}" type="presParOf" srcId="{BFFD697D-DAD5-4CF4-BAF3-0A921DF59CE8}" destId="{6F8F9A70-E712-4910-9347-A2044B49990C}" srcOrd="6" destOrd="0" presId="urn:microsoft.com/office/officeart/2005/8/layout/process1"/>
    <dgm:cxn modelId="{B3308AE4-C492-4B85-8619-822D20250942}" type="presParOf" srcId="{BFFD697D-DAD5-4CF4-BAF3-0A921DF59CE8}" destId="{3AD5F4B4-52A6-4611-B0E6-C8F3F4C50024}" srcOrd="7" destOrd="0" presId="urn:microsoft.com/office/officeart/2005/8/layout/process1"/>
    <dgm:cxn modelId="{BCFDFD2D-13B1-4466-AA6D-D1EA87E3014B}" type="presParOf" srcId="{3AD5F4B4-52A6-4611-B0E6-C8F3F4C50024}" destId="{69748488-A109-41E6-8C21-EE62A63523EB}" srcOrd="0" destOrd="0" presId="urn:microsoft.com/office/officeart/2005/8/layout/process1"/>
    <dgm:cxn modelId="{29DE926C-F8FA-42A6-9FC5-2134EA163A51}" type="presParOf" srcId="{BFFD697D-DAD5-4CF4-BAF3-0A921DF59CE8}" destId="{0E26BA63-0332-452E-97E6-4D98CEE7DF89}" srcOrd="8" destOrd="0" presId="urn:microsoft.com/office/officeart/2005/8/layout/process1"/>
    <dgm:cxn modelId="{1B727C2B-1D63-468B-9980-45F2CC8FFCE4}" type="presParOf" srcId="{BFFD697D-DAD5-4CF4-BAF3-0A921DF59CE8}" destId="{BBB5F1E3-1439-430F-97FB-9F68E9E01A4F}" srcOrd="9" destOrd="0" presId="urn:microsoft.com/office/officeart/2005/8/layout/process1"/>
    <dgm:cxn modelId="{73306154-C0BD-4561-9DCF-3A70845B0DEF}" type="presParOf" srcId="{BBB5F1E3-1439-430F-97FB-9F68E9E01A4F}" destId="{2822F26D-DF14-4F47-8A2D-D8BB469896EA}" srcOrd="0" destOrd="0" presId="urn:microsoft.com/office/officeart/2005/8/layout/process1"/>
    <dgm:cxn modelId="{6D5F2F99-93F0-44B5-906F-6258AF318FA6}" type="presParOf" srcId="{BFFD697D-DAD5-4CF4-BAF3-0A921DF59CE8}" destId="{997A9039-28B2-4DA2-8E86-D1D728C8B5B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9DC4ED-4970-4396-86B2-31B332D13501}" type="doc">
      <dgm:prSet loTypeId="urn:microsoft.com/office/officeart/2005/8/layout/process1" loCatId="process" qsTypeId="urn:microsoft.com/office/officeart/2005/8/quickstyle/3d1" qsCatId="3D" csTypeId="urn:microsoft.com/office/officeart/2005/8/colors/accent1_5" csCatId="accent1" phldr="1"/>
      <dgm:spPr/>
    </dgm:pt>
    <dgm:pt modelId="{3DC67D37-EA02-4A7A-AA8E-0D87FE2F0412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Import dataset</a:t>
          </a:r>
        </a:p>
      </dgm:t>
    </dgm:pt>
    <dgm:pt modelId="{B818566A-6DCC-4914-9052-73370123A432}" type="parTrans" cxnId="{DBFE5FC0-C357-4D24-9B58-5CDC14344A47}">
      <dgm:prSet/>
      <dgm:spPr/>
      <dgm:t>
        <a:bodyPr/>
        <a:lstStyle/>
        <a:p>
          <a:endParaRPr lang="en-IN"/>
        </a:p>
      </dgm:t>
    </dgm:pt>
    <dgm:pt modelId="{8AC6834F-A02F-4077-BACF-029A69A9940B}" type="sibTrans" cxnId="{DBFE5FC0-C357-4D24-9B58-5CDC14344A47}">
      <dgm:prSet/>
      <dgm:spPr/>
      <dgm:t>
        <a:bodyPr/>
        <a:lstStyle/>
        <a:p>
          <a:endParaRPr lang="en-IN"/>
        </a:p>
      </dgm:t>
    </dgm:pt>
    <dgm:pt modelId="{22059CDA-A253-496D-83BC-CC78B1D0DDC8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</a:p>
      </dgm:t>
    </dgm:pt>
    <dgm:pt modelId="{74C64605-4AC2-4776-856C-B6B35667D659}" type="parTrans" cxnId="{365044AA-B1CA-4AF7-A02A-56E4C97CAC06}">
      <dgm:prSet/>
      <dgm:spPr/>
      <dgm:t>
        <a:bodyPr/>
        <a:lstStyle/>
        <a:p>
          <a:endParaRPr lang="en-IN"/>
        </a:p>
      </dgm:t>
    </dgm:pt>
    <dgm:pt modelId="{2906D967-6681-43B4-A66F-04FC314B827B}" type="sibTrans" cxnId="{365044AA-B1CA-4AF7-A02A-56E4C97CAC06}">
      <dgm:prSet/>
      <dgm:spPr/>
      <dgm:t>
        <a:bodyPr/>
        <a:lstStyle/>
        <a:p>
          <a:endParaRPr lang="en-IN"/>
        </a:p>
      </dgm:t>
    </dgm:pt>
    <dgm:pt modelId="{C4D9DDCC-1A90-4BB4-80F2-BCEB6135313F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Splitting the dataset</a:t>
          </a:r>
        </a:p>
      </dgm:t>
    </dgm:pt>
    <dgm:pt modelId="{7463B159-D92D-498B-92C5-2384D03ACD59}" type="parTrans" cxnId="{7F253059-26DB-44C9-B307-D0DE55BAB0A9}">
      <dgm:prSet/>
      <dgm:spPr/>
      <dgm:t>
        <a:bodyPr/>
        <a:lstStyle/>
        <a:p>
          <a:endParaRPr lang="en-IN"/>
        </a:p>
      </dgm:t>
    </dgm:pt>
    <dgm:pt modelId="{BF5A4090-4DCF-44A5-B2ED-98739E213FA0}" type="sibTrans" cxnId="{7F253059-26DB-44C9-B307-D0DE55BAB0A9}">
      <dgm:prSet/>
      <dgm:spPr/>
      <dgm:t>
        <a:bodyPr/>
        <a:lstStyle/>
        <a:p>
          <a:endParaRPr lang="en-IN"/>
        </a:p>
      </dgm:t>
    </dgm:pt>
    <dgm:pt modelId="{FABFA840-C671-4688-9506-B94824B398DA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Defining the model’s 2 Layers</a:t>
          </a:r>
        </a:p>
      </dgm:t>
    </dgm:pt>
    <dgm:pt modelId="{AAEF6609-C9D3-4217-959E-BAAEF1687449}" type="parTrans" cxnId="{777D96FF-25AE-47CD-99FC-E0774CB113BE}">
      <dgm:prSet/>
      <dgm:spPr/>
      <dgm:t>
        <a:bodyPr/>
        <a:lstStyle/>
        <a:p>
          <a:endParaRPr lang="en-IN"/>
        </a:p>
      </dgm:t>
    </dgm:pt>
    <dgm:pt modelId="{BF51B419-4BE8-4C40-9223-71457E74F419}" type="sibTrans" cxnId="{777D96FF-25AE-47CD-99FC-E0774CB113BE}">
      <dgm:prSet/>
      <dgm:spPr/>
      <dgm:t>
        <a:bodyPr/>
        <a:lstStyle/>
        <a:p>
          <a:endParaRPr lang="en-IN"/>
        </a:p>
      </dgm:t>
    </dgm:pt>
    <dgm:pt modelId="{59715ADF-23DF-4E6E-A622-80647F571DE4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gm:t>
    </dgm:pt>
    <dgm:pt modelId="{8C185CED-91B3-494C-B7A8-513CBCF9B58D}" type="parTrans" cxnId="{BC7BB2D9-DCD8-49A4-B844-41F96AB1CC32}">
      <dgm:prSet/>
      <dgm:spPr/>
      <dgm:t>
        <a:bodyPr/>
        <a:lstStyle/>
        <a:p>
          <a:endParaRPr lang="en-IN"/>
        </a:p>
      </dgm:t>
    </dgm:pt>
    <dgm:pt modelId="{AA4597AC-5081-4097-A517-E149A68A82A9}" type="sibTrans" cxnId="{BC7BB2D9-DCD8-49A4-B844-41F96AB1CC32}">
      <dgm:prSet/>
      <dgm:spPr/>
      <dgm:t>
        <a:bodyPr/>
        <a:lstStyle/>
        <a:p>
          <a:endParaRPr lang="en-IN"/>
        </a:p>
      </dgm:t>
    </dgm:pt>
    <dgm:pt modelId="{FF3882AD-A719-4DF2-AA55-6FF638B76419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Compiling and fitting the model</a:t>
          </a:r>
        </a:p>
      </dgm:t>
    </dgm:pt>
    <dgm:pt modelId="{C9471661-5FC8-456B-95EB-EB7E087B63B4}" type="parTrans" cxnId="{47591EDA-F45A-46FB-9779-78CD49BEA946}">
      <dgm:prSet/>
      <dgm:spPr/>
      <dgm:t>
        <a:bodyPr/>
        <a:lstStyle/>
        <a:p>
          <a:endParaRPr lang="en-IN"/>
        </a:p>
      </dgm:t>
    </dgm:pt>
    <dgm:pt modelId="{9CEE9195-B262-4D75-99B1-C7F9A0EEC4DD}" type="sibTrans" cxnId="{47591EDA-F45A-46FB-9779-78CD49BEA946}">
      <dgm:prSet/>
      <dgm:spPr/>
      <dgm:t>
        <a:bodyPr/>
        <a:lstStyle/>
        <a:p>
          <a:endParaRPr lang="en-IN"/>
        </a:p>
      </dgm:t>
    </dgm:pt>
    <dgm:pt modelId="{BFFD697D-DAD5-4CF4-BAF3-0A921DF59CE8}" type="pres">
      <dgm:prSet presAssocID="{F59DC4ED-4970-4396-86B2-31B332D13501}" presName="Name0" presStyleCnt="0">
        <dgm:presLayoutVars>
          <dgm:dir/>
          <dgm:resizeHandles val="exact"/>
        </dgm:presLayoutVars>
      </dgm:prSet>
      <dgm:spPr/>
    </dgm:pt>
    <dgm:pt modelId="{5B7F639E-7DD8-41D0-B7D5-898CECDF285A}" type="pres">
      <dgm:prSet presAssocID="{3DC67D37-EA02-4A7A-AA8E-0D87FE2F0412}" presName="node" presStyleLbl="node1" presStyleIdx="0" presStyleCnt="6">
        <dgm:presLayoutVars>
          <dgm:bulletEnabled val="1"/>
        </dgm:presLayoutVars>
      </dgm:prSet>
      <dgm:spPr/>
    </dgm:pt>
    <dgm:pt modelId="{8377AC8D-2132-4506-9051-A38D0BE81FE3}" type="pres">
      <dgm:prSet presAssocID="{8AC6834F-A02F-4077-BACF-029A69A9940B}" presName="sibTrans" presStyleLbl="sibTrans2D1" presStyleIdx="0" presStyleCnt="5"/>
      <dgm:spPr/>
    </dgm:pt>
    <dgm:pt modelId="{DBC3E993-412D-4620-A3F9-3EBB5607F3AE}" type="pres">
      <dgm:prSet presAssocID="{8AC6834F-A02F-4077-BACF-029A69A9940B}" presName="connectorText" presStyleLbl="sibTrans2D1" presStyleIdx="0" presStyleCnt="5"/>
      <dgm:spPr/>
    </dgm:pt>
    <dgm:pt modelId="{BC66E688-2EFC-440F-81EF-349CF7DC17F0}" type="pres">
      <dgm:prSet presAssocID="{22059CDA-A253-496D-83BC-CC78B1D0DDC8}" presName="node" presStyleLbl="node1" presStyleIdx="1" presStyleCnt="6">
        <dgm:presLayoutVars>
          <dgm:bulletEnabled val="1"/>
        </dgm:presLayoutVars>
      </dgm:prSet>
      <dgm:spPr/>
    </dgm:pt>
    <dgm:pt modelId="{B622FA57-0332-4BA0-98AB-0DA469DF6C06}" type="pres">
      <dgm:prSet presAssocID="{2906D967-6681-43B4-A66F-04FC314B827B}" presName="sibTrans" presStyleLbl="sibTrans2D1" presStyleIdx="1" presStyleCnt="5"/>
      <dgm:spPr/>
    </dgm:pt>
    <dgm:pt modelId="{CDD3BD15-F79F-4232-8EA4-366AAB5E6C20}" type="pres">
      <dgm:prSet presAssocID="{2906D967-6681-43B4-A66F-04FC314B827B}" presName="connectorText" presStyleLbl="sibTrans2D1" presStyleIdx="1" presStyleCnt="5"/>
      <dgm:spPr/>
    </dgm:pt>
    <dgm:pt modelId="{38BBC12C-0331-4CD2-8051-B4A7DE3BFFF2}" type="pres">
      <dgm:prSet presAssocID="{C4D9DDCC-1A90-4BB4-80F2-BCEB6135313F}" presName="node" presStyleLbl="node1" presStyleIdx="2" presStyleCnt="6">
        <dgm:presLayoutVars>
          <dgm:bulletEnabled val="1"/>
        </dgm:presLayoutVars>
      </dgm:prSet>
      <dgm:spPr/>
    </dgm:pt>
    <dgm:pt modelId="{C6D05924-1C41-4FD2-A8AE-15A82279990E}" type="pres">
      <dgm:prSet presAssocID="{BF5A4090-4DCF-44A5-B2ED-98739E213FA0}" presName="sibTrans" presStyleLbl="sibTrans2D1" presStyleIdx="2" presStyleCnt="5"/>
      <dgm:spPr/>
    </dgm:pt>
    <dgm:pt modelId="{467349CD-7B80-4FC0-AE85-35E31ECE285A}" type="pres">
      <dgm:prSet presAssocID="{BF5A4090-4DCF-44A5-B2ED-98739E213FA0}" presName="connectorText" presStyleLbl="sibTrans2D1" presStyleIdx="2" presStyleCnt="5"/>
      <dgm:spPr/>
    </dgm:pt>
    <dgm:pt modelId="{6F8F9A70-E712-4910-9347-A2044B49990C}" type="pres">
      <dgm:prSet presAssocID="{FABFA840-C671-4688-9506-B94824B398DA}" presName="node" presStyleLbl="node1" presStyleIdx="3" presStyleCnt="6">
        <dgm:presLayoutVars>
          <dgm:bulletEnabled val="1"/>
        </dgm:presLayoutVars>
      </dgm:prSet>
      <dgm:spPr/>
    </dgm:pt>
    <dgm:pt modelId="{3AD5F4B4-52A6-4611-B0E6-C8F3F4C50024}" type="pres">
      <dgm:prSet presAssocID="{BF51B419-4BE8-4C40-9223-71457E74F419}" presName="sibTrans" presStyleLbl="sibTrans2D1" presStyleIdx="3" presStyleCnt="5"/>
      <dgm:spPr/>
    </dgm:pt>
    <dgm:pt modelId="{69748488-A109-41E6-8C21-EE62A63523EB}" type="pres">
      <dgm:prSet presAssocID="{BF51B419-4BE8-4C40-9223-71457E74F419}" presName="connectorText" presStyleLbl="sibTrans2D1" presStyleIdx="3" presStyleCnt="5"/>
      <dgm:spPr/>
    </dgm:pt>
    <dgm:pt modelId="{7C6EA568-97A8-4593-BC1C-B7DB3A900181}" type="pres">
      <dgm:prSet presAssocID="{FF3882AD-A719-4DF2-AA55-6FF638B76419}" presName="node" presStyleLbl="node1" presStyleIdx="4" presStyleCnt="6">
        <dgm:presLayoutVars>
          <dgm:bulletEnabled val="1"/>
        </dgm:presLayoutVars>
      </dgm:prSet>
      <dgm:spPr/>
    </dgm:pt>
    <dgm:pt modelId="{DBBFFA28-2B03-47D1-B255-484517E0CF4C}" type="pres">
      <dgm:prSet presAssocID="{9CEE9195-B262-4D75-99B1-C7F9A0EEC4DD}" presName="sibTrans" presStyleLbl="sibTrans2D1" presStyleIdx="4" presStyleCnt="5"/>
      <dgm:spPr/>
    </dgm:pt>
    <dgm:pt modelId="{5C427BCC-C819-49FB-99B7-FB9F1A9C9A7A}" type="pres">
      <dgm:prSet presAssocID="{9CEE9195-B262-4D75-99B1-C7F9A0EEC4DD}" presName="connectorText" presStyleLbl="sibTrans2D1" presStyleIdx="4" presStyleCnt="5"/>
      <dgm:spPr/>
    </dgm:pt>
    <dgm:pt modelId="{4D60BE13-E377-4C6E-B0FB-756FEA30EED2}" type="pres">
      <dgm:prSet presAssocID="{59715ADF-23DF-4E6E-A622-80647F571DE4}" presName="node" presStyleLbl="node1" presStyleIdx="5" presStyleCnt="6">
        <dgm:presLayoutVars>
          <dgm:bulletEnabled val="1"/>
        </dgm:presLayoutVars>
      </dgm:prSet>
      <dgm:spPr/>
    </dgm:pt>
  </dgm:ptLst>
  <dgm:cxnLst>
    <dgm:cxn modelId="{3146781D-3681-4042-AE10-F2D8785E4AC2}" type="presOf" srcId="{59715ADF-23DF-4E6E-A622-80647F571DE4}" destId="{4D60BE13-E377-4C6E-B0FB-756FEA30EED2}" srcOrd="0" destOrd="0" presId="urn:microsoft.com/office/officeart/2005/8/layout/process1"/>
    <dgm:cxn modelId="{4521C41D-97F0-445D-9257-A640F9F5A08C}" type="presOf" srcId="{BF5A4090-4DCF-44A5-B2ED-98739E213FA0}" destId="{C6D05924-1C41-4FD2-A8AE-15A82279990E}" srcOrd="0" destOrd="0" presId="urn:microsoft.com/office/officeart/2005/8/layout/process1"/>
    <dgm:cxn modelId="{0D921D21-FDF9-460E-B348-A62443F667EF}" type="presOf" srcId="{BF5A4090-4DCF-44A5-B2ED-98739E213FA0}" destId="{467349CD-7B80-4FC0-AE85-35E31ECE285A}" srcOrd="1" destOrd="0" presId="urn:microsoft.com/office/officeart/2005/8/layout/process1"/>
    <dgm:cxn modelId="{B640C826-3A20-49E3-B897-8169DB33A5A4}" type="presOf" srcId="{2906D967-6681-43B4-A66F-04FC314B827B}" destId="{B622FA57-0332-4BA0-98AB-0DA469DF6C06}" srcOrd="0" destOrd="0" presId="urn:microsoft.com/office/officeart/2005/8/layout/process1"/>
    <dgm:cxn modelId="{79BE1344-F325-4461-89B7-0869DA977A96}" type="presOf" srcId="{F59DC4ED-4970-4396-86B2-31B332D13501}" destId="{BFFD697D-DAD5-4CF4-BAF3-0A921DF59CE8}" srcOrd="0" destOrd="0" presId="urn:microsoft.com/office/officeart/2005/8/layout/process1"/>
    <dgm:cxn modelId="{E98E2D69-AF54-4238-8B4D-27F009B08244}" type="presOf" srcId="{FF3882AD-A719-4DF2-AA55-6FF638B76419}" destId="{7C6EA568-97A8-4593-BC1C-B7DB3A900181}" srcOrd="0" destOrd="0" presId="urn:microsoft.com/office/officeart/2005/8/layout/process1"/>
    <dgm:cxn modelId="{48F74A6B-F491-46F8-A4A7-CEFAB732A144}" type="presOf" srcId="{9CEE9195-B262-4D75-99B1-C7F9A0EEC4DD}" destId="{5C427BCC-C819-49FB-99B7-FB9F1A9C9A7A}" srcOrd="1" destOrd="0" presId="urn:microsoft.com/office/officeart/2005/8/layout/process1"/>
    <dgm:cxn modelId="{2CA10E6F-520E-4EEC-A677-00A6C5A504C0}" type="presOf" srcId="{22059CDA-A253-496D-83BC-CC78B1D0DDC8}" destId="{BC66E688-2EFC-440F-81EF-349CF7DC17F0}" srcOrd="0" destOrd="0" presId="urn:microsoft.com/office/officeart/2005/8/layout/process1"/>
    <dgm:cxn modelId="{54F7D952-A479-4629-97BC-168600C5CA0E}" type="presOf" srcId="{BF51B419-4BE8-4C40-9223-71457E74F419}" destId="{69748488-A109-41E6-8C21-EE62A63523EB}" srcOrd="1" destOrd="0" presId="urn:microsoft.com/office/officeart/2005/8/layout/process1"/>
    <dgm:cxn modelId="{7F253059-26DB-44C9-B307-D0DE55BAB0A9}" srcId="{F59DC4ED-4970-4396-86B2-31B332D13501}" destId="{C4D9DDCC-1A90-4BB4-80F2-BCEB6135313F}" srcOrd="2" destOrd="0" parTransId="{7463B159-D92D-498B-92C5-2384D03ACD59}" sibTransId="{BF5A4090-4DCF-44A5-B2ED-98739E213FA0}"/>
    <dgm:cxn modelId="{7CC3429D-BBDE-43FD-8558-AB1B80CDAB7C}" type="presOf" srcId="{C4D9DDCC-1A90-4BB4-80F2-BCEB6135313F}" destId="{38BBC12C-0331-4CD2-8051-B4A7DE3BFFF2}" srcOrd="0" destOrd="0" presId="urn:microsoft.com/office/officeart/2005/8/layout/process1"/>
    <dgm:cxn modelId="{365044AA-B1CA-4AF7-A02A-56E4C97CAC06}" srcId="{F59DC4ED-4970-4396-86B2-31B332D13501}" destId="{22059CDA-A253-496D-83BC-CC78B1D0DDC8}" srcOrd="1" destOrd="0" parTransId="{74C64605-4AC2-4776-856C-B6B35667D659}" sibTransId="{2906D967-6681-43B4-A66F-04FC314B827B}"/>
    <dgm:cxn modelId="{DDD603AE-53AF-40E7-84BC-4A14E95F7F31}" type="presOf" srcId="{9CEE9195-B262-4D75-99B1-C7F9A0EEC4DD}" destId="{DBBFFA28-2B03-47D1-B255-484517E0CF4C}" srcOrd="0" destOrd="0" presId="urn:microsoft.com/office/officeart/2005/8/layout/process1"/>
    <dgm:cxn modelId="{E6E737B2-FDE9-45C4-B81A-D2091AB229C5}" type="presOf" srcId="{FABFA840-C671-4688-9506-B94824B398DA}" destId="{6F8F9A70-E712-4910-9347-A2044B49990C}" srcOrd="0" destOrd="0" presId="urn:microsoft.com/office/officeart/2005/8/layout/process1"/>
    <dgm:cxn modelId="{691202B6-8BB8-427A-8DAB-6DF44234B5D6}" type="presOf" srcId="{3DC67D37-EA02-4A7A-AA8E-0D87FE2F0412}" destId="{5B7F639E-7DD8-41D0-B7D5-898CECDF285A}" srcOrd="0" destOrd="0" presId="urn:microsoft.com/office/officeart/2005/8/layout/process1"/>
    <dgm:cxn modelId="{B565A0BB-CE31-48C8-8EC3-E87E4A1B2E9A}" type="presOf" srcId="{8AC6834F-A02F-4077-BACF-029A69A9940B}" destId="{8377AC8D-2132-4506-9051-A38D0BE81FE3}" srcOrd="0" destOrd="0" presId="urn:microsoft.com/office/officeart/2005/8/layout/process1"/>
    <dgm:cxn modelId="{DBFE5FC0-C357-4D24-9B58-5CDC14344A47}" srcId="{F59DC4ED-4970-4396-86B2-31B332D13501}" destId="{3DC67D37-EA02-4A7A-AA8E-0D87FE2F0412}" srcOrd="0" destOrd="0" parTransId="{B818566A-6DCC-4914-9052-73370123A432}" sibTransId="{8AC6834F-A02F-4077-BACF-029A69A9940B}"/>
    <dgm:cxn modelId="{2F08F3C0-F0B4-4493-82EC-96263415BA4D}" type="presOf" srcId="{8AC6834F-A02F-4077-BACF-029A69A9940B}" destId="{DBC3E993-412D-4620-A3F9-3EBB5607F3AE}" srcOrd="1" destOrd="0" presId="urn:microsoft.com/office/officeart/2005/8/layout/process1"/>
    <dgm:cxn modelId="{A667C6C2-8C7B-4377-8D43-6B3FBF64BC1C}" type="presOf" srcId="{BF51B419-4BE8-4C40-9223-71457E74F419}" destId="{3AD5F4B4-52A6-4611-B0E6-C8F3F4C50024}" srcOrd="0" destOrd="0" presId="urn:microsoft.com/office/officeart/2005/8/layout/process1"/>
    <dgm:cxn modelId="{BC7BB2D9-DCD8-49A4-B844-41F96AB1CC32}" srcId="{F59DC4ED-4970-4396-86B2-31B332D13501}" destId="{59715ADF-23DF-4E6E-A622-80647F571DE4}" srcOrd="5" destOrd="0" parTransId="{8C185CED-91B3-494C-B7A8-513CBCF9B58D}" sibTransId="{AA4597AC-5081-4097-A517-E149A68A82A9}"/>
    <dgm:cxn modelId="{47591EDA-F45A-46FB-9779-78CD49BEA946}" srcId="{F59DC4ED-4970-4396-86B2-31B332D13501}" destId="{FF3882AD-A719-4DF2-AA55-6FF638B76419}" srcOrd="4" destOrd="0" parTransId="{C9471661-5FC8-456B-95EB-EB7E087B63B4}" sibTransId="{9CEE9195-B262-4D75-99B1-C7F9A0EEC4DD}"/>
    <dgm:cxn modelId="{F7F2ACFC-F8A1-4BD3-99E6-1224D0824D5F}" type="presOf" srcId="{2906D967-6681-43B4-A66F-04FC314B827B}" destId="{CDD3BD15-F79F-4232-8EA4-366AAB5E6C20}" srcOrd="1" destOrd="0" presId="urn:microsoft.com/office/officeart/2005/8/layout/process1"/>
    <dgm:cxn modelId="{777D96FF-25AE-47CD-99FC-E0774CB113BE}" srcId="{F59DC4ED-4970-4396-86B2-31B332D13501}" destId="{FABFA840-C671-4688-9506-B94824B398DA}" srcOrd="3" destOrd="0" parTransId="{AAEF6609-C9D3-4217-959E-BAAEF1687449}" sibTransId="{BF51B419-4BE8-4C40-9223-71457E74F419}"/>
    <dgm:cxn modelId="{6524ADEE-44B6-4A34-8658-749E6F781F4B}" type="presParOf" srcId="{BFFD697D-DAD5-4CF4-BAF3-0A921DF59CE8}" destId="{5B7F639E-7DD8-41D0-B7D5-898CECDF285A}" srcOrd="0" destOrd="0" presId="urn:microsoft.com/office/officeart/2005/8/layout/process1"/>
    <dgm:cxn modelId="{CB78DFF8-0916-4F83-B3DA-324500BCF136}" type="presParOf" srcId="{BFFD697D-DAD5-4CF4-BAF3-0A921DF59CE8}" destId="{8377AC8D-2132-4506-9051-A38D0BE81FE3}" srcOrd="1" destOrd="0" presId="urn:microsoft.com/office/officeart/2005/8/layout/process1"/>
    <dgm:cxn modelId="{0C17F79B-E00F-489E-99B5-B1272D391E7C}" type="presParOf" srcId="{8377AC8D-2132-4506-9051-A38D0BE81FE3}" destId="{DBC3E993-412D-4620-A3F9-3EBB5607F3AE}" srcOrd="0" destOrd="0" presId="urn:microsoft.com/office/officeart/2005/8/layout/process1"/>
    <dgm:cxn modelId="{E70F7B23-35DC-49BD-8886-D19617EDCB44}" type="presParOf" srcId="{BFFD697D-DAD5-4CF4-BAF3-0A921DF59CE8}" destId="{BC66E688-2EFC-440F-81EF-349CF7DC17F0}" srcOrd="2" destOrd="0" presId="urn:microsoft.com/office/officeart/2005/8/layout/process1"/>
    <dgm:cxn modelId="{3DEF6478-6994-43E7-BF4A-126F5112CAD3}" type="presParOf" srcId="{BFFD697D-DAD5-4CF4-BAF3-0A921DF59CE8}" destId="{B622FA57-0332-4BA0-98AB-0DA469DF6C06}" srcOrd="3" destOrd="0" presId="urn:microsoft.com/office/officeart/2005/8/layout/process1"/>
    <dgm:cxn modelId="{92567388-0D00-4433-B73E-DB27D74F809F}" type="presParOf" srcId="{B622FA57-0332-4BA0-98AB-0DA469DF6C06}" destId="{CDD3BD15-F79F-4232-8EA4-366AAB5E6C20}" srcOrd="0" destOrd="0" presId="urn:microsoft.com/office/officeart/2005/8/layout/process1"/>
    <dgm:cxn modelId="{A8422A93-934F-4B33-9AAF-F10A19B49517}" type="presParOf" srcId="{BFFD697D-DAD5-4CF4-BAF3-0A921DF59CE8}" destId="{38BBC12C-0331-4CD2-8051-B4A7DE3BFFF2}" srcOrd="4" destOrd="0" presId="urn:microsoft.com/office/officeart/2005/8/layout/process1"/>
    <dgm:cxn modelId="{F3F9E003-B742-4012-9F1C-ADE85CBF3009}" type="presParOf" srcId="{BFFD697D-DAD5-4CF4-BAF3-0A921DF59CE8}" destId="{C6D05924-1C41-4FD2-A8AE-15A82279990E}" srcOrd="5" destOrd="0" presId="urn:microsoft.com/office/officeart/2005/8/layout/process1"/>
    <dgm:cxn modelId="{3225408B-5A89-4925-BF30-6C0125811229}" type="presParOf" srcId="{C6D05924-1C41-4FD2-A8AE-15A82279990E}" destId="{467349CD-7B80-4FC0-AE85-35E31ECE285A}" srcOrd="0" destOrd="0" presId="urn:microsoft.com/office/officeart/2005/8/layout/process1"/>
    <dgm:cxn modelId="{7A1AECD3-7B78-48A0-B868-9496B480BCEC}" type="presParOf" srcId="{BFFD697D-DAD5-4CF4-BAF3-0A921DF59CE8}" destId="{6F8F9A70-E712-4910-9347-A2044B49990C}" srcOrd="6" destOrd="0" presId="urn:microsoft.com/office/officeart/2005/8/layout/process1"/>
    <dgm:cxn modelId="{B3308AE4-C492-4B85-8619-822D20250942}" type="presParOf" srcId="{BFFD697D-DAD5-4CF4-BAF3-0A921DF59CE8}" destId="{3AD5F4B4-52A6-4611-B0E6-C8F3F4C50024}" srcOrd="7" destOrd="0" presId="urn:microsoft.com/office/officeart/2005/8/layout/process1"/>
    <dgm:cxn modelId="{BCFDFD2D-13B1-4466-AA6D-D1EA87E3014B}" type="presParOf" srcId="{3AD5F4B4-52A6-4611-B0E6-C8F3F4C50024}" destId="{69748488-A109-41E6-8C21-EE62A63523EB}" srcOrd="0" destOrd="0" presId="urn:microsoft.com/office/officeart/2005/8/layout/process1"/>
    <dgm:cxn modelId="{7E961843-28DA-421E-9AE7-F094C87D0E6B}" type="presParOf" srcId="{BFFD697D-DAD5-4CF4-BAF3-0A921DF59CE8}" destId="{7C6EA568-97A8-4593-BC1C-B7DB3A900181}" srcOrd="8" destOrd="0" presId="urn:microsoft.com/office/officeart/2005/8/layout/process1"/>
    <dgm:cxn modelId="{C1E152CA-6AC0-4366-ABE6-7CF14A4248B6}" type="presParOf" srcId="{BFFD697D-DAD5-4CF4-BAF3-0A921DF59CE8}" destId="{DBBFFA28-2B03-47D1-B255-484517E0CF4C}" srcOrd="9" destOrd="0" presId="urn:microsoft.com/office/officeart/2005/8/layout/process1"/>
    <dgm:cxn modelId="{D80FF687-91AC-45B2-9D91-B4632CD651EA}" type="presParOf" srcId="{DBBFFA28-2B03-47D1-B255-484517E0CF4C}" destId="{5C427BCC-C819-49FB-99B7-FB9F1A9C9A7A}" srcOrd="0" destOrd="0" presId="urn:microsoft.com/office/officeart/2005/8/layout/process1"/>
    <dgm:cxn modelId="{25C6054E-EEEC-4DBE-8BAF-A9D4D1345517}" type="presParOf" srcId="{BFFD697D-DAD5-4CF4-BAF3-0A921DF59CE8}" destId="{4D60BE13-E377-4C6E-B0FB-756FEA30EED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F4C329-934B-409D-819D-A387DF06CC2F}" type="doc">
      <dgm:prSet loTypeId="urn:microsoft.com/office/officeart/2005/8/layout/process1" loCatId="process" qsTypeId="urn:microsoft.com/office/officeart/2005/8/quickstyle/3d1" qsCatId="3D" csTypeId="urn:microsoft.com/office/officeart/2005/8/colors/accent1_3" csCatId="accent1" phldr="1"/>
      <dgm:spPr/>
    </dgm:pt>
    <dgm:pt modelId="{2A98E064-A08C-4D39-A48C-6534B250F0A1}">
      <dgm:prSet phldrT="[Text]"/>
      <dgm:spPr/>
      <dgm:t>
        <a:bodyPr/>
        <a:lstStyle/>
        <a:p>
          <a:r>
            <a:rPr lang="en-IN" dirty="0"/>
            <a:t>Import Dataset</a:t>
          </a:r>
        </a:p>
      </dgm:t>
    </dgm:pt>
    <dgm:pt modelId="{57B70623-2D90-443D-8CC1-299C562CD85F}" type="parTrans" cxnId="{7DA911E6-3EDF-4EA8-8E86-1E11A33DBBE5}">
      <dgm:prSet/>
      <dgm:spPr/>
      <dgm:t>
        <a:bodyPr/>
        <a:lstStyle/>
        <a:p>
          <a:endParaRPr lang="en-IN"/>
        </a:p>
      </dgm:t>
    </dgm:pt>
    <dgm:pt modelId="{1CFF1CB4-F826-422D-AE4D-DCEF296979F8}" type="sibTrans" cxnId="{7DA911E6-3EDF-4EA8-8E86-1E11A33DBBE5}">
      <dgm:prSet/>
      <dgm:spPr/>
      <dgm:t>
        <a:bodyPr/>
        <a:lstStyle/>
        <a:p>
          <a:endParaRPr lang="en-IN"/>
        </a:p>
      </dgm:t>
    </dgm:pt>
    <dgm:pt modelId="{8A171F2A-8A32-46F3-84CC-CEA646BC0899}">
      <dgm:prSet phldrT="[Text]"/>
      <dgm:spPr/>
      <dgm:t>
        <a:bodyPr/>
        <a:lstStyle/>
        <a:p>
          <a:r>
            <a:rPr lang="en-IN" dirty="0"/>
            <a:t>Splitting the dataset </a:t>
          </a:r>
        </a:p>
      </dgm:t>
    </dgm:pt>
    <dgm:pt modelId="{92F9692F-1C37-4EBC-8C2B-59E8169E40E3}" type="parTrans" cxnId="{F907F6C1-B4D7-403A-8E2F-BA9565EB3CED}">
      <dgm:prSet/>
      <dgm:spPr/>
      <dgm:t>
        <a:bodyPr/>
        <a:lstStyle/>
        <a:p>
          <a:endParaRPr lang="en-IN"/>
        </a:p>
      </dgm:t>
    </dgm:pt>
    <dgm:pt modelId="{1A2CD788-433B-4C6A-99EC-30C199BD8F3C}" type="sibTrans" cxnId="{F907F6C1-B4D7-403A-8E2F-BA9565EB3CED}">
      <dgm:prSet/>
      <dgm:spPr/>
      <dgm:t>
        <a:bodyPr/>
        <a:lstStyle/>
        <a:p>
          <a:endParaRPr lang="en-IN"/>
        </a:p>
      </dgm:t>
    </dgm:pt>
    <dgm:pt modelId="{DEBE3E14-CC2D-42BE-B92A-4D3C484F9C88}">
      <dgm:prSet phldrT="[Text]"/>
      <dgm:spPr/>
      <dgm:t>
        <a:bodyPr/>
        <a:lstStyle/>
        <a:p>
          <a:r>
            <a:rPr lang="en-IN" dirty="0"/>
            <a:t>Evaluation</a:t>
          </a:r>
        </a:p>
      </dgm:t>
    </dgm:pt>
    <dgm:pt modelId="{F7CA13BE-B411-42B8-9867-F4AA2D44F789}" type="parTrans" cxnId="{03312F23-DAB7-4837-98BC-A876DB51EC9E}">
      <dgm:prSet/>
      <dgm:spPr/>
      <dgm:t>
        <a:bodyPr/>
        <a:lstStyle/>
        <a:p>
          <a:endParaRPr lang="en-IN"/>
        </a:p>
      </dgm:t>
    </dgm:pt>
    <dgm:pt modelId="{9B5BDA7C-B551-4322-82F9-50486C0DC41D}" type="sibTrans" cxnId="{03312F23-DAB7-4837-98BC-A876DB51EC9E}">
      <dgm:prSet/>
      <dgm:spPr/>
      <dgm:t>
        <a:bodyPr/>
        <a:lstStyle/>
        <a:p>
          <a:endParaRPr lang="en-IN"/>
        </a:p>
      </dgm:t>
    </dgm:pt>
    <dgm:pt modelId="{97BFE04C-14F3-49AC-9E83-7A2EEB4E33C4}">
      <dgm:prSet phldrT="[Text]"/>
      <dgm:spPr/>
      <dgm:t>
        <a:bodyPr/>
        <a:lstStyle/>
        <a:p>
          <a:r>
            <a:rPr lang="en-IN" dirty="0"/>
            <a:t>Pre-Processing</a:t>
          </a:r>
        </a:p>
      </dgm:t>
    </dgm:pt>
    <dgm:pt modelId="{18108418-B499-478B-995D-9DD5F7247F32}" type="parTrans" cxnId="{01A3DB0E-ACF9-4BEC-AC7E-B20161830DAE}">
      <dgm:prSet/>
      <dgm:spPr/>
      <dgm:t>
        <a:bodyPr/>
        <a:lstStyle/>
        <a:p>
          <a:endParaRPr lang="en-IN"/>
        </a:p>
      </dgm:t>
    </dgm:pt>
    <dgm:pt modelId="{A5B0E79C-B2B6-4D00-948A-3D4C45DF74CF}" type="sibTrans" cxnId="{01A3DB0E-ACF9-4BEC-AC7E-B20161830DAE}">
      <dgm:prSet/>
      <dgm:spPr/>
      <dgm:t>
        <a:bodyPr/>
        <a:lstStyle/>
        <a:p>
          <a:endParaRPr lang="en-IN"/>
        </a:p>
      </dgm:t>
    </dgm:pt>
    <dgm:pt modelId="{12867CB5-B22F-4EBB-96AE-3856A79B373B}">
      <dgm:prSet phldrT="[Text]"/>
      <dgm:spPr/>
      <dgm:t>
        <a:bodyPr/>
        <a:lstStyle/>
        <a:p>
          <a:r>
            <a:rPr lang="en-IN" dirty="0"/>
            <a:t>Defining a LR model with NB feature</a:t>
          </a:r>
        </a:p>
      </dgm:t>
    </dgm:pt>
    <dgm:pt modelId="{F8220EC6-A7DA-4F07-A3F7-5D46B04F6B90}" type="parTrans" cxnId="{94C2363B-F2B7-4707-A656-09D19D692D3C}">
      <dgm:prSet/>
      <dgm:spPr/>
      <dgm:t>
        <a:bodyPr/>
        <a:lstStyle/>
        <a:p>
          <a:endParaRPr lang="en-IN"/>
        </a:p>
      </dgm:t>
    </dgm:pt>
    <dgm:pt modelId="{80B1191D-0E2A-4633-BD42-8475D5AEF865}" type="sibTrans" cxnId="{94C2363B-F2B7-4707-A656-09D19D692D3C}">
      <dgm:prSet/>
      <dgm:spPr/>
      <dgm:t>
        <a:bodyPr/>
        <a:lstStyle/>
        <a:p>
          <a:endParaRPr lang="en-IN"/>
        </a:p>
      </dgm:t>
    </dgm:pt>
    <dgm:pt modelId="{5ED0DAD0-72A6-44D3-9268-D4A40948C7BE}" type="pres">
      <dgm:prSet presAssocID="{83F4C329-934B-409D-819D-A387DF06CC2F}" presName="Name0" presStyleCnt="0">
        <dgm:presLayoutVars>
          <dgm:dir/>
          <dgm:resizeHandles val="exact"/>
        </dgm:presLayoutVars>
      </dgm:prSet>
      <dgm:spPr/>
    </dgm:pt>
    <dgm:pt modelId="{A855652B-D74D-4F57-85BE-0709C2BE575F}" type="pres">
      <dgm:prSet presAssocID="{2A98E064-A08C-4D39-A48C-6534B250F0A1}" presName="node" presStyleLbl="node1" presStyleIdx="0" presStyleCnt="5">
        <dgm:presLayoutVars>
          <dgm:bulletEnabled val="1"/>
        </dgm:presLayoutVars>
      </dgm:prSet>
      <dgm:spPr/>
    </dgm:pt>
    <dgm:pt modelId="{312296B5-998D-47B4-810A-C3C100433FFD}" type="pres">
      <dgm:prSet presAssocID="{1CFF1CB4-F826-422D-AE4D-DCEF296979F8}" presName="sibTrans" presStyleLbl="sibTrans2D1" presStyleIdx="0" presStyleCnt="4"/>
      <dgm:spPr/>
    </dgm:pt>
    <dgm:pt modelId="{80C5C827-3C77-4152-A427-942D5CF0F293}" type="pres">
      <dgm:prSet presAssocID="{1CFF1CB4-F826-422D-AE4D-DCEF296979F8}" presName="connectorText" presStyleLbl="sibTrans2D1" presStyleIdx="0" presStyleCnt="4"/>
      <dgm:spPr/>
    </dgm:pt>
    <dgm:pt modelId="{110D9844-ED94-40B8-8B47-608BF2431B72}" type="pres">
      <dgm:prSet presAssocID="{8A171F2A-8A32-46F3-84CC-CEA646BC0899}" presName="node" presStyleLbl="node1" presStyleIdx="1" presStyleCnt="5">
        <dgm:presLayoutVars>
          <dgm:bulletEnabled val="1"/>
        </dgm:presLayoutVars>
      </dgm:prSet>
      <dgm:spPr/>
    </dgm:pt>
    <dgm:pt modelId="{868D8F4E-4019-431A-AA71-FBFD3154A111}" type="pres">
      <dgm:prSet presAssocID="{1A2CD788-433B-4C6A-99EC-30C199BD8F3C}" presName="sibTrans" presStyleLbl="sibTrans2D1" presStyleIdx="1" presStyleCnt="4" custLinFactNeighborX="19377" custLinFactNeighborY="-3096"/>
      <dgm:spPr/>
    </dgm:pt>
    <dgm:pt modelId="{164204DD-6952-490F-87C0-2CFB3E8BC090}" type="pres">
      <dgm:prSet presAssocID="{1A2CD788-433B-4C6A-99EC-30C199BD8F3C}" presName="connectorText" presStyleLbl="sibTrans2D1" presStyleIdx="1" presStyleCnt="4"/>
      <dgm:spPr/>
    </dgm:pt>
    <dgm:pt modelId="{35785276-C342-4D6E-B791-48B309F10589}" type="pres">
      <dgm:prSet presAssocID="{97BFE04C-14F3-49AC-9E83-7A2EEB4E33C4}" presName="node" presStyleLbl="node1" presStyleIdx="2" presStyleCnt="5">
        <dgm:presLayoutVars>
          <dgm:bulletEnabled val="1"/>
        </dgm:presLayoutVars>
      </dgm:prSet>
      <dgm:spPr/>
    </dgm:pt>
    <dgm:pt modelId="{C29A95C5-1CDF-493A-BFE1-39098B00881D}" type="pres">
      <dgm:prSet presAssocID="{A5B0E79C-B2B6-4D00-948A-3D4C45DF74CF}" presName="sibTrans" presStyleLbl="sibTrans2D1" presStyleIdx="2" presStyleCnt="4"/>
      <dgm:spPr/>
    </dgm:pt>
    <dgm:pt modelId="{E4AB1129-649A-4455-9A4E-04DD7E0EC519}" type="pres">
      <dgm:prSet presAssocID="{A5B0E79C-B2B6-4D00-948A-3D4C45DF74CF}" presName="connectorText" presStyleLbl="sibTrans2D1" presStyleIdx="2" presStyleCnt="4"/>
      <dgm:spPr/>
    </dgm:pt>
    <dgm:pt modelId="{A080D515-FB3E-4539-83CE-D9AC0D1EA3E9}" type="pres">
      <dgm:prSet presAssocID="{12867CB5-B22F-4EBB-96AE-3856A79B373B}" presName="node" presStyleLbl="node1" presStyleIdx="3" presStyleCnt="5">
        <dgm:presLayoutVars>
          <dgm:bulletEnabled val="1"/>
        </dgm:presLayoutVars>
      </dgm:prSet>
      <dgm:spPr/>
    </dgm:pt>
    <dgm:pt modelId="{6454BB67-2D4F-457D-8403-C35E4554C3BF}" type="pres">
      <dgm:prSet presAssocID="{80B1191D-0E2A-4633-BD42-8475D5AEF865}" presName="sibTrans" presStyleLbl="sibTrans2D1" presStyleIdx="3" presStyleCnt="4"/>
      <dgm:spPr/>
    </dgm:pt>
    <dgm:pt modelId="{66A09769-433F-40EC-9D69-961E9E86ED1A}" type="pres">
      <dgm:prSet presAssocID="{80B1191D-0E2A-4633-BD42-8475D5AEF865}" presName="connectorText" presStyleLbl="sibTrans2D1" presStyleIdx="3" presStyleCnt="4"/>
      <dgm:spPr/>
    </dgm:pt>
    <dgm:pt modelId="{4432999A-E36A-42ED-978E-F725CD22739D}" type="pres">
      <dgm:prSet presAssocID="{DEBE3E14-CC2D-42BE-B92A-4D3C484F9C88}" presName="node" presStyleLbl="node1" presStyleIdx="4" presStyleCnt="5">
        <dgm:presLayoutVars>
          <dgm:bulletEnabled val="1"/>
        </dgm:presLayoutVars>
      </dgm:prSet>
      <dgm:spPr/>
    </dgm:pt>
  </dgm:ptLst>
  <dgm:cxnLst>
    <dgm:cxn modelId="{01A3DB0E-ACF9-4BEC-AC7E-B20161830DAE}" srcId="{83F4C329-934B-409D-819D-A387DF06CC2F}" destId="{97BFE04C-14F3-49AC-9E83-7A2EEB4E33C4}" srcOrd="2" destOrd="0" parTransId="{18108418-B499-478B-995D-9DD5F7247F32}" sibTransId="{A5B0E79C-B2B6-4D00-948A-3D4C45DF74CF}"/>
    <dgm:cxn modelId="{648B0B21-358B-44CD-AC66-23770AE68BED}" type="presOf" srcId="{A5B0E79C-B2B6-4D00-948A-3D4C45DF74CF}" destId="{C29A95C5-1CDF-493A-BFE1-39098B00881D}" srcOrd="0" destOrd="0" presId="urn:microsoft.com/office/officeart/2005/8/layout/process1"/>
    <dgm:cxn modelId="{03312F23-DAB7-4837-98BC-A876DB51EC9E}" srcId="{83F4C329-934B-409D-819D-A387DF06CC2F}" destId="{DEBE3E14-CC2D-42BE-B92A-4D3C484F9C88}" srcOrd="4" destOrd="0" parTransId="{F7CA13BE-B411-42B8-9867-F4AA2D44F789}" sibTransId="{9B5BDA7C-B551-4322-82F9-50486C0DC41D}"/>
    <dgm:cxn modelId="{94C2363B-F2B7-4707-A656-09D19D692D3C}" srcId="{83F4C329-934B-409D-819D-A387DF06CC2F}" destId="{12867CB5-B22F-4EBB-96AE-3856A79B373B}" srcOrd="3" destOrd="0" parTransId="{F8220EC6-A7DA-4F07-A3F7-5D46B04F6B90}" sibTransId="{80B1191D-0E2A-4633-BD42-8475D5AEF865}"/>
    <dgm:cxn modelId="{54E5B546-27F7-4079-82AF-36CBAA024C0F}" type="presOf" srcId="{97BFE04C-14F3-49AC-9E83-7A2EEB4E33C4}" destId="{35785276-C342-4D6E-B791-48B309F10589}" srcOrd="0" destOrd="0" presId="urn:microsoft.com/office/officeart/2005/8/layout/process1"/>
    <dgm:cxn modelId="{4E96CD49-EC98-4ABA-9FFC-41F4A2A9FAC0}" type="presOf" srcId="{1A2CD788-433B-4C6A-99EC-30C199BD8F3C}" destId="{164204DD-6952-490F-87C0-2CFB3E8BC090}" srcOrd="1" destOrd="0" presId="urn:microsoft.com/office/officeart/2005/8/layout/process1"/>
    <dgm:cxn modelId="{4D8BCB50-D4ED-461F-95D1-DD06B4B037FC}" type="presOf" srcId="{8A171F2A-8A32-46F3-84CC-CEA646BC0899}" destId="{110D9844-ED94-40B8-8B47-608BF2431B72}" srcOrd="0" destOrd="0" presId="urn:microsoft.com/office/officeart/2005/8/layout/process1"/>
    <dgm:cxn modelId="{A2746359-E3E4-4AC7-BEC1-C1773B900709}" type="presOf" srcId="{83F4C329-934B-409D-819D-A387DF06CC2F}" destId="{5ED0DAD0-72A6-44D3-9268-D4A40948C7BE}" srcOrd="0" destOrd="0" presId="urn:microsoft.com/office/officeart/2005/8/layout/process1"/>
    <dgm:cxn modelId="{E37E8C7D-B629-4C5C-A1CF-48A1AEC6DA6C}" type="presOf" srcId="{12867CB5-B22F-4EBB-96AE-3856A79B373B}" destId="{A080D515-FB3E-4539-83CE-D9AC0D1EA3E9}" srcOrd="0" destOrd="0" presId="urn:microsoft.com/office/officeart/2005/8/layout/process1"/>
    <dgm:cxn modelId="{11A6858F-276D-4283-B844-0EE3444ECBA4}" type="presOf" srcId="{2A98E064-A08C-4D39-A48C-6534B250F0A1}" destId="{A855652B-D74D-4F57-85BE-0709C2BE575F}" srcOrd="0" destOrd="0" presId="urn:microsoft.com/office/officeart/2005/8/layout/process1"/>
    <dgm:cxn modelId="{7669B4AF-C02C-4836-80CB-697A84B0CBD7}" type="presOf" srcId="{1CFF1CB4-F826-422D-AE4D-DCEF296979F8}" destId="{312296B5-998D-47B4-810A-C3C100433FFD}" srcOrd="0" destOrd="0" presId="urn:microsoft.com/office/officeart/2005/8/layout/process1"/>
    <dgm:cxn modelId="{AD5FA1B5-18F4-4B79-8298-CFE585454C97}" type="presOf" srcId="{80B1191D-0E2A-4633-BD42-8475D5AEF865}" destId="{6454BB67-2D4F-457D-8403-C35E4554C3BF}" srcOrd="0" destOrd="0" presId="urn:microsoft.com/office/officeart/2005/8/layout/process1"/>
    <dgm:cxn modelId="{F907F6C1-B4D7-403A-8E2F-BA9565EB3CED}" srcId="{83F4C329-934B-409D-819D-A387DF06CC2F}" destId="{8A171F2A-8A32-46F3-84CC-CEA646BC0899}" srcOrd="1" destOrd="0" parTransId="{92F9692F-1C37-4EBC-8C2B-59E8169E40E3}" sibTransId="{1A2CD788-433B-4C6A-99EC-30C199BD8F3C}"/>
    <dgm:cxn modelId="{EE7109C7-4565-4913-A94C-A902FFDCA514}" type="presOf" srcId="{80B1191D-0E2A-4633-BD42-8475D5AEF865}" destId="{66A09769-433F-40EC-9D69-961E9E86ED1A}" srcOrd="1" destOrd="0" presId="urn:microsoft.com/office/officeart/2005/8/layout/process1"/>
    <dgm:cxn modelId="{0F8772D1-28FA-4988-A745-F21F90ACAA3E}" type="presOf" srcId="{1A2CD788-433B-4C6A-99EC-30C199BD8F3C}" destId="{868D8F4E-4019-431A-AA71-FBFD3154A111}" srcOrd="0" destOrd="0" presId="urn:microsoft.com/office/officeart/2005/8/layout/process1"/>
    <dgm:cxn modelId="{7DA911E6-3EDF-4EA8-8E86-1E11A33DBBE5}" srcId="{83F4C329-934B-409D-819D-A387DF06CC2F}" destId="{2A98E064-A08C-4D39-A48C-6534B250F0A1}" srcOrd="0" destOrd="0" parTransId="{57B70623-2D90-443D-8CC1-299C562CD85F}" sibTransId="{1CFF1CB4-F826-422D-AE4D-DCEF296979F8}"/>
    <dgm:cxn modelId="{ED614FEF-649E-4EF5-8FA2-4197D26B3374}" type="presOf" srcId="{1CFF1CB4-F826-422D-AE4D-DCEF296979F8}" destId="{80C5C827-3C77-4152-A427-942D5CF0F293}" srcOrd="1" destOrd="0" presId="urn:microsoft.com/office/officeart/2005/8/layout/process1"/>
    <dgm:cxn modelId="{1A69B1F2-4EAA-4545-8D7E-702E79020E30}" type="presOf" srcId="{DEBE3E14-CC2D-42BE-B92A-4D3C484F9C88}" destId="{4432999A-E36A-42ED-978E-F725CD22739D}" srcOrd="0" destOrd="0" presId="urn:microsoft.com/office/officeart/2005/8/layout/process1"/>
    <dgm:cxn modelId="{9F7200FE-3A36-4418-BE5C-654DA167BFA6}" type="presOf" srcId="{A5B0E79C-B2B6-4D00-948A-3D4C45DF74CF}" destId="{E4AB1129-649A-4455-9A4E-04DD7E0EC519}" srcOrd="1" destOrd="0" presId="urn:microsoft.com/office/officeart/2005/8/layout/process1"/>
    <dgm:cxn modelId="{E4607043-75B8-40A1-B30B-B13EB8845715}" type="presParOf" srcId="{5ED0DAD0-72A6-44D3-9268-D4A40948C7BE}" destId="{A855652B-D74D-4F57-85BE-0709C2BE575F}" srcOrd="0" destOrd="0" presId="urn:microsoft.com/office/officeart/2005/8/layout/process1"/>
    <dgm:cxn modelId="{E11B07BA-4512-4FC0-8C17-0DF43363DCF3}" type="presParOf" srcId="{5ED0DAD0-72A6-44D3-9268-D4A40948C7BE}" destId="{312296B5-998D-47B4-810A-C3C100433FFD}" srcOrd="1" destOrd="0" presId="urn:microsoft.com/office/officeart/2005/8/layout/process1"/>
    <dgm:cxn modelId="{F8B4D2AD-AAC7-407B-9053-E9E3E334BBDC}" type="presParOf" srcId="{312296B5-998D-47B4-810A-C3C100433FFD}" destId="{80C5C827-3C77-4152-A427-942D5CF0F293}" srcOrd="0" destOrd="0" presId="urn:microsoft.com/office/officeart/2005/8/layout/process1"/>
    <dgm:cxn modelId="{1F4EDC2B-7C6D-474C-98DC-6F1CFA246A33}" type="presParOf" srcId="{5ED0DAD0-72A6-44D3-9268-D4A40948C7BE}" destId="{110D9844-ED94-40B8-8B47-608BF2431B72}" srcOrd="2" destOrd="0" presId="urn:microsoft.com/office/officeart/2005/8/layout/process1"/>
    <dgm:cxn modelId="{7F61CB57-BF58-4E0F-AB94-852B5128EAE7}" type="presParOf" srcId="{5ED0DAD0-72A6-44D3-9268-D4A40948C7BE}" destId="{868D8F4E-4019-431A-AA71-FBFD3154A111}" srcOrd="3" destOrd="0" presId="urn:microsoft.com/office/officeart/2005/8/layout/process1"/>
    <dgm:cxn modelId="{67BBA855-039B-47C9-9FD6-D73E2C089FE8}" type="presParOf" srcId="{868D8F4E-4019-431A-AA71-FBFD3154A111}" destId="{164204DD-6952-490F-87C0-2CFB3E8BC090}" srcOrd="0" destOrd="0" presId="urn:microsoft.com/office/officeart/2005/8/layout/process1"/>
    <dgm:cxn modelId="{B19488FD-DBBD-41FA-9DCF-F1ECB7B8A844}" type="presParOf" srcId="{5ED0DAD0-72A6-44D3-9268-D4A40948C7BE}" destId="{35785276-C342-4D6E-B791-48B309F10589}" srcOrd="4" destOrd="0" presId="urn:microsoft.com/office/officeart/2005/8/layout/process1"/>
    <dgm:cxn modelId="{DC6B503A-C4FA-4439-B549-FFF19046A52A}" type="presParOf" srcId="{5ED0DAD0-72A6-44D3-9268-D4A40948C7BE}" destId="{C29A95C5-1CDF-493A-BFE1-39098B00881D}" srcOrd="5" destOrd="0" presId="urn:microsoft.com/office/officeart/2005/8/layout/process1"/>
    <dgm:cxn modelId="{3986AF9B-466D-4E57-988A-87866CA4BAF9}" type="presParOf" srcId="{C29A95C5-1CDF-493A-BFE1-39098B00881D}" destId="{E4AB1129-649A-4455-9A4E-04DD7E0EC519}" srcOrd="0" destOrd="0" presId="urn:microsoft.com/office/officeart/2005/8/layout/process1"/>
    <dgm:cxn modelId="{14F55570-30F3-4EFD-A75D-931FFB5B4675}" type="presParOf" srcId="{5ED0DAD0-72A6-44D3-9268-D4A40948C7BE}" destId="{A080D515-FB3E-4539-83CE-D9AC0D1EA3E9}" srcOrd="6" destOrd="0" presId="urn:microsoft.com/office/officeart/2005/8/layout/process1"/>
    <dgm:cxn modelId="{01FE5824-B68C-41A9-B11B-B2DCD10DD1D8}" type="presParOf" srcId="{5ED0DAD0-72A6-44D3-9268-D4A40948C7BE}" destId="{6454BB67-2D4F-457D-8403-C35E4554C3BF}" srcOrd="7" destOrd="0" presId="urn:microsoft.com/office/officeart/2005/8/layout/process1"/>
    <dgm:cxn modelId="{09AEE179-CE22-4F09-99AD-9F5C4DB5C373}" type="presParOf" srcId="{6454BB67-2D4F-457D-8403-C35E4554C3BF}" destId="{66A09769-433F-40EC-9D69-961E9E86ED1A}" srcOrd="0" destOrd="0" presId="urn:microsoft.com/office/officeart/2005/8/layout/process1"/>
    <dgm:cxn modelId="{0AFA8C4D-9E46-4942-9AC5-3F2CC1555433}" type="presParOf" srcId="{5ED0DAD0-72A6-44D3-9268-D4A40948C7BE}" destId="{4432999A-E36A-42ED-978E-F725CD22739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A8A17-5FF4-43DE-B307-DBC192226D36}">
      <dsp:nvSpPr>
        <dsp:cNvPr id="0" name=""/>
        <dsp:cNvSpPr/>
      </dsp:nvSpPr>
      <dsp:spPr>
        <a:xfrm>
          <a:off x="3255" y="269090"/>
          <a:ext cx="1232813" cy="150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 Dataset</a:t>
          </a:r>
        </a:p>
      </dsp:txBody>
      <dsp:txXfrm>
        <a:off x="39363" y="305198"/>
        <a:ext cx="1160597" cy="1430275"/>
      </dsp:txXfrm>
    </dsp:sp>
    <dsp:sp modelId="{AB1D6959-75F7-43C3-BF94-D6BA22E902A5}">
      <dsp:nvSpPr>
        <dsp:cNvPr id="0" name=""/>
        <dsp:cNvSpPr/>
      </dsp:nvSpPr>
      <dsp:spPr>
        <a:xfrm>
          <a:off x="1359350" y="867467"/>
          <a:ext cx="261356" cy="3057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359350" y="928614"/>
        <a:ext cx="182949" cy="183443"/>
      </dsp:txXfrm>
    </dsp:sp>
    <dsp:sp modelId="{86A29094-A33A-41F6-96F4-0F49A2EF841F}">
      <dsp:nvSpPr>
        <dsp:cNvPr id="0" name=""/>
        <dsp:cNvSpPr/>
      </dsp:nvSpPr>
      <dsp:spPr>
        <a:xfrm>
          <a:off x="1729194" y="269090"/>
          <a:ext cx="1232813" cy="150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51041"/>
                <a:satOff val="-732"/>
                <a:lumOff val="4269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51041"/>
                <a:satOff val="-732"/>
                <a:lumOff val="4269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51041"/>
                <a:satOff val="-732"/>
                <a:lumOff val="426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Splitting the dataset </a:t>
          </a:r>
        </a:p>
      </dsp:txBody>
      <dsp:txXfrm>
        <a:off x="1765302" y="305198"/>
        <a:ext cx="1160597" cy="1430275"/>
      </dsp:txXfrm>
    </dsp:sp>
    <dsp:sp modelId="{86C30F79-0916-4AFA-992B-BBFF70CEC386}">
      <dsp:nvSpPr>
        <dsp:cNvPr id="0" name=""/>
        <dsp:cNvSpPr/>
      </dsp:nvSpPr>
      <dsp:spPr>
        <a:xfrm>
          <a:off x="3085288" y="867467"/>
          <a:ext cx="261356" cy="3057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61260"/>
                <a:satOff val="-851"/>
                <a:lumOff val="4591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61260"/>
                <a:satOff val="-851"/>
                <a:lumOff val="4591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61260"/>
                <a:satOff val="-851"/>
                <a:lumOff val="45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085288" y="928614"/>
        <a:ext cx="182949" cy="183443"/>
      </dsp:txXfrm>
    </dsp:sp>
    <dsp:sp modelId="{D2B288E7-2E06-472B-BC02-B93400C16E85}">
      <dsp:nvSpPr>
        <dsp:cNvPr id="0" name=""/>
        <dsp:cNvSpPr/>
      </dsp:nvSpPr>
      <dsp:spPr>
        <a:xfrm>
          <a:off x="3455132" y="269090"/>
          <a:ext cx="1232813" cy="150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02082"/>
                <a:satOff val="-1464"/>
                <a:lumOff val="8538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02082"/>
                <a:satOff val="-1464"/>
                <a:lumOff val="8538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02082"/>
                <a:satOff val="-1464"/>
                <a:lumOff val="85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</a:p>
      </dsp:txBody>
      <dsp:txXfrm>
        <a:off x="3491240" y="305198"/>
        <a:ext cx="1160597" cy="1430275"/>
      </dsp:txXfrm>
    </dsp:sp>
    <dsp:sp modelId="{C6B4A845-2530-4537-9044-5677F7F0C91B}">
      <dsp:nvSpPr>
        <dsp:cNvPr id="0" name=""/>
        <dsp:cNvSpPr/>
      </dsp:nvSpPr>
      <dsp:spPr>
        <a:xfrm>
          <a:off x="4811227" y="867467"/>
          <a:ext cx="261356" cy="3057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22521"/>
                <a:satOff val="-1702"/>
                <a:lumOff val="9182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22521"/>
                <a:satOff val="-1702"/>
                <a:lumOff val="9182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22521"/>
                <a:satOff val="-1702"/>
                <a:lumOff val="91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811227" y="928614"/>
        <a:ext cx="182949" cy="183443"/>
      </dsp:txXfrm>
    </dsp:sp>
    <dsp:sp modelId="{F1547AA8-1E22-40EF-BCB3-11093F6657C4}">
      <dsp:nvSpPr>
        <dsp:cNvPr id="0" name=""/>
        <dsp:cNvSpPr/>
      </dsp:nvSpPr>
      <dsp:spPr>
        <a:xfrm>
          <a:off x="5181071" y="269090"/>
          <a:ext cx="1232813" cy="150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defining the model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 pretrained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roberta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17179" y="305198"/>
        <a:ext cx="1160597" cy="1430275"/>
      </dsp:txXfrm>
    </dsp:sp>
    <dsp:sp modelId="{4C4E47F1-D2A2-49D5-9C93-D4140366C1EA}">
      <dsp:nvSpPr>
        <dsp:cNvPr id="0" name=""/>
        <dsp:cNvSpPr/>
      </dsp:nvSpPr>
      <dsp:spPr>
        <a:xfrm>
          <a:off x="6537165" y="867467"/>
          <a:ext cx="261356" cy="3057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83781"/>
                <a:satOff val="-2553"/>
                <a:lumOff val="13772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83781"/>
                <a:satOff val="-2553"/>
                <a:lumOff val="13772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83781"/>
                <a:satOff val="-2553"/>
                <a:lumOff val="1377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537165" y="928614"/>
        <a:ext cx="182949" cy="183443"/>
      </dsp:txXfrm>
    </dsp:sp>
    <dsp:sp modelId="{37324EA7-66A6-44C7-A797-4A73475CDE9E}">
      <dsp:nvSpPr>
        <dsp:cNvPr id="0" name=""/>
        <dsp:cNvSpPr/>
      </dsp:nvSpPr>
      <dsp:spPr>
        <a:xfrm>
          <a:off x="6907009" y="269090"/>
          <a:ext cx="1232813" cy="150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04164"/>
                <a:satOff val="-2928"/>
                <a:lumOff val="1707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04164"/>
                <a:satOff val="-2928"/>
                <a:lumOff val="1707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04164"/>
                <a:satOff val="-2928"/>
                <a:lumOff val="170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the Model</a:t>
          </a:r>
        </a:p>
      </dsp:txBody>
      <dsp:txXfrm>
        <a:off x="6943117" y="305198"/>
        <a:ext cx="1160597" cy="1430275"/>
      </dsp:txXfrm>
    </dsp:sp>
    <dsp:sp modelId="{85D9D671-AED4-417A-8DA5-2B166AE9B39B}">
      <dsp:nvSpPr>
        <dsp:cNvPr id="0" name=""/>
        <dsp:cNvSpPr/>
      </dsp:nvSpPr>
      <dsp:spPr>
        <a:xfrm>
          <a:off x="8263104" y="867467"/>
          <a:ext cx="261356" cy="3057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45041"/>
                <a:satOff val="-3404"/>
                <a:lumOff val="18363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45041"/>
                <a:satOff val="-3404"/>
                <a:lumOff val="18363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45041"/>
                <a:satOff val="-3404"/>
                <a:lumOff val="183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8263104" y="928614"/>
        <a:ext cx="182949" cy="183443"/>
      </dsp:txXfrm>
    </dsp:sp>
    <dsp:sp modelId="{2FB33ADA-CA9D-4E87-978B-4CDA9D2BAFAC}">
      <dsp:nvSpPr>
        <dsp:cNvPr id="0" name=""/>
        <dsp:cNvSpPr/>
      </dsp:nvSpPr>
      <dsp:spPr>
        <a:xfrm>
          <a:off x="8632948" y="269090"/>
          <a:ext cx="1232813" cy="150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55205"/>
                <a:satOff val="-3660"/>
                <a:lumOff val="21346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55205"/>
                <a:satOff val="-3660"/>
                <a:lumOff val="21346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55205"/>
                <a:satOff val="-3660"/>
                <a:lumOff val="2134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Validating the model</a:t>
          </a:r>
        </a:p>
      </dsp:txBody>
      <dsp:txXfrm>
        <a:off x="8669056" y="305198"/>
        <a:ext cx="1160597" cy="1430275"/>
      </dsp:txXfrm>
    </dsp:sp>
    <dsp:sp modelId="{5389820B-81D7-45DA-8E39-7AA146CBA482}">
      <dsp:nvSpPr>
        <dsp:cNvPr id="0" name=""/>
        <dsp:cNvSpPr/>
      </dsp:nvSpPr>
      <dsp:spPr>
        <a:xfrm>
          <a:off x="9989043" y="867467"/>
          <a:ext cx="261356" cy="3057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2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2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2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9989043" y="928614"/>
        <a:ext cx="182949" cy="183443"/>
      </dsp:txXfrm>
    </dsp:sp>
    <dsp:sp modelId="{DE984543-4991-4AED-B732-62BBF15969A8}">
      <dsp:nvSpPr>
        <dsp:cNvPr id="0" name=""/>
        <dsp:cNvSpPr/>
      </dsp:nvSpPr>
      <dsp:spPr>
        <a:xfrm>
          <a:off x="10358887" y="269090"/>
          <a:ext cx="1232813" cy="150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sp:txBody>
      <dsp:txXfrm>
        <a:off x="10394995" y="305198"/>
        <a:ext cx="1160597" cy="1430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F639E-7DD8-41D0-B7D5-898CECDF285A}">
      <dsp:nvSpPr>
        <dsp:cNvPr id="0" name=""/>
        <dsp:cNvSpPr/>
      </dsp:nvSpPr>
      <dsp:spPr>
        <a:xfrm>
          <a:off x="0" y="967016"/>
          <a:ext cx="1442688" cy="906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 dataset</a:t>
          </a:r>
        </a:p>
      </dsp:txBody>
      <dsp:txXfrm>
        <a:off x="26541" y="993557"/>
        <a:ext cx="1389606" cy="853107"/>
      </dsp:txXfrm>
    </dsp:sp>
    <dsp:sp modelId="{8377AC8D-2132-4506-9051-A38D0BE81FE3}">
      <dsp:nvSpPr>
        <dsp:cNvPr id="0" name=""/>
        <dsp:cNvSpPr/>
      </dsp:nvSpPr>
      <dsp:spPr>
        <a:xfrm>
          <a:off x="1586957" y="1241218"/>
          <a:ext cx="305850" cy="357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586957" y="1312775"/>
        <a:ext cx="214095" cy="214672"/>
      </dsp:txXfrm>
    </dsp:sp>
    <dsp:sp modelId="{BC66E688-2EFC-440F-81EF-349CF7DC17F0}">
      <dsp:nvSpPr>
        <dsp:cNvPr id="0" name=""/>
        <dsp:cNvSpPr/>
      </dsp:nvSpPr>
      <dsp:spPr>
        <a:xfrm>
          <a:off x="2019764" y="967016"/>
          <a:ext cx="1442688" cy="906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20479"/>
                <a:satOff val="-2520"/>
                <a:lumOff val="1402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</a:p>
      </dsp:txBody>
      <dsp:txXfrm>
        <a:off x="2046305" y="993557"/>
        <a:ext cx="1389606" cy="853107"/>
      </dsp:txXfrm>
    </dsp:sp>
    <dsp:sp modelId="{B622FA57-0332-4BA0-98AB-0DA469DF6C06}">
      <dsp:nvSpPr>
        <dsp:cNvPr id="0" name=""/>
        <dsp:cNvSpPr/>
      </dsp:nvSpPr>
      <dsp:spPr>
        <a:xfrm>
          <a:off x="3606722" y="1241218"/>
          <a:ext cx="305850" cy="357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50045"/>
                <a:satOff val="-2771"/>
                <a:lumOff val="12851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50045"/>
                <a:satOff val="-2771"/>
                <a:lumOff val="12851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50045"/>
                <a:satOff val="-2771"/>
                <a:lumOff val="128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606722" y="1312775"/>
        <a:ext cx="214095" cy="214672"/>
      </dsp:txXfrm>
    </dsp:sp>
    <dsp:sp modelId="{38BBC12C-0331-4CD2-8051-B4A7DE3BFFF2}">
      <dsp:nvSpPr>
        <dsp:cNvPr id="0" name=""/>
        <dsp:cNvSpPr/>
      </dsp:nvSpPr>
      <dsp:spPr>
        <a:xfrm>
          <a:off x="4039529" y="967016"/>
          <a:ext cx="1442688" cy="906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40958"/>
                <a:satOff val="-5040"/>
                <a:lumOff val="280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Splitting the dataset</a:t>
          </a:r>
        </a:p>
      </dsp:txBody>
      <dsp:txXfrm>
        <a:off x="4066070" y="993557"/>
        <a:ext cx="1389606" cy="853107"/>
      </dsp:txXfrm>
    </dsp:sp>
    <dsp:sp modelId="{C6D05924-1C41-4FD2-A8AE-15A82279990E}">
      <dsp:nvSpPr>
        <dsp:cNvPr id="0" name=""/>
        <dsp:cNvSpPr/>
      </dsp:nvSpPr>
      <dsp:spPr>
        <a:xfrm>
          <a:off x="5626487" y="1241218"/>
          <a:ext cx="305850" cy="357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0089"/>
                <a:satOff val="-5542"/>
                <a:lumOff val="25702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0089"/>
                <a:satOff val="-5542"/>
                <a:lumOff val="25702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0089"/>
                <a:satOff val="-5542"/>
                <a:lumOff val="257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626487" y="1312775"/>
        <a:ext cx="214095" cy="214672"/>
      </dsp:txXfrm>
    </dsp:sp>
    <dsp:sp modelId="{6F8F9A70-E712-4910-9347-A2044B49990C}">
      <dsp:nvSpPr>
        <dsp:cNvPr id="0" name=""/>
        <dsp:cNvSpPr/>
      </dsp:nvSpPr>
      <dsp:spPr>
        <a:xfrm>
          <a:off x="6059293" y="967016"/>
          <a:ext cx="1442688" cy="906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61436"/>
                <a:satOff val="-7560"/>
                <a:lumOff val="4206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Defining the model layers</a:t>
          </a:r>
        </a:p>
      </dsp:txBody>
      <dsp:txXfrm>
        <a:off x="6085834" y="993557"/>
        <a:ext cx="1389606" cy="853107"/>
      </dsp:txXfrm>
    </dsp:sp>
    <dsp:sp modelId="{3AD5F4B4-52A6-4611-B0E6-C8F3F4C50024}">
      <dsp:nvSpPr>
        <dsp:cNvPr id="0" name=""/>
        <dsp:cNvSpPr/>
      </dsp:nvSpPr>
      <dsp:spPr>
        <a:xfrm>
          <a:off x="7646251" y="1241218"/>
          <a:ext cx="305850" cy="357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0089"/>
                <a:satOff val="-5542"/>
                <a:lumOff val="25702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0089"/>
                <a:satOff val="-5542"/>
                <a:lumOff val="25702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0089"/>
                <a:satOff val="-5542"/>
                <a:lumOff val="257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646251" y="1312775"/>
        <a:ext cx="214095" cy="214672"/>
      </dsp:txXfrm>
    </dsp:sp>
    <dsp:sp modelId="{0E26BA63-0332-452E-97E6-4D98CEE7DF89}">
      <dsp:nvSpPr>
        <dsp:cNvPr id="0" name=""/>
        <dsp:cNvSpPr/>
      </dsp:nvSpPr>
      <dsp:spPr>
        <a:xfrm>
          <a:off x="8079058" y="967016"/>
          <a:ext cx="1442688" cy="906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40958"/>
                <a:satOff val="-5040"/>
                <a:lumOff val="280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Compiling and fitting the model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05599" y="993557"/>
        <a:ext cx="1389606" cy="853107"/>
      </dsp:txXfrm>
    </dsp:sp>
    <dsp:sp modelId="{BBB5F1E3-1439-430F-97FB-9F68E9E01A4F}">
      <dsp:nvSpPr>
        <dsp:cNvPr id="0" name=""/>
        <dsp:cNvSpPr/>
      </dsp:nvSpPr>
      <dsp:spPr>
        <a:xfrm>
          <a:off x="9666016" y="1241218"/>
          <a:ext cx="305850" cy="3577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50045"/>
                <a:satOff val="-2771"/>
                <a:lumOff val="12851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50045"/>
                <a:satOff val="-2771"/>
                <a:lumOff val="12851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50045"/>
                <a:satOff val="-2771"/>
                <a:lumOff val="128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9666016" y="1312775"/>
        <a:ext cx="214095" cy="214672"/>
      </dsp:txXfrm>
    </dsp:sp>
    <dsp:sp modelId="{997A9039-28B2-4DA2-8E86-D1D728C8B5B5}">
      <dsp:nvSpPr>
        <dsp:cNvPr id="0" name=""/>
        <dsp:cNvSpPr/>
      </dsp:nvSpPr>
      <dsp:spPr>
        <a:xfrm>
          <a:off x="10098822" y="967016"/>
          <a:ext cx="1442688" cy="906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20479"/>
                <a:satOff val="-2520"/>
                <a:lumOff val="1402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sp:txBody>
      <dsp:txXfrm>
        <a:off x="10125363" y="993557"/>
        <a:ext cx="1389606" cy="853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F639E-7DD8-41D0-B7D5-898CECDF285A}">
      <dsp:nvSpPr>
        <dsp:cNvPr id="0" name=""/>
        <dsp:cNvSpPr/>
      </dsp:nvSpPr>
      <dsp:spPr>
        <a:xfrm>
          <a:off x="0" y="854109"/>
          <a:ext cx="1452446" cy="912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 dataset</a:t>
          </a:r>
        </a:p>
      </dsp:txBody>
      <dsp:txXfrm>
        <a:off x="26721" y="880830"/>
        <a:ext cx="1399004" cy="858875"/>
      </dsp:txXfrm>
    </dsp:sp>
    <dsp:sp modelId="{8377AC8D-2132-4506-9051-A38D0BE81FE3}">
      <dsp:nvSpPr>
        <dsp:cNvPr id="0" name=""/>
        <dsp:cNvSpPr/>
      </dsp:nvSpPr>
      <dsp:spPr>
        <a:xfrm>
          <a:off x="1597691" y="1130165"/>
          <a:ext cx="307918" cy="3602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597691" y="1202206"/>
        <a:ext cx="215543" cy="216124"/>
      </dsp:txXfrm>
    </dsp:sp>
    <dsp:sp modelId="{BC66E688-2EFC-440F-81EF-349CF7DC17F0}">
      <dsp:nvSpPr>
        <dsp:cNvPr id="0" name=""/>
        <dsp:cNvSpPr/>
      </dsp:nvSpPr>
      <dsp:spPr>
        <a:xfrm>
          <a:off x="2033424" y="854109"/>
          <a:ext cx="1452446" cy="912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8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</a:p>
      </dsp:txBody>
      <dsp:txXfrm>
        <a:off x="2060145" y="880830"/>
        <a:ext cx="1399004" cy="858875"/>
      </dsp:txXfrm>
    </dsp:sp>
    <dsp:sp modelId="{B622FA57-0332-4BA0-98AB-0DA469DF6C06}">
      <dsp:nvSpPr>
        <dsp:cNvPr id="0" name=""/>
        <dsp:cNvSpPr/>
      </dsp:nvSpPr>
      <dsp:spPr>
        <a:xfrm>
          <a:off x="3631115" y="1130165"/>
          <a:ext cx="307918" cy="3602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93778"/>
                <a:satOff val="-1732"/>
                <a:lumOff val="8032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93778"/>
                <a:satOff val="-1732"/>
                <a:lumOff val="8032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93778"/>
                <a:satOff val="-1732"/>
                <a:lumOff val="80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631115" y="1202206"/>
        <a:ext cx="215543" cy="216124"/>
      </dsp:txXfrm>
    </dsp:sp>
    <dsp:sp modelId="{38BBC12C-0331-4CD2-8051-B4A7DE3BFFF2}">
      <dsp:nvSpPr>
        <dsp:cNvPr id="0" name=""/>
        <dsp:cNvSpPr/>
      </dsp:nvSpPr>
      <dsp:spPr>
        <a:xfrm>
          <a:off x="4066849" y="854109"/>
          <a:ext cx="1452446" cy="912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6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Splitting the dataset</a:t>
          </a:r>
        </a:p>
      </dsp:txBody>
      <dsp:txXfrm>
        <a:off x="4093570" y="880830"/>
        <a:ext cx="1399004" cy="858875"/>
      </dsp:txXfrm>
    </dsp:sp>
    <dsp:sp modelId="{C6D05924-1C41-4FD2-A8AE-15A82279990E}">
      <dsp:nvSpPr>
        <dsp:cNvPr id="0" name=""/>
        <dsp:cNvSpPr/>
      </dsp:nvSpPr>
      <dsp:spPr>
        <a:xfrm>
          <a:off x="5664540" y="1130165"/>
          <a:ext cx="307918" cy="3602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87556"/>
                <a:satOff val="-3464"/>
                <a:lumOff val="16063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87556"/>
                <a:satOff val="-3464"/>
                <a:lumOff val="16063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87556"/>
                <a:satOff val="-3464"/>
                <a:lumOff val="160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664540" y="1202206"/>
        <a:ext cx="215543" cy="216124"/>
      </dsp:txXfrm>
    </dsp:sp>
    <dsp:sp modelId="{6F8F9A70-E712-4910-9347-A2044B49990C}">
      <dsp:nvSpPr>
        <dsp:cNvPr id="0" name=""/>
        <dsp:cNvSpPr/>
      </dsp:nvSpPr>
      <dsp:spPr>
        <a:xfrm>
          <a:off x="6100274" y="854109"/>
          <a:ext cx="1452446" cy="912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4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Defining the model’s 2 Layers</a:t>
          </a:r>
        </a:p>
      </dsp:txBody>
      <dsp:txXfrm>
        <a:off x="6126995" y="880830"/>
        <a:ext cx="1399004" cy="858875"/>
      </dsp:txXfrm>
    </dsp:sp>
    <dsp:sp modelId="{3AD5F4B4-52A6-4611-B0E6-C8F3F4C50024}">
      <dsp:nvSpPr>
        <dsp:cNvPr id="0" name=""/>
        <dsp:cNvSpPr/>
      </dsp:nvSpPr>
      <dsp:spPr>
        <a:xfrm>
          <a:off x="7697965" y="1130165"/>
          <a:ext cx="307918" cy="3602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81334"/>
                <a:satOff val="-5195"/>
                <a:lumOff val="24095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81334"/>
                <a:satOff val="-5195"/>
                <a:lumOff val="24095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81334"/>
                <a:satOff val="-5195"/>
                <a:lumOff val="240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697965" y="1202206"/>
        <a:ext cx="215543" cy="216124"/>
      </dsp:txXfrm>
    </dsp:sp>
    <dsp:sp modelId="{7C6EA568-97A8-4593-BC1C-B7DB3A900181}">
      <dsp:nvSpPr>
        <dsp:cNvPr id="0" name=""/>
        <dsp:cNvSpPr/>
      </dsp:nvSpPr>
      <dsp:spPr>
        <a:xfrm>
          <a:off x="8133699" y="854109"/>
          <a:ext cx="1452446" cy="912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32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Compiling and fitting the model</a:t>
          </a:r>
        </a:p>
      </dsp:txBody>
      <dsp:txXfrm>
        <a:off x="8160420" y="880830"/>
        <a:ext cx="1399004" cy="858875"/>
      </dsp:txXfrm>
    </dsp:sp>
    <dsp:sp modelId="{DBBFFA28-2B03-47D1-B255-484517E0CF4C}">
      <dsp:nvSpPr>
        <dsp:cNvPr id="0" name=""/>
        <dsp:cNvSpPr/>
      </dsp:nvSpPr>
      <dsp:spPr>
        <a:xfrm>
          <a:off x="9731390" y="1130165"/>
          <a:ext cx="307918" cy="3602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75112"/>
                <a:satOff val="-6927"/>
                <a:lumOff val="32127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75112"/>
                <a:satOff val="-6927"/>
                <a:lumOff val="32127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75112"/>
                <a:satOff val="-6927"/>
                <a:lumOff val="3212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9731390" y="1202206"/>
        <a:ext cx="215543" cy="216124"/>
      </dsp:txXfrm>
    </dsp:sp>
    <dsp:sp modelId="{4D60BE13-E377-4C6E-B0FB-756FEA30EED2}">
      <dsp:nvSpPr>
        <dsp:cNvPr id="0" name=""/>
        <dsp:cNvSpPr/>
      </dsp:nvSpPr>
      <dsp:spPr>
        <a:xfrm>
          <a:off x="10167124" y="854109"/>
          <a:ext cx="1452446" cy="912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sp:txBody>
      <dsp:txXfrm>
        <a:off x="10193845" y="880830"/>
        <a:ext cx="1399004" cy="858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652B-D74D-4F57-85BE-0709C2BE575F}">
      <dsp:nvSpPr>
        <dsp:cNvPr id="0" name=""/>
        <dsp:cNvSpPr/>
      </dsp:nvSpPr>
      <dsp:spPr>
        <a:xfrm>
          <a:off x="5085" y="854419"/>
          <a:ext cx="1576525" cy="990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Import Dataset</a:t>
          </a:r>
        </a:p>
      </dsp:txBody>
      <dsp:txXfrm>
        <a:off x="34089" y="883423"/>
        <a:ext cx="1518517" cy="932247"/>
      </dsp:txXfrm>
    </dsp:sp>
    <dsp:sp modelId="{312296B5-998D-47B4-810A-C3C100433FFD}">
      <dsp:nvSpPr>
        <dsp:cNvPr id="0" name=""/>
        <dsp:cNvSpPr/>
      </dsp:nvSpPr>
      <dsp:spPr>
        <a:xfrm>
          <a:off x="1739263" y="1154058"/>
          <a:ext cx="334223" cy="390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739263" y="1232254"/>
        <a:ext cx="233956" cy="234586"/>
      </dsp:txXfrm>
    </dsp:sp>
    <dsp:sp modelId="{110D9844-ED94-40B8-8B47-608BF2431B72}">
      <dsp:nvSpPr>
        <dsp:cNvPr id="0" name=""/>
        <dsp:cNvSpPr/>
      </dsp:nvSpPr>
      <dsp:spPr>
        <a:xfrm>
          <a:off x="2212221" y="854419"/>
          <a:ext cx="1576525" cy="990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76561"/>
                <a:satOff val="-1098"/>
                <a:lumOff val="64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6561"/>
                <a:satOff val="-1098"/>
                <a:lumOff val="64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6561"/>
                <a:satOff val="-1098"/>
                <a:lumOff val="6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Splitting the dataset </a:t>
          </a:r>
        </a:p>
      </dsp:txBody>
      <dsp:txXfrm>
        <a:off x="2241225" y="883423"/>
        <a:ext cx="1518517" cy="932247"/>
      </dsp:txXfrm>
    </dsp:sp>
    <dsp:sp modelId="{868D8F4E-4019-431A-AA71-FBFD3154A111}">
      <dsp:nvSpPr>
        <dsp:cNvPr id="0" name=""/>
        <dsp:cNvSpPr/>
      </dsp:nvSpPr>
      <dsp:spPr>
        <a:xfrm>
          <a:off x="4011161" y="1141953"/>
          <a:ext cx="334223" cy="390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02101"/>
                <a:satOff val="-1418"/>
                <a:lumOff val="7651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02101"/>
                <a:satOff val="-1418"/>
                <a:lumOff val="7651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02101"/>
                <a:satOff val="-1418"/>
                <a:lumOff val="76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011161" y="1220149"/>
        <a:ext cx="233956" cy="234586"/>
      </dsp:txXfrm>
    </dsp:sp>
    <dsp:sp modelId="{35785276-C342-4D6E-B791-48B309F10589}">
      <dsp:nvSpPr>
        <dsp:cNvPr id="0" name=""/>
        <dsp:cNvSpPr/>
      </dsp:nvSpPr>
      <dsp:spPr>
        <a:xfrm>
          <a:off x="4419356" y="854419"/>
          <a:ext cx="1576525" cy="990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Pre-Processing</a:t>
          </a:r>
        </a:p>
      </dsp:txBody>
      <dsp:txXfrm>
        <a:off x="4448360" y="883423"/>
        <a:ext cx="1518517" cy="932247"/>
      </dsp:txXfrm>
    </dsp:sp>
    <dsp:sp modelId="{C29A95C5-1CDF-493A-BFE1-39098B00881D}">
      <dsp:nvSpPr>
        <dsp:cNvPr id="0" name=""/>
        <dsp:cNvSpPr/>
      </dsp:nvSpPr>
      <dsp:spPr>
        <a:xfrm>
          <a:off x="6153534" y="1154058"/>
          <a:ext cx="334223" cy="390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04201"/>
                <a:satOff val="-2837"/>
                <a:lumOff val="15303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04201"/>
                <a:satOff val="-2837"/>
                <a:lumOff val="15303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04201"/>
                <a:satOff val="-2837"/>
                <a:lumOff val="15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153534" y="1232254"/>
        <a:ext cx="233956" cy="234586"/>
      </dsp:txXfrm>
    </dsp:sp>
    <dsp:sp modelId="{A080D515-FB3E-4539-83CE-D9AC0D1EA3E9}">
      <dsp:nvSpPr>
        <dsp:cNvPr id="0" name=""/>
        <dsp:cNvSpPr/>
      </dsp:nvSpPr>
      <dsp:spPr>
        <a:xfrm>
          <a:off x="6626492" y="854419"/>
          <a:ext cx="1576525" cy="990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29684"/>
                <a:satOff val="-3294"/>
                <a:lumOff val="192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29684"/>
                <a:satOff val="-3294"/>
                <a:lumOff val="192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29684"/>
                <a:satOff val="-3294"/>
                <a:lumOff val="19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Defining a LR model with NB feature</a:t>
          </a:r>
        </a:p>
      </dsp:txBody>
      <dsp:txXfrm>
        <a:off x="6655496" y="883423"/>
        <a:ext cx="1518517" cy="932247"/>
      </dsp:txXfrm>
    </dsp:sp>
    <dsp:sp modelId="{6454BB67-2D4F-457D-8403-C35E4554C3BF}">
      <dsp:nvSpPr>
        <dsp:cNvPr id="0" name=""/>
        <dsp:cNvSpPr/>
      </dsp:nvSpPr>
      <dsp:spPr>
        <a:xfrm>
          <a:off x="8360670" y="1154058"/>
          <a:ext cx="334223" cy="390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2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2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2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8360670" y="1232254"/>
        <a:ext cx="233956" cy="234586"/>
      </dsp:txXfrm>
    </dsp:sp>
    <dsp:sp modelId="{4432999A-E36A-42ED-978E-F725CD22739D}">
      <dsp:nvSpPr>
        <dsp:cNvPr id="0" name=""/>
        <dsp:cNvSpPr/>
      </dsp:nvSpPr>
      <dsp:spPr>
        <a:xfrm>
          <a:off x="8833627" y="854419"/>
          <a:ext cx="1576525" cy="990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Evaluation</a:t>
          </a:r>
        </a:p>
      </dsp:txBody>
      <dsp:txXfrm>
        <a:off x="8862631" y="883423"/>
        <a:ext cx="1518517" cy="932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E4F9F-8586-4218-AA3D-257FFD7C9F5E}" type="datetimeFigureOut">
              <a:rPr lang="en-US" smtClean="0"/>
              <a:pPr/>
              <a:t>5/5/2023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118A-01F2-4D27-9C21-E552BAAE10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1118A-01F2-4D27-9C21-E552BAAE1047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9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71202" y="0"/>
            <a:ext cx="1320799" cy="1224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7549" y="264933"/>
            <a:ext cx="52969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136" y="2118233"/>
            <a:ext cx="10893725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6968" y="6466776"/>
            <a:ext cx="1013459" cy="11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11321" y="6466763"/>
            <a:ext cx="308187" cy="11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590" y="386370"/>
            <a:ext cx="10209187" cy="130228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528320" marR="3810" indent="-519430" algn="ctr">
              <a:spcBef>
                <a:spcPts val="75"/>
              </a:spcBef>
            </a:pPr>
            <a:r>
              <a:rPr sz="2800" spc="-8" dirty="0">
                <a:latin typeface="Times New Roman"/>
              </a:rPr>
              <a:t>BVRIT HYDERABAD</a:t>
            </a:r>
            <a:r>
              <a:rPr sz="2800" spc="-4" dirty="0">
                <a:latin typeface="Times New Roman"/>
              </a:rPr>
              <a:t> </a:t>
            </a:r>
            <a:br>
              <a:rPr lang="en-IN" sz="2800" spc="-4" dirty="0">
                <a:latin typeface="Times New Roman"/>
              </a:rPr>
            </a:br>
            <a:r>
              <a:rPr sz="2800" spc="-8" dirty="0">
                <a:latin typeface="Times New Roman"/>
              </a:rPr>
              <a:t>College </a:t>
            </a:r>
            <a:r>
              <a:rPr sz="2800" spc="-4" dirty="0">
                <a:latin typeface="Times New Roman"/>
              </a:rPr>
              <a:t>of Engineering</a:t>
            </a:r>
            <a:r>
              <a:rPr sz="2800" spc="-8" dirty="0">
                <a:latin typeface="Times New Roman"/>
              </a:rPr>
              <a:t> </a:t>
            </a:r>
            <a:r>
              <a:rPr sz="2800" spc="-11" dirty="0">
                <a:latin typeface="Times New Roman"/>
              </a:rPr>
              <a:t>for</a:t>
            </a:r>
            <a:r>
              <a:rPr sz="2800" spc="-4" dirty="0">
                <a:latin typeface="Times New Roman"/>
              </a:rPr>
              <a:t> </a:t>
            </a:r>
            <a:r>
              <a:rPr sz="2800" spc="-15" dirty="0">
                <a:latin typeface="Times New Roman"/>
              </a:rPr>
              <a:t>Women</a:t>
            </a:r>
            <a:r>
              <a:rPr lang="en-IN" sz="2800" spc="-15" dirty="0">
                <a:latin typeface="Times New Roman"/>
              </a:rPr>
              <a:t> </a:t>
            </a:r>
            <a:r>
              <a:rPr lang="en-IN" sz="2800" spc="-296" dirty="0">
                <a:latin typeface="Times New Roman"/>
              </a:rPr>
              <a:t> </a:t>
            </a:r>
            <a:br>
              <a:rPr lang="en-IN" sz="2800" spc="-296" dirty="0">
                <a:latin typeface="Times New Roman"/>
              </a:rPr>
            </a:br>
            <a:r>
              <a:rPr sz="2800" spc="-8" dirty="0">
                <a:latin typeface="Times New Roman"/>
              </a:rPr>
              <a:t>Department </a:t>
            </a:r>
            <a:r>
              <a:rPr sz="2800" spc="-4" dirty="0">
                <a:latin typeface="Times New Roman"/>
              </a:rPr>
              <a:t>of</a:t>
            </a:r>
            <a:r>
              <a:rPr lang="en-US" sz="2800" spc="-8" dirty="0">
                <a:latin typeface="Times New Roman"/>
              </a:rPr>
              <a:t> Computer Science and Engineering</a:t>
            </a:r>
            <a:endParaRPr lang="en-US" sz="2800" spc="-4" dirty="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88" y="138383"/>
            <a:ext cx="787791" cy="900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8616" y="1718211"/>
            <a:ext cx="10341346" cy="203068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3810" algn="ctr">
              <a:lnSpc>
                <a:spcPct val="100000"/>
              </a:lnSpc>
              <a:spcBef>
                <a:spcPts val="75"/>
              </a:spcBef>
            </a:pPr>
            <a:endParaRPr lang="en-IN" sz="2400" b="1" dirty="0">
              <a:latin typeface="Times New Roman"/>
              <a:cs typeface="Calibri"/>
            </a:endParaRP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   </a:t>
            </a:r>
            <a:r>
              <a:rPr lang="en-IN" sz="2800" b="1" dirty="0">
                <a:latin typeface="Times New Roman"/>
                <a:cs typeface="Calibri"/>
              </a:rPr>
              <a:t> Comparison of various algorithms for fake review detection on 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800" b="1" dirty="0">
                <a:latin typeface="Times New Roman"/>
                <a:cs typeface="Calibri"/>
              </a:rPr>
              <a:t>E-Commerce websites</a:t>
            </a:r>
            <a:endParaRPr lang="en-IN" dirty="0"/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Date : 06/05/2023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Phase 2 -  Review - 2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90" y="3940271"/>
            <a:ext cx="3476537" cy="151259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3810" algn="ctr">
              <a:spcBef>
                <a:spcPts val="75"/>
              </a:spcBef>
            </a:pPr>
            <a:r>
              <a:rPr sz="2400" b="1" spc="-4" dirty="0">
                <a:latin typeface="Times New Roman"/>
                <a:cs typeface="Calibri"/>
              </a:rPr>
              <a:t>Under the </a:t>
            </a:r>
            <a:r>
              <a:rPr lang="en-IN" sz="2400" b="1" spc="-4" dirty="0">
                <a:latin typeface="Times New Roman"/>
                <a:cs typeface="Calibri"/>
              </a:rPr>
              <a:t>guidance</a:t>
            </a:r>
            <a:r>
              <a:rPr sz="2400" b="1" spc="-4" dirty="0">
                <a:latin typeface="Times New Roman"/>
                <a:cs typeface="Calibri"/>
              </a:rPr>
              <a:t> of:</a:t>
            </a:r>
            <a:r>
              <a:rPr lang="en-US" sz="2400" b="1" spc="-4" dirty="0">
                <a:latin typeface="Times New Roman"/>
                <a:cs typeface="Calibri"/>
              </a:rPr>
              <a:t> </a:t>
            </a:r>
            <a:r>
              <a:rPr lang="en-US" sz="2400" b="1" dirty="0">
                <a:latin typeface="Times New Roman"/>
                <a:cs typeface="Calibri"/>
              </a:rPr>
              <a:t> 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Name: </a:t>
            </a:r>
            <a:r>
              <a:rPr lang="en-IN" sz="2400" b="1" dirty="0">
                <a:latin typeface="Times New Roman"/>
                <a:ea typeface="+mn-lt"/>
                <a:cs typeface="+mn-lt"/>
              </a:rPr>
              <a:t>Mrs. K. Hema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Designation: </a:t>
            </a:r>
            <a:endParaRPr lang="en-IN" sz="2400" dirty="0">
              <a:latin typeface="Times New Roman"/>
              <a:cs typeface="Calibri"/>
            </a:endParaRP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Assistant Professor</a:t>
            </a:r>
            <a:endParaRPr sz="2400" dirty="0">
              <a:latin typeface="Times New Roman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5319" y="3843689"/>
            <a:ext cx="3898583" cy="1907573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z="2400" b="1" spc="-34" dirty="0">
                <a:latin typeface="Times New Roman"/>
                <a:cs typeface="Calibri"/>
              </a:rPr>
              <a:t>Team</a:t>
            </a:r>
            <a:r>
              <a:rPr sz="2400" b="1" spc="-23" dirty="0">
                <a:latin typeface="Times New Roman"/>
                <a:cs typeface="Calibri"/>
              </a:rPr>
              <a:t> </a:t>
            </a:r>
            <a:r>
              <a:rPr lang="en-IN" sz="2400" b="1" spc="-23" dirty="0">
                <a:latin typeface="Times New Roman"/>
                <a:cs typeface="Calibri"/>
              </a:rPr>
              <a:t>No</a:t>
            </a:r>
            <a:r>
              <a:rPr sz="2400" b="1" spc="-4" dirty="0">
                <a:latin typeface="Times New Roman"/>
                <a:cs typeface="Calibri"/>
              </a:rPr>
              <a:t>:</a:t>
            </a:r>
            <a:r>
              <a:rPr lang="en-US" sz="2400" b="1" spc="-4" dirty="0">
                <a:latin typeface="Times New Roman"/>
                <a:cs typeface="Calibri"/>
              </a:rPr>
              <a:t> 12</a:t>
            </a:r>
            <a:endParaRPr lang="en-IN" sz="2400" b="1" spc="-4" dirty="0">
              <a:latin typeface="Times New Roman"/>
              <a:cs typeface="Calibri"/>
            </a:endParaRPr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Names with roll numbers:</a:t>
            </a:r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G. Suvidha   - 19WH1A0579</a:t>
            </a:r>
            <a:endParaRPr lang="en-IN" dirty="0"/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K. Akshaya - 19WH1A0568</a:t>
            </a:r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B. Akshitha - 19WH1A0563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7770" y="138382"/>
            <a:ext cx="800099" cy="99161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F7A31-A46D-ED14-F2BB-DDC3C95783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787371" y="6204759"/>
            <a:ext cx="3901440" cy="276999"/>
          </a:xfrm>
        </p:spPr>
        <p:txBody>
          <a:bodyPr/>
          <a:lstStyle/>
          <a:p>
            <a:r>
              <a:rPr lang="en-IN"/>
              <a:t>Department of Computer Science and Engineering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2926-7AA9-A78A-56D6-CE5FA74C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54" y="429972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EF88A-43B1-CE90-D3A6-F25119C3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275" y="2123583"/>
            <a:ext cx="10893725" cy="1107996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algorithms from both NLP and DEEP learning.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reviews if they are fake or no.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existing algorithms.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F1FDB-EA6F-2D0A-953B-0ED3932B2A7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50BFD-2AC4-4DB0-BC8C-4112376D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278" y="266310"/>
            <a:ext cx="743776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174-C9CF-9252-5783-4C2DF733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088" y="537073"/>
            <a:ext cx="6964144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ARCHITECTURE(</a:t>
            </a:r>
            <a:r>
              <a:rPr lang="en-US" sz="4000" dirty="0" err="1">
                <a:latin typeface="Times New Roman"/>
              </a:rPr>
              <a:t>ROBERTa</a:t>
            </a:r>
            <a:r>
              <a:rPr lang="en-US" sz="4000" dirty="0">
                <a:latin typeface="Times New Roman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8B0A0-0BFB-5E18-1D8E-799FC689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045" y="5593414"/>
            <a:ext cx="7453180" cy="430887"/>
          </a:xfrm>
        </p:spPr>
        <p:txBody>
          <a:bodyPr wrap="square" lIns="0" tIns="0" rIns="0" bIns="0" anchor="t">
            <a:spAutoFit/>
          </a:bodyPr>
          <a:lstStyle/>
          <a:p>
            <a:endParaRPr lang="en-US" sz="2800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6229F-F6AF-1C94-1BB4-E2F09EB116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03007" y="6250941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947EF50-45FD-001C-EEC0-8AFE3C1DA2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C0B72C0-1481-4822-9247-4BACC2F1B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090471"/>
              </p:ext>
            </p:extLst>
          </p:nvPr>
        </p:nvGraphicFramePr>
        <p:xfrm>
          <a:off x="239136" y="2687444"/>
          <a:ext cx="11594956" cy="2040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01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174-C9CF-9252-5783-4C2DF733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488" y="559308"/>
            <a:ext cx="8153400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ARCHITECTURE(LSTM)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8B0A0-0BFB-5E18-1D8E-799FC689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077" y="5137374"/>
            <a:ext cx="7453180" cy="430887"/>
          </a:xfrm>
        </p:spPr>
        <p:txBody>
          <a:bodyPr wrap="square" lIns="0" tIns="0" rIns="0" bIns="0" anchor="t">
            <a:spAutoFit/>
          </a:bodyPr>
          <a:lstStyle/>
          <a:p>
            <a:endParaRPr lang="en-US" sz="2800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6229F-F6AF-1C94-1BB4-E2F09EB116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03007" y="6250941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947EF50-45FD-001C-EEC0-8AFE3C1DA2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29AD603-6DB6-42F2-8190-7BA890C2B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252186"/>
              </p:ext>
            </p:extLst>
          </p:nvPr>
        </p:nvGraphicFramePr>
        <p:xfrm>
          <a:off x="200722" y="2297151"/>
          <a:ext cx="11541512" cy="2840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4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174-C9CF-9252-5783-4C2DF733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731" y="452955"/>
            <a:ext cx="8153400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ARCHITECTURE(Bi-LSTM)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8B0A0-0BFB-5E18-1D8E-799FC689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077" y="5137374"/>
            <a:ext cx="7453180" cy="430887"/>
          </a:xfrm>
        </p:spPr>
        <p:txBody>
          <a:bodyPr wrap="square" lIns="0" tIns="0" rIns="0" bIns="0" anchor="t">
            <a:spAutoFit/>
          </a:bodyPr>
          <a:lstStyle/>
          <a:p>
            <a:endParaRPr lang="en-US" sz="2800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6229F-F6AF-1C94-1BB4-E2F09EB116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03007" y="6250941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947EF50-45FD-001C-EEC0-8AFE3C1DA2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29AD603-6DB6-42F2-8190-7BA890C2B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4067"/>
              </p:ext>
            </p:extLst>
          </p:nvPr>
        </p:nvGraphicFramePr>
        <p:xfrm>
          <a:off x="122663" y="2297151"/>
          <a:ext cx="11619571" cy="262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075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5105-9962-43B3-87B5-EE70C81B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06" y="279977"/>
            <a:ext cx="9653816" cy="1231106"/>
          </a:xfrm>
        </p:spPr>
        <p:txBody>
          <a:bodyPr/>
          <a:lstStyle/>
          <a:p>
            <a:r>
              <a:rPr lang="en-US" sz="4000" dirty="0">
                <a:latin typeface="Times New Roman"/>
              </a:rPr>
              <a:t>ARCHITECTURE(NB-Logistic Regression)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96EA0-808E-4FFF-97DF-0659C16C2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7" y="2118232"/>
            <a:ext cx="10970434" cy="344622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6257-A3CA-4EE4-AB4A-F5047E76E8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8DE46-F902-4259-8F37-9C023F9DB3B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36BB943E-3E2B-4166-AC50-9C2E452D28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F6E0682-6FAD-4E60-B96F-C34CA7370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279592"/>
              </p:ext>
            </p:extLst>
          </p:nvPr>
        </p:nvGraphicFramePr>
        <p:xfrm>
          <a:off x="858644" y="2118232"/>
          <a:ext cx="10415239" cy="2699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04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6B61-E1A1-31F9-6933-8967DDA0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6" y="1048215"/>
            <a:ext cx="10893725" cy="4911724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(Robustly Optimized BERT Pretrained Approach)</a:t>
            </a:r>
          </a:p>
          <a:p>
            <a:pPr algn="l"/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555C9-98F9-17A4-F550-452A0902F32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78" y="6189777"/>
            <a:ext cx="3901440" cy="276999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BF42B8-C7C2-4620-A606-19B122D8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0" y="265113"/>
            <a:ext cx="5295900" cy="63500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F47A1-0867-45E5-A695-11E3E5AE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25" y="1929874"/>
            <a:ext cx="6333424" cy="40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AB07-EA66-843D-D18F-04A32B75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7" y="1008218"/>
            <a:ext cx="10893725" cy="1938992"/>
          </a:xfrm>
        </p:spPr>
        <p:txBody>
          <a:bodyPr wrap="square" lIns="0" tIns="0" rIns="0" bIns="0" anchor="t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(Long Short-Term Memory)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96383-CD62-89CA-D10D-3A3981EFD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79" y="6215707"/>
            <a:ext cx="3901440" cy="27699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1596284-0FD9-4E28-DAF4-E6AE090369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AD733B0B-D17E-49AC-8CD0-D72A2643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30E71-32A6-444D-BEE1-74FD9346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579" y="1942354"/>
            <a:ext cx="7209263" cy="39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A7D8-E1C2-C554-151D-9ADE7D71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549" y="264933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endParaRPr lang="en-US" sz="4000"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AB07-EA66-843D-D18F-04A32B75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7" y="1008218"/>
            <a:ext cx="10893725" cy="1938992"/>
          </a:xfrm>
        </p:spPr>
        <p:txBody>
          <a:bodyPr wrap="square" lIns="0" tIns="0" rIns="0" bIns="0" anchor="t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(Bidirectional Long Short-Term Memory)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96383-CD62-89CA-D10D-3A3981EFD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79" y="6316068"/>
            <a:ext cx="3901440" cy="27699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1596284-0FD9-4E28-DAF4-E6AE090369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1C64B-AE6D-4056-A9F2-F58712EF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71" y="2161049"/>
            <a:ext cx="8372209" cy="34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chart of logistic regression. | Download Scientific Diagram">
            <a:extLst>
              <a:ext uri="{FF2B5EF4-FFF2-40B4-BE49-F238E27FC236}">
                <a16:creationId xmlns:a16="http://schemas.microsoft.com/office/drawing/2014/main" id="{6269157F-A454-4284-9B11-1A6F2D59A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454" y="2261937"/>
            <a:ext cx="5825788" cy="35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361CD-B1C4-4BA6-B9A0-78FF0501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B8044-3609-496E-89E2-7F6F13271B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17125"/>
            <a:ext cx="3901440" cy="276999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5A73-1933-4074-8A3C-5B5C651E331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7CD16-1FFC-4DC9-9694-C578FEFA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3644864" y="2805332"/>
            <a:ext cx="1681468" cy="430887"/>
          </a:xfrm>
        </p:spPr>
        <p:txBody>
          <a:bodyPr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Count ratio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80029-90F6-45D2-A39F-53AA75227BA6}"/>
              </a:ext>
            </a:extLst>
          </p:cNvPr>
          <p:cNvSpPr txBox="1"/>
          <p:nvPr/>
        </p:nvSpPr>
        <p:spPr>
          <a:xfrm>
            <a:off x="2499081" y="1621800"/>
            <a:ext cx="608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252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1E21-669E-68D0-9B32-A84B2FB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276" y="241842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8978-DF8A-F990-5505-6B51CC7F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842" y="1552506"/>
            <a:ext cx="10223019" cy="2215991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latin typeface="Times New Roman"/>
                <a:cs typeface="Times New Roman"/>
              </a:rPr>
              <a:t>Fake reviews dataset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4 columns (Category, label, Rating, text)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Tuples – 40433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Original – 20216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Fake – 20217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Size - 14955KB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061F-CC67-9EFE-C49F-4B0D66E77F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058763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22A6F5EB-B94A-9F07-8AEF-17BA0A5EB2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8AFF6F-B81E-4AEC-9506-F9D5C810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42" y="4122666"/>
            <a:ext cx="8801552" cy="977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D6B5B-5B76-481B-8781-7BDFE6DB4048}"/>
              </a:ext>
            </a:extLst>
          </p:cNvPr>
          <p:cNvSpPr txBox="1"/>
          <p:nvPr/>
        </p:nvSpPr>
        <p:spPr>
          <a:xfrm>
            <a:off x="4293220" y="5475249"/>
            <a:ext cx="266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Fake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IN" dirty="0"/>
              <a:t> dataset.csv</a:t>
            </a:r>
          </a:p>
        </p:txBody>
      </p:sp>
    </p:spTree>
    <p:extLst>
      <p:ext uri="{BB962C8B-B14F-4D97-AF65-F5344CB8AC3E}">
        <p14:creationId xmlns:p14="http://schemas.microsoft.com/office/powerpoint/2010/main" val="18293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26" y="546590"/>
            <a:ext cx="2774352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sz="4000" spc="-45" dirty="0">
                <a:latin typeface="Times New Roman"/>
              </a:rPr>
              <a:t>A</a:t>
            </a:r>
            <a:r>
              <a:rPr sz="4000" spc="-4" dirty="0">
                <a:latin typeface="Times New Roman"/>
              </a:rPr>
              <a:t>GEN</a:t>
            </a:r>
            <a:r>
              <a:rPr sz="4000" spc="-79" dirty="0">
                <a:latin typeface="Times New Roman"/>
              </a:rPr>
              <a:t>D</a:t>
            </a:r>
            <a:r>
              <a:rPr sz="4000" dirty="0">
                <a:latin typeface="Times New Roman"/>
              </a:rPr>
              <a:t>A</a:t>
            </a:r>
            <a:endParaRPr lang="en-US" sz="4000" dirty="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1788" y="253401"/>
            <a:ext cx="742949" cy="918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0978" y="1801000"/>
            <a:ext cx="4458347" cy="3702937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11" dirty="0">
                <a:latin typeface="Times New Roman"/>
                <a:ea typeface="+mn-lt"/>
                <a:cs typeface="+mn-lt"/>
              </a:rPr>
              <a:t>Abstract </a:t>
            </a:r>
            <a:endParaRPr lang="en-US" sz="2400" spc="-11" dirty="0">
              <a:latin typeface="Times New Roman"/>
              <a:cs typeface="Calibri"/>
            </a:endParaRP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11" dirty="0">
                <a:latin typeface="Times New Roman"/>
                <a:cs typeface="Calibri"/>
              </a:rPr>
              <a:t>Introduction</a:t>
            </a:r>
            <a:endParaRPr lang="en-IN" sz="2400" spc="-11" dirty="0">
              <a:latin typeface="Times New Roman"/>
              <a:cs typeface="Calibri"/>
            </a:endParaRP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11" dirty="0">
                <a:latin typeface="Times New Roman"/>
                <a:cs typeface="Calibri"/>
              </a:rPr>
              <a:t>Objective</a:t>
            </a: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11" dirty="0">
                <a:latin typeface="Times New Roman"/>
                <a:cs typeface="Calibri"/>
              </a:rPr>
              <a:t>Literature Survey</a:t>
            </a: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8" dirty="0">
                <a:latin typeface="Times New Roman"/>
                <a:cs typeface="Calibri"/>
              </a:rPr>
              <a:t>Existing</a:t>
            </a:r>
            <a:r>
              <a:rPr lang="en-US" sz="2400" spc="-34" dirty="0">
                <a:latin typeface="Times New Roman"/>
                <a:cs typeface="Calibri"/>
              </a:rPr>
              <a:t> </a:t>
            </a:r>
            <a:r>
              <a:rPr lang="en-US" sz="2400" spc="-19" dirty="0">
                <a:latin typeface="Times New Roman"/>
                <a:cs typeface="Calibri"/>
              </a:rPr>
              <a:t>system</a:t>
            </a: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19" dirty="0">
                <a:latin typeface="Times New Roman"/>
                <a:cs typeface="Calibri"/>
              </a:rPr>
              <a:t>Disadvantages</a:t>
            </a:r>
            <a:endParaRPr lang="en-US" sz="2400" spc="-11" dirty="0">
              <a:latin typeface="Times New Roman"/>
              <a:cs typeface="Calibri"/>
            </a:endParaRPr>
          </a:p>
          <a:p>
            <a:pPr marL="391160" indent="-381635" algn="just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8" dirty="0">
                <a:latin typeface="Times New Roman"/>
                <a:cs typeface="Calibri"/>
              </a:rPr>
              <a:t>Proposed</a:t>
            </a:r>
            <a:r>
              <a:rPr lang="en-IN" sz="2400" spc="-34" dirty="0">
                <a:latin typeface="Times New Roman"/>
                <a:cs typeface="Calibri"/>
              </a:rPr>
              <a:t> </a:t>
            </a:r>
            <a:r>
              <a:rPr lang="en-IN" sz="2400" spc="-19" dirty="0">
                <a:latin typeface="Times New Roman"/>
                <a:cs typeface="Calibri"/>
              </a:rPr>
              <a:t>system</a:t>
            </a:r>
          </a:p>
          <a:p>
            <a:pPr marL="391160" indent="-381635" algn="just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19" dirty="0">
                <a:latin typeface="Times New Roman"/>
                <a:cs typeface="Calibri"/>
              </a:rPr>
              <a:t>Advantages</a:t>
            </a:r>
            <a:endParaRPr sz="2400" dirty="0">
              <a:latin typeface="Times New Roman"/>
              <a:cs typeface="Calibri"/>
            </a:endParaRPr>
          </a:p>
          <a:p>
            <a:pPr marL="9525" algn="just">
              <a:tabLst>
                <a:tab pos="391001" algn="l"/>
                <a:tab pos="391478" algn="l"/>
              </a:tabLst>
            </a:pPr>
            <a:endParaRPr lang="en-IN" sz="2400" spc="-19" dirty="0">
              <a:latin typeface="Times New Roman"/>
              <a:cs typeface="Calibri"/>
            </a:endParaRPr>
          </a:p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endParaRPr sz="2400" spc="-23" dirty="0">
              <a:latin typeface="Times New Roman"/>
              <a:cs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552950" y="5686426"/>
            <a:ext cx="338328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08591-66B5-628F-EC4A-B485A22A2EA0}"/>
              </a:ext>
            </a:extLst>
          </p:cNvPr>
          <p:cNvSpPr txBox="1"/>
          <p:nvPr/>
        </p:nvSpPr>
        <p:spPr>
          <a:xfrm>
            <a:off x="6799119" y="1801000"/>
            <a:ext cx="539288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Architecture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Methodology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Datasets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Evaluation Metrics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Conclusion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References</a:t>
            </a:r>
            <a:endParaRPr lang="en-US" sz="2400" dirty="0">
              <a:latin typeface="Times New Roman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08C-AD46-362E-B810-4F1D615A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771" y="276478"/>
            <a:ext cx="720868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767E-6376-11DF-DC0A-C68FF257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249" y="2160594"/>
            <a:ext cx="10893725" cy="36933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Roberta						LSTM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01742-BBF5-411E-B501-7D65D2E4A5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26102" y="6170907"/>
            <a:ext cx="3901440" cy="4571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21A53F5B-6029-2D51-B5C1-42F546BBC5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DC4E7-F2FF-40A3-A9C8-25501E48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46" y="2796804"/>
            <a:ext cx="4489681" cy="2042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1342E-E5A5-47CF-AB5F-630D61F0C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14" y="2821739"/>
            <a:ext cx="5804198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8978-DF8A-F990-5505-6B51CC7F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6" y="2118233"/>
            <a:ext cx="10893725" cy="1107996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061F-CC67-9EFE-C49F-4B0D66E77F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78" y="6248287"/>
            <a:ext cx="3901440" cy="27699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65BD50DE-4B02-B084-4E9C-BDE2656225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26932-F598-4193-8088-BAD5BF7A1AAB}"/>
              </a:ext>
            </a:extLst>
          </p:cNvPr>
          <p:cNvSpPr txBox="1"/>
          <p:nvPr/>
        </p:nvSpPr>
        <p:spPr>
          <a:xfrm>
            <a:off x="7705494" y="2118233"/>
            <a:ext cx="159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86EB1-9811-4D71-B152-E5F704A88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8" y="2720362"/>
            <a:ext cx="5213618" cy="2230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AC91C-72FC-4C86-9AB8-C967F719D34F}"/>
              </a:ext>
            </a:extLst>
          </p:cNvPr>
          <p:cNvSpPr txBox="1"/>
          <p:nvPr/>
        </p:nvSpPr>
        <p:spPr>
          <a:xfrm>
            <a:off x="1516567" y="2118233"/>
            <a:ext cx="3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NB-Logistic Regression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14E8B2-C6D8-427E-8901-25A127D3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3419A-1FA8-4230-A243-88D141207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104" y="2731904"/>
            <a:ext cx="5421757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6165-6FB2-4849-E792-7BC4678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232" y="540978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4C59-344D-0505-455C-8E285673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522" y="2321004"/>
            <a:ext cx="10893725" cy="147732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fake review detection is one of the useful tools we require now days.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fake and real reviews from amazon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intend to compare algorithms from NLP and deep learning to find the best one.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study we conclude that the Roberta has outreached other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alogrithms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2F36A-39B2-C5B7-E1B6-214495647C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248287"/>
            <a:ext cx="3901440" cy="27699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2725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6819" y="408401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0964" y="478883"/>
            <a:ext cx="5312026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180562" y="6300696"/>
            <a:ext cx="3390848" cy="319180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ABBBC-9BB7-AF6E-11E0-B654EFD69D8F}"/>
              </a:ext>
            </a:extLst>
          </p:cNvPr>
          <p:cNvSpPr txBox="1"/>
          <p:nvPr/>
        </p:nvSpPr>
        <p:spPr>
          <a:xfrm>
            <a:off x="1052656" y="1244451"/>
            <a:ext cx="988175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[</a:t>
            </a:r>
            <a:r>
              <a:rPr lang="en-US" dirty="0">
                <a:latin typeface="Times New Roman"/>
                <a:ea typeface="+mn-lt"/>
                <a:cs typeface="Times New Roman"/>
              </a:rPr>
              <a:t>1]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Mohawesh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R., Xu, S., Tran, S. N.,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Ollington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R., Springer, M.,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Jararweh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Y., &amp; Maqsood, S. (2021). Fake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reviews detection: A survey. IEEE Access, 9, 65771-65802.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[2]Al-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Adhaileh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M. H., &amp;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Alsaade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F. W. (2022). Detecting and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Analysing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Fake Opinions Using Artificial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Intelligence Algorithms. INTELLIGENT AUTOMATION AND SOFT COMPUTING, 32(1), 643-655.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[3]Ahmed, S., &amp; Muhammad, F. (2019, May). Using Boosting Approaches to Detect Spam Reviews.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In 2019 1st International Conference on Advances in Science, Engineering and Robotics Technology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(ICASERT) (pp. 1-6). IEEE.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[4]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Taşağal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K., &amp; Uçar, Ö. (2018). Detection of Fake User Reviews with Deep Learning. International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Journal of Research in Engineering and Applied Sciences (IJREAS), 8(12).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[5]Tang, H., Cao, H., &amp; Li, J. (2021, September). A Study On Detection Of Fake Commodity Reviews Based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On ERNIE-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BiLSTM</a:t>
            </a:r>
            <a:r>
              <a:rPr lang="en-US" dirty="0">
                <a:latin typeface="Times New Roman"/>
                <a:ea typeface="+mn-lt"/>
                <a:cs typeface="Times New Roman"/>
              </a:rPr>
              <a:t> Model. In 2021 International Conference on Computer Information Science and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Artificial Intelligence (CISAI) (pp. 1-5). IEEE.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807" y="2866331"/>
            <a:ext cx="5724466" cy="111761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7200" spc="-4">
                <a:latin typeface="Times New Roman"/>
              </a:rPr>
              <a:t>THANK</a:t>
            </a:r>
            <a:r>
              <a:rPr sz="7200" spc="-68">
                <a:latin typeface="Times New Roman"/>
              </a:rPr>
              <a:t> </a:t>
            </a:r>
            <a:r>
              <a:rPr sz="7200" spc="-98">
                <a:latin typeface="Times New Roman"/>
              </a:rPr>
              <a:t>YOU</a:t>
            </a:r>
            <a:endParaRPr lang="en-US" sz="7200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696999" y="6080866"/>
            <a:ext cx="3218875" cy="236298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E618-20D0-8FA3-14A1-7BB01F0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824" y="556208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         ABSTRACT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477C-4038-093E-7521-35D9FA0B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759" y="2476173"/>
            <a:ext cx="10278481" cy="1465783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</a:rPr>
              <a:t>In recent years, fake review detection has attracted significant attention from both businesses and the research community. 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</a:rPr>
              <a:t>For reviews to reflect genuine user experiences and opinions, detecting fake reviews is an important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2F62-6E7F-B601-398F-276E7C2E1C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204759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776E09BF-983B-E108-0C45-E10B79C893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1788" y="253401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9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993" y="489801"/>
            <a:ext cx="4330056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INTRODUCTION</a:t>
            </a:r>
            <a:endParaRPr lang="en-US" sz="400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1826" y="181514"/>
            <a:ext cx="742949" cy="91836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364538" y="6083085"/>
            <a:ext cx="3349095" cy="779091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92FE-617E-53C8-64F3-6F3C7C633FC6}"/>
              </a:ext>
            </a:extLst>
          </p:cNvPr>
          <p:cNvSpPr txBox="1"/>
          <p:nvPr/>
        </p:nvSpPr>
        <p:spPr>
          <a:xfrm>
            <a:off x="772743" y="2417856"/>
            <a:ext cx="9983063" cy="16784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Many of e-commerce sites provide a review option for client feedback.</a:t>
            </a:r>
            <a:endParaRPr lang="en-US"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People generally make purchasing decisions based on customer reviews.</a:t>
            </a:r>
            <a:endParaRPr lang="en-US"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Some website owners may employ spammers to write false reviews in order to boost product sales and also decrease the sales of their competitors.</a:t>
            </a:r>
            <a:endParaRPr lang="en-US" sz="24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8338" y="46869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7743" y="452944"/>
            <a:ext cx="7131438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4000" spc="-8" dirty="0">
                <a:latin typeface="Times New Roman"/>
              </a:rPr>
              <a:t>PROBLEM STATEMENT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79882" y="6152185"/>
            <a:ext cx="3314700" cy="257175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2D985-838B-4BC5-515E-4F934B0276F1}"/>
              </a:ext>
            </a:extLst>
          </p:cNvPr>
          <p:cNvSpPr txBox="1"/>
          <p:nvPr/>
        </p:nvSpPr>
        <p:spPr>
          <a:xfrm>
            <a:off x="1142422" y="2116282"/>
            <a:ext cx="9746672" cy="2675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approaches have been proposed by researchers in the past to detect fraudulent reviews. 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is a critical need to identify and analyze the best machine learning algorithm to detect fraudulent reviews.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this research, we aim to compare various NLP and DEEP LEARNING  models to distinguish between spam and non-spam reviews and decide the best model.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9325" y="2886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8204" y="447016"/>
            <a:ext cx="5022332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 dirty="0">
                <a:latin typeface="Times New Roman"/>
              </a:rPr>
              <a:t>EXISTING</a:t>
            </a:r>
            <a:r>
              <a:rPr sz="4000" spc="-53" dirty="0">
                <a:latin typeface="Times New Roman"/>
              </a:rPr>
              <a:t> </a:t>
            </a:r>
            <a:r>
              <a:rPr sz="4000" spc="-26" dirty="0">
                <a:latin typeface="Times New Roman"/>
              </a:rPr>
              <a:t>SYSTEM</a:t>
            </a:r>
            <a:endParaRPr lang="en-US" sz="4000" spc="-26" dirty="0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11771" y="6110432"/>
            <a:ext cx="337185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9B67A-8D63-6D3C-2D10-C5E7DAD883EA}"/>
              </a:ext>
            </a:extLst>
          </p:cNvPr>
          <p:cNvSpPr txBox="1"/>
          <p:nvPr/>
        </p:nvSpPr>
        <p:spPr>
          <a:xfrm>
            <a:off x="1387186" y="1605395"/>
            <a:ext cx="978823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rtl="0"/>
            <a:r>
              <a:rPr lang="en-US" sz="2400" dirty="0">
                <a:latin typeface="Times New Roman"/>
                <a:ea typeface="Segoe UI"/>
                <a:cs typeface="Segoe UI"/>
              </a:rPr>
              <a:t>DOMAIN  :  ​</a:t>
            </a:r>
          </a:p>
          <a:p>
            <a:pPr algn="just" rtl="0"/>
            <a:r>
              <a:rPr lang="en-US" sz="2400" dirty="0">
                <a:latin typeface="Times New Roman"/>
                <a:ea typeface="Segoe UI"/>
                <a:cs typeface="Segoe UI"/>
              </a:rPr>
              <a:t>NATURAL LANGUAGE PROCESSING​</a:t>
            </a:r>
          </a:p>
          <a:p>
            <a:pPr algn="just" rtl="0"/>
            <a:r>
              <a:rPr lang="en-US" sz="2400" dirty="0">
                <a:latin typeface="Times New Roman"/>
                <a:ea typeface="Segoe UI"/>
                <a:cs typeface="Segoe UI"/>
              </a:rPr>
              <a:t>PROJECT  :​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ea typeface="Segoe UI"/>
                <a:cs typeface="Segoe UI"/>
              </a:rPr>
              <a:t>Creating and detecting fake reviews of online product ​.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ea typeface="Arial"/>
                <a:cs typeface="Arial"/>
              </a:rPr>
              <a:t>Fake review creation and detection of amazon website using Open AI(Open Artificial Intelligence), NBSVM(Support Vector Machine with Naïve Bayes features) and </a:t>
            </a:r>
            <a:r>
              <a:rPr lang="en-US" sz="2400" dirty="0" err="1">
                <a:latin typeface="Times New Roman"/>
                <a:ea typeface="Arial"/>
                <a:cs typeface="Arial"/>
              </a:rPr>
              <a:t>ROBERTa</a:t>
            </a:r>
            <a:r>
              <a:rPr lang="en-US" sz="2400" dirty="0">
                <a:latin typeface="Times New Roman"/>
                <a:ea typeface="Arial"/>
                <a:cs typeface="Arial"/>
              </a:rPr>
              <a:t>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9325" y="286017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5540" y="432612"/>
            <a:ext cx="5022332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4000" spc="-2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11771" y="6110432"/>
            <a:ext cx="337185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262EC-BC71-4194-A6B5-5D2826E4FB73}"/>
              </a:ext>
            </a:extLst>
          </p:cNvPr>
          <p:cNvSpPr txBox="1"/>
          <p:nvPr/>
        </p:nvSpPr>
        <p:spPr>
          <a:xfrm>
            <a:off x="802887" y="201837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to NLP domain.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or may not be the best algorithms for fake review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4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447" y="290386"/>
            <a:ext cx="5653759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IN" sz="4000" spc="-15">
                <a:latin typeface="Times New Roman"/>
              </a:rPr>
              <a:t>LITERATURE SURVEY</a:t>
            </a:r>
            <a:endParaRPr lang="en-US" sz="4000" spc="-19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4518314" y="6056342"/>
            <a:ext cx="3143250" cy="257175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55917"/>
              </p:ext>
            </p:extLst>
          </p:nvPr>
        </p:nvGraphicFramePr>
        <p:xfrm>
          <a:off x="320268" y="1281071"/>
          <a:ext cx="11576322" cy="4538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544">
                <a:tc>
                  <a:txBody>
                    <a:bodyPr/>
                    <a:lstStyle/>
                    <a:p>
                      <a:pPr algn="ctr"/>
                      <a:r>
                        <a:rPr lang="en-IN" sz="1400" b="1" err="1">
                          <a:latin typeface="Times New Roman"/>
                        </a:rPr>
                        <a:t>S.No</a:t>
                      </a:r>
                      <a:endParaRPr lang="en-IN" sz="1400" b="1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latin typeface="Times New Roman"/>
                        </a:rPr>
                        <a:t>Title</a:t>
                      </a:r>
                      <a:r>
                        <a:rPr lang="en-IN" sz="1400" b="1" baseline="0">
                          <a:latin typeface="Times New Roman"/>
                        </a:rPr>
                        <a:t> of the paper</a:t>
                      </a:r>
                      <a:endParaRPr lang="en-IN" sz="1400" b="1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/>
                        </a:rPr>
                        <a:t>Author(s) &amp;</a:t>
                      </a:r>
                      <a:r>
                        <a:rPr lang="en-IN" sz="1400" b="1" baseline="0" dirty="0">
                          <a:latin typeface="Times New Roman"/>
                        </a:rPr>
                        <a:t> Journal Details</a:t>
                      </a:r>
                      <a:endParaRPr lang="en-IN" sz="1400" b="1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latin typeface="Times New Roman"/>
                        </a:rPr>
                        <a:t>Description/ Interpretation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75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Leveraging transfer learning techniques</a:t>
                      </a:r>
                      <a:endParaRPr lang="en-IN" sz="1400" b="0" i="0" u="none" strike="noStrike" noProof="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Gupta, S Gandhi, BR Chakravarthi </a:t>
                      </a:r>
                      <a:endParaRPr lang="en-IN" sz="1400" b="0" i="0" u="none" strike="noStrike" noProof="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,Bert,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DistilBert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, albert and Roberta were compared on different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paramenters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Overall Roberta performed the best.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113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Detecting and Analysing Fake Opinions Using Artificial Intelligence Algorithms </a:t>
                      </a:r>
                      <a:endParaRPr lang="en-IN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Mosleh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Hmoud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 Al-Adhaileh1</a:t>
                      </a:r>
                      <a:endParaRPr lang="en-US" sz="1400" b="0" i="0" u="none" strike="noStrike" noProof="0" dirty="0">
                        <a:latin typeface="Times New Roman"/>
                      </a:endParaRP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 Fawaz 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Waselallah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 Alsaade2</a:t>
                      </a:r>
                      <a:endParaRPr lang="en-IN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These models are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BiLSTM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 and CNN. The 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BiLSTM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 model provided higher accuracy for detecting fake reviews than the CNN model in many aspects.</a:t>
                      </a:r>
                      <a:endParaRPr lang="en-US" sz="1400" dirty="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Only In terms of speed CNN is faster.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322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Using Boosting Approaches to Detect Spam Review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Sifat Ahmed,</a:t>
                      </a:r>
                    </a:p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Faisal Muhammad Shah</a:t>
                      </a:r>
                      <a:endParaRPr lang="en-IN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Boosting algorithms have been used to improve the accuracy. Up to 93% accuracy has been achieved where traditional machine learning algorithms achieve an accuracy of up to 89%.XGBoost, AdaBoost and the Gradient Boosting Machine (GBM) were used on feature selection methods out of which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XGBoost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 on Chi2  has given the accuracy of 95.8%.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181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Detection of Fake User Reviews with Deep Learning.</a:t>
                      </a:r>
                      <a:endParaRPr lang="en-US" sz="14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Kenan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Taşağal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,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Özlem Uçar </a:t>
                      </a:r>
                      <a:endParaRPr lang="en-IN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 CNN-LSTM model from LSTM, BILLSTM and CNN-LSTM models with an accuracy of 87% yielded better results than other models. 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9550" y="256461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5014" y="256461"/>
            <a:ext cx="5115903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PROPOSED</a:t>
            </a:r>
            <a:r>
              <a:rPr sz="4000" spc="-53">
                <a:latin typeface="Times New Roman"/>
              </a:rPr>
              <a:t> </a:t>
            </a:r>
            <a:r>
              <a:rPr sz="4000" spc="-26">
                <a:latin typeface="Times New Roman"/>
              </a:rPr>
              <a:t>SYSTEM</a:t>
            </a:r>
            <a:endParaRPr lang="en-US" sz="4000" spc="-26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739797" y="6039112"/>
            <a:ext cx="3234272" cy="580764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96D54-F4B4-84DC-9C8F-CFA9A243FE0D}"/>
              </a:ext>
            </a:extLst>
          </p:cNvPr>
          <p:cNvSpPr txBox="1"/>
          <p:nvPr/>
        </p:nvSpPr>
        <p:spPr>
          <a:xfrm>
            <a:off x="1338718" y="1888298"/>
            <a:ext cx="93851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DOMAIN :</a:t>
            </a:r>
          </a:p>
          <a:p>
            <a:pPr lvl="1" algn="just"/>
            <a:r>
              <a:rPr lang="en-US" sz="2400" dirty="0">
                <a:latin typeface="Times New Roman"/>
                <a:cs typeface="Calibri"/>
              </a:rPr>
              <a:t>NLP and DEEP Learning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47FEE-2886-F4EC-DB43-50DE372C936E}"/>
              </a:ext>
            </a:extLst>
          </p:cNvPr>
          <p:cNvSpPr txBox="1"/>
          <p:nvPr/>
        </p:nvSpPr>
        <p:spPr>
          <a:xfrm>
            <a:off x="1561381" y="2814364"/>
            <a:ext cx="980656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 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NB-Logistic Regression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Bi-LSTM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FA428-E622-DA26-797D-197A8AD070F5}"/>
              </a:ext>
            </a:extLst>
          </p:cNvPr>
          <p:cNvSpPr txBox="1"/>
          <p:nvPr/>
        </p:nvSpPr>
        <p:spPr>
          <a:xfrm>
            <a:off x="1335001" y="5101559"/>
            <a:ext cx="87592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various measures and come out with the best one which detects the fake reviews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1196</Words>
  <Application>Microsoft Office PowerPoint</Application>
  <PresentationFormat>Widescreen</PresentationFormat>
  <Paragraphs>201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MT</vt:lpstr>
      <vt:lpstr>Arial MT,Sans-Serif</vt:lpstr>
      <vt:lpstr>Calibri</vt:lpstr>
      <vt:lpstr>Times New Roman</vt:lpstr>
      <vt:lpstr>Office Theme</vt:lpstr>
      <vt:lpstr>BVRIT HYDERABAD  College of Engineering for Women   Department of Computer Science and Engineering</vt:lpstr>
      <vt:lpstr>AGENDA</vt:lpstr>
      <vt:lpstr>         ABSTRACT  </vt:lpstr>
      <vt:lpstr>INTRODUCTION</vt:lpstr>
      <vt:lpstr>PROBLEM STATEMENT</vt:lpstr>
      <vt:lpstr>EXISTING SYSTEM</vt:lpstr>
      <vt:lpstr>DISADVANTAGES</vt:lpstr>
      <vt:lpstr>LITERATURE SURVEY</vt:lpstr>
      <vt:lpstr>PROPOSED SYSTEM</vt:lpstr>
      <vt:lpstr>ADVANTAGES</vt:lpstr>
      <vt:lpstr>ARCHITECTURE(ROBERTa)</vt:lpstr>
      <vt:lpstr>ARCHITECTURE(LSTM)</vt:lpstr>
      <vt:lpstr>ARCHITECTURE(Bi-LSTM)</vt:lpstr>
      <vt:lpstr>ARCHITECTURE(NB-Logistic Regression)</vt:lpstr>
      <vt:lpstr>METHODOLOGY</vt:lpstr>
      <vt:lpstr>PowerPoint Presentation</vt:lpstr>
      <vt:lpstr>PowerPoint Presentation</vt:lpstr>
      <vt:lpstr>PowerPoint Presentation</vt:lpstr>
      <vt:lpstr>DATASETS</vt:lpstr>
      <vt:lpstr>EVALUATION METRICS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PROJ PPT.pptx</dc:title>
  <dc:creator>Praveena</dc:creator>
  <cp:lastModifiedBy>Gurri Suvidha Reddy</cp:lastModifiedBy>
  <cp:revision>365</cp:revision>
  <dcterms:created xsi:type="dcterms:W3CDTF">2022-11-12T05:57:52Z</dcterms:created>
  <dcterms:modified xsi:type="dcterms:W3CDTF">2023-05-05T15:42:36Z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