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3448-CFE2-56EE-FC7D-CC60A6C49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1DF5D-F143-D9D5-ED5F-6440F11D8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9003-E500-75B0-FD6F-B126A3E7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6E44-DF91-4230-A015-36072A1378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4122-25AD-49B3-ED4F-AC2783F9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A42E3-452B-D93D-53BF-68EABCFA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ECB-C32B-495D-9CE4-E7B851846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6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7EC4-E66B-9C1C-3516-F9DF8CCA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E68F3-11CA-8243-D228-0C7C91648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E6D4-93A2-DF1B-9F8C-ACD71350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6E44-DF91-4230-A015-36072A1378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6E3B-DB33-FDF0-0449-7BA8AA2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B334-3C89-4AFB-262B-60423062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ECB-C32B-495D-9CE4-E7B851846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3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87BE5-0CF3-B6C2-5E2B-F23417D32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DE248-B5E2-F5B4-4A5D-8A9193E1C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D5114-0F6E-0C15-EEB6-A6A57052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6E44-DF91-4230-A015-36072A1378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2241-3A5F-1101-5839-BE459083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C1E2-DDEE-520B-F128-8D66E400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ECB-C32B-495D-9CE4-E7B851846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8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5746-D903-57F8-08B5-B1B50B15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8B50-1B49-E19E-43E1-4071DC3B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DD86-08FA-AD97-AF21-E9A0FAEB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6E44-DF91-4230-A015-36072A1378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4235-AB21-761C-60E9-B3A9D673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4158-E333-6A7F-BC72-21C63D15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ECB-C32B-495D-9CE4-E7B851846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4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129B-8EC7-71CA-1A7F-C2C5BD8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80C81-B878-9DBC-5BE2-F4C2327E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56B6-844B-B1FA-00BF-CFBD32AF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6E44-DF91-4230-A015-36072A1378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E88B-55CB-4F47-9ABC-C7C23644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9B66-25A7-AF7A-5AFD-1C129E22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ECB-C32B-495D-9CE4-E7B851846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8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88E3-B2D8-2848-778B-4C2DCFD3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F57F-517A-7C5A-2082-17CCF5B2A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7E153-AC84-0F27-218C-B2CD4D476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4B553-4977-CA71-18BA-A031AF59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6E44-DF91-4230-A015-36072A1378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E0AFF-AAE1-9C3F-3825-17512E91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2C39-597A-569B-494D-4678665F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ECB-C32B-495D-9CE4-E7B851846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9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B4E-3286-9477-22F3-1A1A7CD3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84E6E-0C78-886A-FC4E-AB0DA220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9FE3E-5D21-B2A1-DCDD-A88B59B36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D4CCE-9648-A562-D265-F90FD197D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23A6F-4195-8EF5-C47C-75D66B20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7AAC9-BA92-5221-62DC-D6489C00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6E44-DF91-4230-A015-36072A1378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4CA25-A576-E1B6-4805-24C5C329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0A903-2310-CDAA-8577-B33C906E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ECB-C32B-495D-9CE4-E7B851846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5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1FE1-7954-9F44-81B3-80CDE5E4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D7138-4603-0F63-13FA-15A5AD6C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6E44-DF91-4230-A015-36072A1378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096C-4071-E91D-D8A5-EC53DF54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320D9-CCEC-F804-28FC-7904F2D3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ECB-C32B-495D-9CE4-E7B851846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9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2FB9C-B35E-985A-021F-5CE2416F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6E44-DF91-4230-A015-36072A1378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87CD3-DAFD-8E6F-D503-ECB71486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B25F1-3051-A57A-0419-671092F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ECB-C32B-495D-9CE4-E7B851846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7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79C-1314-96FD-C4E3-3FC3A31E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9649-B667-A7EA-76FE-075AFA5C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E8F1E-F580-F685-B2E3-77F5B53B1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F5500-911C-6E1F-465A-BDB0A215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6E44-DF91-4230-A015-36072A1378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9D4-FA0F-1B2D-1505-943BFE04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15E6-2FC1-6BCD-6161-69EFE0CE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ECB-C32B-495D-9CE4-E7B851846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3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781F-8D77-7FE9-3EC5-34E5EB8A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5117E-5E3A-C651-3F38-045F50420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7D699-2737-FEA9-D050-5B3B23D64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7FDD2-FC13-A8DC-8A54-F111515E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6E44-DF91-4230-A015-36072A1378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A53FC-2300-B248-1D41-20EE7419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B7902-409D-E669-69C4-83FF8325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ECB-C32B-495D-9CE4-E7B851846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2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EEEA9-3009-0CDA-856F-7C9A4EEA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4477-98EF-A543-66D2-4713BFBC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8C37-9824-B21C-A0C9-131B6026F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6E44-DF91-4230-A015-36072A1378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FE1A-5AD4-1EB1-9EFB-0B5759111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23FC-037D-8E36-FA77-65F76F061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CECB-C32B-495D-9CE4-E7B851846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974663F-4433-89D6-D33B-E97D6179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31111" y="294698"/>
            <a:ext cx="10882811" cy="6248505"/>
          </a:xfrm>
          <a:prstGeom prst="rect">
            <a:avLst/>
          </a:prstGeom>
        </p:spPr>
      </p:pic>
      <p:pic>
        <p:nvPicPr>
          <p:cNvPr id="16" name="Picture 6" descr="Jpg Library Girls Clipart Black And White Free Download - Girls Basketball  Black And White | Full Size PNG Download | SeekPNG">
            <a:extLst>
              <a:ext uri="{FF2B5EF4-FFF2-40B4-BE49-F238E27FC236}">
                <a16:creationId xmlns:a16="http://schemas.microsoft.com/office/drawing/2014/main" id="{4F128C44-B3E9-5A02-B8D9-F245E161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36" y="5012852"/>
            <a:ext cx="626617" cy="129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AAB32B-74BB-0488-0C35-05DADF018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7" y="5273127"/>
            <a:ext cx="1048412" cy="10610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AEC4DF-1151-CD12-EBC8-A97AF8D43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435" y="5152421"/>
            <a:ext cx="1194879" cy="1153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0BBF1F-A32C-89CD-0863-4D7DD7456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651" y="5360161"/>
            <a:ext cx="1654769" cy="9460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7D1F41-1A60-DA2F-903D-BF3FCC062A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964" y="5151262"/>
            <a:ext cx="980471" cy="11829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DA455E-1C2E-5534-BAA1-5BCD4250A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9934" y="5213089"/>
            <a:ext cx="1091527" cy="1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tummala Lahari</dc:creator>
  <cp:lastModifiedBy>tummala Lahari</cp:lastModifiedBy>
  <cp:revision>3</cp:revision>
  <dcterms:created xsi:type="dcterms:W3CDTF">2023-02-15T10:07:53Z</dcterms:created>
  <dcterms:modified xsi:type="dcterms:W3CDTF">2023-02-15T10:18:34Z</dcterms:modified>
</cp:coreProperties>
</file>