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78" r:id="rId4"/>
    <p:sldId id="257" r:id="rId5"/>
    <p:sldId id="258" r:id="rId6"/>
    <p:sldId id="275" r:id="rId7"/>
    <p:sldId id="298" r:id="rId8"/>
    <p:sldId id="299" r:id="rId9"/>
    <p:sldId id="351" r:id="rId10"/>
    <p:sldId id="300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0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1272D"/>
    <a:srgbClr val="00A99D"/>
    <a:srgbClr val="FF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08"/>
      </p:cViewPr>
      <p:guideLst>
        <p:guide orient="horz" pos="2185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54F-1428-467D-82DA-5A752D7474E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4FF-9C49-488D-943C-ED8B86EA52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94821" y="232437"/>
            <a:ext cx="11802358" cy="6393126"/>
            <a:chOff x="2339" y="1233"/>
            <a:chExt cx="3002" cy="1850"/>
          </a:xfrm>
        </p:grpSpPr>
        <p:sp>
          <p:nvSpPr>
            <p:cNvPr id="7" name="Freeform 5"/>
            <p:cNvSpPr/>
            <p:nvPr/>
          </p:nvSpPr>
          <p:spPr bwMode="auto">
            <a:xfrm>
              <a:off x="3650" y="1233"/>
              <a:ext cx="1691" cy="1577"/>
            </a:xfrm>
            <a:custGeom>
              <a:avLst/>
              <a:gdLst>
                <a:gd name="T0" fmla="*/ 0 w 1645"/>
                <a:gd name="T1" fmla="*/ 1534 h 1534"/>
                <a:gd name="T2" fmla="*/ 281 w 1645"/>
                <a:gd name="T3" fmla="*/ 0 h 1534"/>
                <a:gd name="T4" fmla="*/ 1645 w 1645"/>
                <a:gd name="T5" fmla="*/ 0 h 1534"/>
                <a:gd name="T6" fmla="*/ 1645 w 1645"/>
                <a:gd name="T7" fmla="*/ 500 h 1534"/>
                <a:gd name="T8" fmla="*/ 0 w 1645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534">
                  <a:moveTo>
                    <a:pt x="0" y="1534"/>
                  </a:moveTo>
                  <a:lnTo>
                    <a:pt x="281" y="0"/>
                  </a:lnTo>
                  <a:lnTo>
                    <a:pt x="1645" y="0"/>
                  </a:lnTo>
                  <a:lnTo>
                    <a:pt x="1645" y="500"/>
                  </a:lnTo>
                  <a:lnTo>
                    <a:pt x="0" y="153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98" y="1240"/>
              <a:ext cx="1643" cy="1530"/>
            </a:xfrm>
            <a:custGeom>
              <a:avLst/>
              <a:gdLst>
                <a:gd name="T0" fmla="*/ 0 w 1643"/>
                <a:gd name="T1" fmla="*/ 1530 h 1530"/>
                <a:gd name="T2" fmla="*/ 1643 w 1643"/>
                <a:gd name="T3" fmla="*/ 0 h 1530"/>
                <a:gd name="T4" fmla="*/ 1643 w 1643"/>
                <a:gd name="T5" fmla="*/ 493 h 1530"/>
                <a:gd name="T6" fmla="*/ 0 w 1643"/>
                <a:gd name="T7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3" h="1530">
                  <a:moveTo>
                    <a:pt x="0" y="1530"/>
                  </a:moveTo>
                  <a:lnTo>
                    <a:pt x="1643" y="0"/>
                  </a:lnTo>
                  <a:lnTo>
                    <a:pt x="1643" y="493"/>
                  </a:lnTo>
                  <a:lnTo>
                    <a:pt x="0" y="1530"/>
                  </a:lnTo>
                  <a:close/>
                </a:path>
              </a:pathLst>
            </a:custGeom>
            <a:solidFill>
              <a:srgbClr val="009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39" y="1233"/>
              <a:ext cx="1638" cy="1850"/>
            </a:xfrm>
            <a:custGeom>
              <a:avLst/>
              <a:gdLst>
                <a:gd name="T0" fmla="*/ 1352 w 1638"/>
                <a:gd name="T1" fmla="*/ 1537 h 1850"/>
                <a:gd name="T2" fmla="*/ 734 w 1638"/>
                <a:gd name="T3" fmla="*/ 1850 h 1850"/>
                <a:gd name="T4" fmla="*/ 0 w 1638"/>
                <a:gd name="T5" fmla="*/ 1850 h 1850"/>
                <a:gd name="T6" fmla="*/ 0 w 1638"/>
                <a:gd name="T7" fmla="*/ 0 h 1850"/>
                <a:gd name="T8" fmla="*/ 1638 w 1638"/>
                <a:gd name="T9" fmla="*/ 0 h 1850"/>
                <a:gd name="T10" fmla="*/ 1352 w 1638"/>
                <a:gd name="T11" fmla="*/ 1537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850">
                  <a:moveTo>
                    <a:pt x="1352" y="1537"/>
                  </a:moveTo>
                  <a:lnTo>
                    <a:pt x="734" y="1850"/>
                  </a:lnTo>
                  <a:lnTo>
                    <a:pt x="0" y="1850"/>
                  </a:lnTo>
                  <a:lnTo>
                    <a:pt x="0" y="0"/>
                  </a:lnTo>
                  <a:lnTo>
                    <a:pt x="1638" y="0"/>
                  </a:lnTo>
                  <a:lnTo>
                    <a:pt x="1352" y="1537"/>
                  </a:ln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39" y="1240"/>
              <a:ext cx="1349" cy="1843"/>
            </a:xfrm>
            <a:custGeom>
              <a:avLst/>
              <a:gdLst>
                <a:gd name="T0" fmla="*/ 1349 w 1349"/>
                <a:gd name="T1" fmla="*/ 1534 h 1843"/>
                <a:gd name="T2" fmla="*/ 734 w 1349"/>
                <a:gd name="T3" fmla="*/ 1843 h 1843"/>
                <a:gd name="T4" fmla="*/ 0 w 1349"/>
                <a:gd name="T5" fmla="*/ 1843 h 1843"/>
                <a:gd name="T6" fmla="*/ 0 w 1349"/>
                <a:gd name="T7" fmla="*/ 0 h 1843"/>
                <a:gd name="T8" fmla="*/ 1349 w 1349"/>
                <a:gd name="T9" fmla="*/ 153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1843">
                  <a:moveTo>
                    <a:pt x="1349" y="1534"/>
                  </a:moveTo>
                  <a:lnTo>
                    <a:pt x="734" y="1843"/>
                  </a:lnTo>
                  <a:lnTo>
                    <a:pt x="0" y="1843"/>
                  </a:lnTo>
                  <a:lnTo>
                    <a:pt x="0" y="0"/>
                  </a:lnTo>
                  <a:lnTo>
                    <a:pt x="1349" y="1534"/>
                  </a:lnTo>
                  <a:close/>
                </a:path>
              </a:pathLst>
            </a:custGeom>
            <a:solidFill>
              <a:srgbClr val="C9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009" y="1695"/>
              <a:ext cx="2332" cy="1388"/>
            </a:xfrm>
            <a:custGeom>
              <a:avLst/>
              <a:gdLst>
                <a:gd name="T0" fmla="*/ 2268 w 2268"/>
                <a:gd name="T1" fmla="*/ 0 h 1350"/>
                <a:gd name="T2" fmla="*/ 2268 w 2268"/>
                <a:gd name="T3" fmla="*/ 1350 h 1350"/>
                <a:gd name="T4" fmla="*/ 0 w 2268"/>
                <a:gd name="T5" fmla="*/ 1350 h 1350"/>
                <a:gd name="T6" fmla="*/ 623 w 2268"/>
                <a:gd name="T7" fmla="*/ 1041 h 1350"/>
                <a:gd name="T8" fmla="*/ 2268 w 2268"/>
                <a:gd name="T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8" h="1350">
                  <a:moveTo>
                    <a:pt x="2268" y="0"/>
                  </a:moveTo>
                  <a:lnTo>
                    <a:pt x="2268" y="1350"/>
                  </a:lnTo>
                  <a:lnTo>
                    <a:pt x="0" y="1350"/>
                  </a:lnTo>
                  <a:lnTo>
                    <a:pt x="623" y="1041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073" y="2430"/>
              <a:ext cx="2268" cy="653"/>
            </a:xfrm>
            <a:custGeom>
              <a:avLst/>
              <a:gdLst>
                <a:gd name="T0" fmla="*/ 2268 w 2268"/>
                <a:gd name="T1" fmla="*/ 653 h 653"/>
                <a:gd name="T2" fmla="*/ 0 w 2268"/>
                <a:gd name="T3" fmla="*/ 653 h 653"/>
                <a:gd name="T4" fmla="*/ 2268 w 2268"/>
                <a:gd name="T5" fmla="*/ 0 h 653"/>
                <a:gd name="T6" fmla="*/ 2268 w 2268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653">
                  <a:moveTo>
                    <a:pt x="2268" y="653"/>
                  </a:moveTo>
                  <a:lnTo>
                    <a:pt x="0" y="653"/>
                  </a:lnTo>
                  <a:lnTo>
                    <a:pt x="2268" y="0"/>
                  </a:lnTo>
                  <a:lnTo>
                    <a:pt x="2268" y="653"/>
                  </a:lnTo>
                  <a:close/>
                </a:path>
              </a:pathLst>
            </a:custGeom>
            <a:solidFill>
              <a:srgbClr val="FF7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339" y="1650"/>
              <a:ext cx="3002" cy="1259"/>
            </a:xfrm>
            <a:custGeom>
              <a:avLst/>
              <a:gdLst>
                <a:gd name="T0" fmla="*/ 3002 w 3002"/>
                <a:gd name="T1" fmla="*/ 588 h 1063"/>
                <a:gd name="T2" fmla="*/ 0 w 3002"/>
                <a:gd name="T3" fmla="*/ 1063 h 1063"/>
                <a:gd name="T4" fmla="*/ 0 w 3002"/>
                <a:gd name="T5" fmla="*/ 474 h 1063"/>
                <a:gd name="T6" fmla="*/ 3002 w 3002"/>
                <a:gd name="T7" fmla="*/ 0 h 1063"/>
                <a:gd name="T8" fmla="*/ 3002 w 3002"/>
                <a:gd name="T9" fmla="*/ 58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2" h="1063">
                  <a:moveTo>
                    <a:pt x="3002" y="588"/>
                  </a:moveTo>
                  <a:lnTo>
                    <a:pt x="0" y="1063"/>
                  </a:lnTo>
                  <a:lnTo>
                    <a:pt x="0" y="474"/>
                  </a:lnTo>
                  <a:lnTo>
                    <a:pt x="3002" y="0"/>
                  </a:lnTo>
                  <a:lnTo>
                    <a:pt x="3002" y="5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rot="21030937">
            <a:off x="683895" y="3001010"/>
            <a:ext cx="10391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lang="en-US" altLang="zh-CN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您的高级数据信息服务平台</a:t>
            </a:r>
          </a:p>
        </p:txBody>
      </p:sp>
      <p:sp>
        <p:nvSpPr>
          <p:cNvPr id="15" name="文本框 14"/>
          <p:cNvSpPr txBox="1"/>
          <p:nvPr/>
        </p:nvSpPr>
        <p:spPr>
          <a:xfrm rot="21030937">
            <a:off x="5329653" y="4509230"/>
            <a:ext cx="1635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汇报人：廖嘉伟</a:t>
            </a:r>
          </a:p>
        </p:txBody>
      </p:sp>
      <p:sp>
        <p:nvSpPr>
          <p:cNvPr id="16" name="文本框 15"/>
          <p:cNvSpPr txBox="1"/>
          <p:nvPr/>
        </p:nvSpPr>
        <p:spPr>
          <a:xfrm rot="21030937">
            <a:off x="3407141" y="3933300"/>
            <a:ext cx="54803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基于豆瓣、哔哩哔哩、当当网站的数据分析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各主要功能截图</a:t>
            </a:r>
            <a:endParaRPr lang="en-US" altLang="zh-CN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用户注册界面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15146" r="1143"/>
          <a:stretch>
            <a:fillRect/>
          </a:stretch>
        </p:blipFill>
        <p:spPr>
          <a:xfrm>
            <a:off x="692785" y="964565"/>
            <a:ext cx="10806430" cy="4928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用户登录界面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2"/>
          <a:srcRect t="15317" r="233"/>
          <a:stretch>
            <a:fillRect/>
          </a:stretch>
        </p:blipFill>
        <p:spPr>
          <a:xfrm>
            <a:off x="527050" y="1115695"/>
            <a:ext cx="1099693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35362" y="539881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项目主页</a:t>
            </a:r>
          </a:p>
        </p:txBody>
      </p:sp>
      <p:pic>
        <p:nvPicPr>
          <p:cNvPr id="2" name="图片 1" descr="项目主页"/>
          <p:cNvPicPr>
            <a:picLocks noChangeAspect="1"/>
          </p:cNvPicPr>
          <p:nvPr/>
        </p:nvPicPr>
        <p:blipFill>
          <a:blip r:embed="rId2"/>
          <a:srcRect t="196" b="47449"/>
          <a:stretch>
            <a:fillRect/>
          </a:stretch>
        </p:blipFill>
        <p:spPr>
          <a:xfrm>
            <a:off x="2071370" y="216535"/>
            <a:ext cx="8048625" cy="6241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</a:p>
        </p:txBody>
      </p:sp>
      <p:pic>
        <p:nvPicPr>
          <p:cNvPr id="3" name="图片 2" descr="XQ]$J1Q4Z~N@FTSC41CT(}F"/>
          <p:cNvPicPr>
            <a:picLocks noChangeAspect="1"/>
          </p:cNvPicPr>
          <p:nvPr/>
        </p:nvPicPr>
        <p:blipFill>
          <a:blip r:embed="rId2"/>
          <a:srcRect t="9709" r="-543"/>
          <a:stretch>
            <a:fillRect/>
          </a:stretch>
        </p:blipFill>
        <p:spPr>
          <a:xfrm>
            <a:off x="612775" y="945515"/>
            <a:ext cx="10996295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74732" y="50749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豆瓣电影数据展示界面</a:t>
            </a:r>
          </a:p>
        </p:txBody>
      </p:sp>
      <p:pic>
        <p:nvPicPr>
          <p:cNvPr id="2" name="图片 1" descr="豆瓣电影数据展示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5" y="82550"/>
            <a:ext cx="6908800" cy="637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豆瓣电影数据查询界面</a:t>
            </a:r>
          </a:p>
        </p:txBody>
      </p:sp>
      <p:pic>
        <p:nvPicPr>
          <p:cNvPr id="2" name="图片 1" descr="豆瓣电影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0" y="687070"/>
            <a:ext cx="9325610" cy="5862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474047" y="254766"/>
            <a:ext cx="3230880" cy="4603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豆瓣图书数据展示界面</a:t>
            </a:r>
          </a:p>
        </p:txBody>
      </p:sp>
      <p:pic>
        <p:nvPicPr>
          <p:cNvPr id="5" name="图片 4" descr="豆瓣图书 数据分析 (1)"/>
          <p:cNvPicPr>
            <a:picLocks noChangeAspect="1"/>
          </p:cNvPicPr>
          <p:nvPr/>
        </p:nvPicPr>
        <p:blipFill>
          <a:blip r:embed="rId2"/>
          <a:srcRect t="56325" r="612"/>
          <a:stretch>
            <a:fillRect/>
          </a:stretch>
        </p:blipFill>
        <p:spPr>
          <a:xfrm>
            <a:off x="6334125" y="-238724"/>
            <a:ext cx="5857875" cy="3716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EE7F2A-4F08-4C78-A3E6-2CA95FF2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483" y="3202394"/>
            <a:ext cx="9692517" cy="3377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C049BB-B755-4C99-94BD-C73B160D7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227"/>
            <a:ext cx="6635692" cy="34583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豆瓣图书数据查询界面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8D250-7B9B-40BC-A6AD-DEA7E0A9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687835"/>
            <a:ext cx="8971822" cy="2416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DD5AC2-97CC-4D28-A75B-931BE525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74" y="2957758"/>
            <a:ext cx="10343626" cy="35948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豆瓣音乐数据展示界面</a:t>
            </a:r>
          </a:p>
        </p:txBody>
      </p:sp>
      <p:pic>
        <p:nvPicPr>
          <p:cNvPr id="2" name="图片 1" descr="豆瓣音乐数据展示界面"/>
          <p:cNvPicPr>
            <a:picLocks noChangeAspect="1"/>
          </p:cNvPicPr>
          <p:nvPr/>
        </p:nvPicPr>
        <p:blipFill>
          <a:blip r:embed="rId2"/>
          <a:srcRect t="35326" r="-484"/>
          <a:stretch>
            <a:fillRect/>
          </a:stretch>
        </p:blipFill>
        <p:spPr>
          <a:xfrm>
            <a:off x="6167120" y="969010"/>
            <a:ext cx="5926455" cy="4919980"/>
          </a:xfrm>
          <a:prstGeom prst="rect">
            <a:avLst/>
          </a:prstGeom>
        </p:spPr>
      </p:pic>
      <p:pic>
        <p:nvPicPr>
          <p:cNvPr id="3" name="图片 2" descr="豆瓣音乐数据展示界面"/>
          <p:cNvPicPr>
            <a:picLocks noChangeAspect="1"/>
          </p:cNvPicPr>
          <p:nvPr/>
        </p:nvPicPr>
        <p:blipFill>
          <a:blip r:embed="rId2"/>
          <a:srcRect r="764" b="43656"/>
          <a:stretch>
            <a:fillRect/>
          </a:stretch>
        </p:blipFill>
        <p:spPr>
          <a:xfrm>
            <a:off x="211455" y="1562100"/>
            <a:ext cx="585279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6081478" y="1683058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00A99D"/>
                </a:solidFill>
                <a:ea typeface="微软雅黑" panose="020B0503020204020204" pitchFamily="34" charset="-122"/>
              </a:rPr>
              <a:t>人员介绍及分工</a:t>
            </a: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165074" y="1633681"/>
            <a:ext cx="751379" cy="646986"/>
          </a:xfrm>
          <a:prstGeom prst="roundRect">
            <a:avLst/>
          </a:prstGeom>
          <a:solidFill>
            <a:srgbClr val="00A99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081478" y="273187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D1272D"/>
                </a:solidFill>
                <a:ea typeface="微软雅黑" panose="020B0503020204020204" pitchFamily="34" charset="-122"/>
              </a:rPr>
              <a:t>数据爬取量汇总</a:t>
            </a: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5165074" y="2730758"/>
            <a:ext cx="751379" cy="646986"/>
          </a:xfrm>
          <a:prstGeom prst="roundRect">
            <a:avLst/>
          </a:prstGeom>
          <a:solidFill>
            <a:srgbClr val="D1272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6233878" y="3788824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2E4E68"/>
                </a:solidFill>
                <a:ea typeface="微软雅黑" panose="020B0503020204020204" pitchFamily="34" charset="-122"/>
              </a:rPr>
              <a:t>所用技术列表</a:t>
            </a: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165074" y="3763577"/>
            <a:ext cx="751379" cy="646986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165074" y="4852306"/>
            <a:ext cx="751379" cy="646986"/>
          </a:xfrm>
          <a:prstGeom prst="roundRect">
            <a:avLst/>
          </a:prstGeom>
          <a:solidFill>
            <a:srgbClr val="ED9127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44342" y="1541110"/>
            <a:ext cx="2625740" cy="2572653"/>
            <a:chOff x="2265363" y="0"/>
            <a:chExt cx="4606926" cy="4173538"/>
          </a:xfrm>
        </p:grpSpPr>
        <p:sp>
          <p:nvSpPr>
            <p:cNvPr id="13" name="Freeform 75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  <a:close/>
                </a:path>
              </a:pathLst>
            </a:custGeom>
            <a:solidFill>
              <a:srgbClr val="254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2371726" y="784225"/>
              <a:ext cx="3641725" cy="3267075"/>
            </a:xfrm>
            <a:custGeom>
              <a:avLst/>
              <a:gdLst>
                <a:gd name="T0" fmla="*/ 29 w 2294"/>
                <a:gd name="T1" fmla="*/ 455 h 2058"/>
                <a:gd name="T2" fmla="*/ 24 w 2294"/>
                <a:gd name="T3" fmla="*/ 461 h 2058"/>
                <a:gd name="T4" fmla="*/ 10 w 2294"/>
                <a:gd name="T5" fmla="*/ 488 h 2058"/>
                <a:gd name="T6" fmla="*/ 2 w 2294"/>
                <a:gd name="T7" fmla="*/ 518 h 2058"/>
                <a:gd name="T8" fmla="*/ 0 w 2294"/>
                <a:gd name="T9" fmla="*/ 534 h 2058"/>
                <a:gd name="T10" fmla="*/ 0 w 2294"/>
                <a:gd name="T11" fmla="*/ 541 h 2058"/>
                <a:gd name="T12" fmla="*/ 0 w 2294"/>
                <a:gd name="T13" fmla="*/ 550 h 2058"/>
                <a:gd name="T14" fmla="*/ 2 w 2294"/>
                <a:gd name="T15" fmla="*/ 563 h 2058"/>
                <a:gd name="T16" fmla="*/ 2 w 2294"/>
                <a:gd name="T17" fmla="*/ 567 h 2058"/>
                <a:gd name="T18" fmla="*/ 4 w 2294"/>
                <a:gd name="T19" fmla="*/ 577 h 2058"/>
                <a:gd name="T20" fmla="*/ 40 w 2294"/>
                <a:gd name="T21" fmla="*/ 760 h 2058"/>
                <a:gd name="T22" fmla="*/ 76 w 2294"/>
                <a:gd name="T23" fmla="*/ 944 h 2058"/>
                <a:gd name="T24" fmla="*/ 112 w 2294"/>
                <a:gd name="T25" fmla="*/ 1127 h 2058"/>
                <a:gd name="T26" fmla="*/ 184 w 2294"/>
                <a:gd name="T27" fmla="*/ 1486 h 2058"/>
                <a:gd name="T28" fmla="*/ 256 w 2294"/>
                <a:gd name="T29" fmla="*/ 1836 h 2058"/>
                <a:gd name="T30" fmla="*/ 274 w 2294"/>
                <a:gd name="T31" fmla="*/ 1923 h 2058"/>
                <a:gd name="T32" fmla="*/ 278 w 2294"/>
                <a:gd name="T33" fmla="*/ 1944 h 2058"/>
                <a:gd name="T34" fmla="*/ 281 w 2294"/>
                <a:gd name="T35" fmla="*/ 1956 h 2058"/>
                <a:gd name="T36" fmla="*/ 285 w 2294"/>
                <a:gd name="T37" fmla="*/ 1968 h 2058"/>
                <a:gd name="T38" fmla="*/ 297 w 2294"/>
                <a:gd name="T39" fmla="*/ 1991 h 2058"/>
                <a:gd name="T40" fmla="*/ 312 w 2294"/>
                <a:gd name="T41" fmla="*/ 2012 h 2058"/>
                <a:gd name="T42" fmla="*/ 321 w 2294"/>
                <a:gd name="T43" fmla="*/ 2021 h 2058"/>
                <a:gd name="T44" fmla="*/ 341 w 2294"/>
                <a:gd name="T45" fmla="*/ 2037 h 2058"/>
                <a:gd name="T46" fmla="*/ 364 w 2294"/>
                <a:gd name="T47" fmla="*/ 2048 h 2058"/>
                <a:gd name="T48" fmla="*/ 389 w 2294"/>
                <a:gd name="T49" fmla="*/ 2055 h 2058"/>
                <a:gd name="T50" fmla="*/ 401 w 2294"/>
                <a:gd name="T51" fmla="*/ 2056 h 2058"/>
                <a:gd name="T52" fmla="*/ 414 w 2294"/>
                <a:gd name="T53" fmla="*/ 2058 h 2058"/>
                <a:gd name="T54" fmla="*/ 428 w 2294"/>
                <a:gd name="T55" fmla="*/ 2056 h 2058"/>
                <a:gd name="T56" fmla="*/ 438 w 2294"/>
                <a:gd name="T57" fmla="*/ 2055 h 2058"/>
                <a:gd name="T58" fmla="*/ 441 w 2294"/>
                <a:gd name="T59" fmla="*/ 2054 h 2058"/>
                <a:gd name="T60" fmla="*/ 450 w 2294"/>
                <a:gd name="T61" fmla="*/ 2053 h 2058"/>
                <a:gd name="T62" fmla="*/ 492 w 2294"/>
                <a:gd name="T63" fmla="*/ 2044 h 2058"/>
                <a:gd name="T64" fmla="*/ 816 w 2294"/>
                <a:gd name="T65" fmla="*/ 1977 h 2058"/>
                <a:gd name="T66" fmla="*/ 1124 w 2294"/>
                <a:gd name="T67" fmla="*/ 1913 h 2058"/>
                <a:gd name="T68" fmla="*/ 1331 w 2294"/>
                <a:gd name="T69" fmla="*/ 1871 h 2058"/>
                <a:gd name="T70" fmla="*/ 428 w 2294"/>
                <a:gd name="T71" fmla="*/ 2045 h 2058"/>
                <a:gd name="T72" fmla="*/ 405 w 2294"/>
                <a:gd name="T73" fmla="*/ 2047 h 2058"/>
                <a:gd name="T74" fmla="*/ 395 w 2294"/>
                <a:gd name="T75" fmla="*/ 2047 h 2058"/>
                <a:gd name="T76" fmla="*/ 375 w 2294"/>
                <a:gd name="T77" fmla="*/ 2043 h 2058"/>
                <a:gd name="T78" fmla="*/ 357 w 2294"/>
                <a:gd name="T79" fmla="*/ 2037 h 2058"/>
                <a:gd name="T80" fmla="*/ 340 w 2294"/>
                <a:gd name="T81" fmla="*/ 2027 h 2058"/>
                <a:gd name="T82" fmla="*/ 324 w 2294"/>
                <a:gd name="T83" fmla="*/ 2013 h 2058"/>
                <a:gd name="T84" fmla="*/ 310 w 2294"/>
                <a:gd name="T85" fmla="*/ 1999 h 2058"/>
                <a:gd name="T86" fmla="*/ 301 w 2294"/>
                <a:gd name="T87" fmla="*/ 1982 h 2058"/>
                <a:gd name="T88" fmla="*/ 293 w 2294"/>
                <a:gd name="T89" fmla="*/ 1962 h 2058"/>
                <a:gd name="T90" fmla="*/ 22 w 2294"/>
                <a:gd name="T91" fmla="*/ 559 h 2058"/>
                <a:gd name="T92" fmla="*/ 20 w 2294"/>
                <a:gd name="T93" fmla="*/ 547 h 2058"/>
                <a:gd name="T94" fmla="*/ 21 w 2294"/>
                <a:gd name="T95" fmla="*/ 524 h 2058"/>
                <a:gd name="T96" fmla="*/ 26 w 2294"/>
                <a:gd name="T97" fmla="*/ 501 h 2058"/>
                <a:gd name="T98" fmla="*/ 36 w 2294"/>
                <a:gd name="T99" fmla="*/ 480 h 2058"/>
                <a:gd name="T100" fmla="*/ 29 w 2294"/>
                <a:gd name="T101" fmla="*/ 455 h 2058"/>
                <a:gd name="T102" fmla="*/ 2283 w 2294"/>
                <a:gd name="T103" fmla="*/ 0 h 2058"/>
                <a:gd name="T104" fmla="*/ 2236 w 2294"/>
                <a:gd name="T105" fmla="*/ 7 h 2058"/>
                <a:gd name="T106" fmla="*/ 1570 w 2294"/>
                <a:gd name="T107" fmla="*/ 127 h 2058"/>
                <a:gd name="T108" fmla="*/ 1217 w 2294"/>
                <a:gd name="T109" fmla="*/ 191 h 2058"/>
                <a:gd name="T110" fmla="*/ 857 w 2294"/>
                <a:gd name="T111" fmla="*/ 257 h 2058"/>
                <a:gd name="T112" fmla="*/ 174 w 2294"/>
                <a:gd name="T113" fmla="*/ 386 h 2058"/>
                <a:gd name="T114" fmla="*/ 2294 w 2294"/>
                <a:gd name="T115" fmla="*/ 3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4" h="2058">
                  <a:moveTo>
                    <a:pt x="29" y="455"/>
                  </a:moveTo>
                  <a:lnTo>
                    <a:pt x="29" y="455"/>
                  </a:lnTo>
                  <a:lnTo>
                    <a:pt x="24" y="461"/>
                  </a:lnTo>
                  <a:lnTo>
                    <a:pt x="24" y="461"/>
                  </a:lnTo>
                  <a:lnTo>
                    <a:pt x="16" y="475"/>
                  </a:lnTo>
                  <a:lnTo>
                    <a:pt x="10" y="488"/>
                  </a:lnTo>
                  <a:lnTo>
                    <a:pt x="5" y="503"/>
                  </a:lnTo>
                  <a:lnTo>
                    <a:pt x="2" y="518"/>
                  </a:lnTo>
                  <a:lnTo>
                    <a:pt x="0" y="526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2" y="563"/>
                  </a:lnTo>
                  <a:lnTo>
                    <a:pt x="2" y="567"/>
                  </a:lnTo>
                  <a:lnTo>
                    <a:pt x="2" y="567"/>
                  </a:lnTo>
                  <a:lnTo>
                    <a:pt x="3" y="570"/>
                  </a:lnTo>
                  <a:lnTo>
                    <a:pt x="4" y="577"/>
                  </a:lnTo>
                  <a:lnTo>
                    <a:pt x="4" y="577"/>
                  </a:lnTo>
                  <a:lnTo>
                    <a:pt x="40" y="760"/>
                  </a:lnTo>
                  <a:lnTo>
                    <a:pt x="40" y="760"/>
                  </a:lnTo>
                  <a:lnTo>
                    <a:pt x="76" y="944"/>
                  </a:lnTo>
                  <a:lnTo>
                    <a:pt x="76" y="944"/>
                  </a:lnTo>
                  <a:lnTo>
                    <a:pt x="112" y="1127"/>
                  </a:lnTo>
                  <a:lnTo>
                    <a:pt x="112" y="1127"/>
                  </a:lnTo>
                  <a:lnTo>
                    <a:pt x="184" y="1486"/>
                  </a:lnTo>
                  <a:lnTo>
                    <a:pt x="184" y="1486"/>
                  </a:lnTo>
                  <a:lnTo>
                    <a:pt x="256" y="1836"/>
                  </a:lnTo>
                  <a:lnTo>
                    <a:pt x="256" y="1836"/>
                  </a:lnTo>
                  <a:lnTo>
                    <a:pt x="274" y="1923"/>
                  </a:lnTo>
                  <a:lnTo>
                    <a:pt x="278" y="1944"/>
                  </a:lnTo>
                  <a:lnTo>
                    <a:pt x="278" y="1944"/>
                  </a:lnTo>
                  <a:lnTo>
                    <a:pt x="281" y="1956"/>
                  </a:lnTo>
                  <a:lnTo>
                    <a:pt x="281" y="1956"/>
                  </a:lnTo>
                  <a:lnTo>
                    <a:pt x="285" y="1968"/>
                  </a:lnTo>
                  <a:lnTo>
                    <a:pt x="285" y="1968"/>
                  </a:lnTo>
                  <a:lnTo>
                    <a:pt x="291" y="1980"/>
                  </a:lnTo>
                  <a:lnTo>
                    <a:pt x="297" y="1991"/>
                  </a:lnTo>
                  <a:lnTo>
                    <a:pt x="304" y="2002"/>
                  </a:lnTo>
                  <a:lnTo>
                    <a:pt x="312" y="2012"/>
                  </a:lnTo>
                  <a:lnTo>
                    <a:pt x="312" y="2012"/>
                  </a:lnTo>
                  <a:lnTo>
                    <a:pt x="321" y="2021"/>
                  </a:lnTo>
                  <a:lnTo>
                    <a:pt x="331" y="2029"/>
                  </a:lnTo>
                  <a:lnTo>
                    <a:pt x="341" y="2037"/>
                  </a:lnTo>
                  <a:lnTo>
                    <a:pt x="352" y="2043"/>
                  </a:lnTo>
                  <a:lnTo>
                    <a:pt x="364" y="2048"/>
                  </a:lnTo>
                  <a:lnTo>
                    <a:pt x="376" y="2053"/>
                  </a:lnTo>
                  <a:lnTo>
                    <a:pt x="389" y="2055"/>
                  </a:lnTo>
                  <a:lnTo>
                    <a:pt x="401" y="2056"/>
                  </a:lnTo>
                  <a:lnTo>
                    <a:pt x="401" y="2056"/>
                  </a:lnTo>
                  <a:lnTo>
                    <a:pt x="414" y="2058"/>
                  </a:lnTo>
                  <a:lnTo>
                    <a:pt x="414" y="2058"/>
                  </a:lnTo>
                  <a:lnTo>
                    <a:pt x="428" y="2056"/>
                  </a:lnTo>
                  <a:lnTo>
                    <a:pt x="428" y="2056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41" y="2054"/>
                  </a:lnTo>
                  <a:lnTo>
                    <a:pt x="444" y="2054"/>
                  </a:lnTo>
                  <a:lnTo>
                    <a:pt x="450" y="2053"/>
                  </a:lnTo>
                  <a:lnTo>
                    <a:pt x="450" y="2053"/>
                  </a:lnTo>
                  <a:lnTo>
                    <a:pt x="492" y="2044"/>
                  </a:lnTo>
                  <a:lnTo>
                    <a:pt x="492" y="2044"/>
                  </a:lnTo>
                  <a:lnTo>
                    <a:pt x="816" y="1977"/>
                  </a:lnTo>
                  <a:lnTo>
                    <a:pt x="816" y="1977"/>
                  </a:lnTo>
                  <a:lnTo>
                    <a:pt x="1124" y="1913"/>
                  </a:lnTo>
                  <a:lnTo>
                    <a:pt x="1124" y="1913"/>
                  </a:lnTo>
                  <a:lnTo>
                    <a:pt x="1331" y="1871"/>
                  </a:lnTo>
                  <a:lnTo>
                    <a:pt x="428" y="2045"/>
                  </a:lnTo>
                  <a:lnTo>
                    <a:pt x="428" y="2045"/>
                  </a:lnTo>
                  <a:lnTo>
                    <a:pt x="416" y="2047"/>
                  </a:lnTo>
                  <a:lnTo>
                    <a:pt x="405" y="2047"/>
                  </a:lnTo>
                  <a:lnTo>
                    <a:pt x="405" y="2047"/>
                  </a:lnTo>
                  <a:lnTo>
                    <a:pt x="395" y="2047"/>
                  </a:lnTo>
                  <a:lnTo>
                    <a:pt x="385" y="2045"/>
                  </a:lnTo>
                  <a:lnTo>
                    <a:pt x="375" y="2043"/>
                  </a:lnTo>
                  <a:lnTo>
                    <a:pt x="365" y="2040"/>
                  </a:lnTo>
                  <a:lnTo>
                    <a:pt x="357" y="2037"/>
                  </a:lnTo>
                  <a:lnTo>
                    <a:pt x="347" y="2032"/>
                  </a:lnTo>
                  <a:lnTo>
                    <a:pt x="340" y="2027"/>
                  </a:lnTo>
                  <a:lnTo>
                    <a:pt x="331" y="2021"/>
                  </a:lnTo>
                  <a:lnTo>
                    <a:pt x="324" y="2013"/>
                  </a:lnTo>
                  <a:lnTo>
                    <a:pt x="316" y="2007"/>
                  </a:lnTo>
                  <a:lnTo>
                    <a:pt x="310" y="1999"/>
                  </a:lnTo>
                  <a:lnTo>
                    <a:pt x="305" y="1990"/>
                  </a:lnTo>
                  <a:lnTo>
                    <a:pt x="301" y="1982"/>
                  </a:lnTo>
                  <a:lnTo>
                    <a:pt x="296" y="1972"/>
                  </a:lnTo>
                  <a:lnTo>
                    <a:pt x="293" y="1962"/>
                  </a:lnTo>
                  <a:lnTo>
                    <a:pt x="291" y="1952"/>
                  </a:lnTo>
                  <a:lnTo>
                    <a:pt x="22" y="559"/>
                  </a:lnTo>
                  <a:lnTo>
                    <a:pt x="22" y="559"/>
                  </a:lnTo>
                  <a:lnTo>
                    <a:pt x="20" y="547"/>
                  </a:lnTo>
                  <a:lnTo>
                    <a:pt x="20" y="535"/>
                  </a:lnTo>
                  <a:lnTo>
                    <a:pt x="21" y="524"/>
                  </a:lnTo>
                  <a:lnTo>
                    <a:pt x="22" y="512"/>
                  </a:lnTo>
                  <a:lnTo>
                    <a:pt x="26" y="501"/>
                  </a:lnTo>
                  <a:lnTo>
                    <a:pt x="30" y="490"/>
                  </a:lnTo>
                  <a:lnTo>
                    <a:pt x="36" y="480"/>
                  </a:lnTo>
                  <a:lnTo>
                    <a:pt x="42" y="470"/>
                  </a:lnTo>
                  <a:lnTo>
                    <a:pt x="29" y="455"/>
                  </a:lnTo>
                  <a:close/>
                  <a:moveTo>
                    <a:pt x="2283" y="0"/>
                  </a:moveTo>
                  <a:lnTo>
                    <a:pt x="2283" y="0"/>
                  </a:lnTo>
                  <a:lnTo>
                    <a:pt x="2236" y="7"/>
                  </a:lnTo>
                  <a:lnTo>
                    <a:pt x="2236" y="7"/>
                  </a:lnTo>
                  <a:lnTo>
                    <a:pt x="1570" y="127"/>
                  </a:lnTo>
                  <a:lnTo>
                    <a:pt x="1570" y="127"/>
                  </a:lnTo>
                  <a:lnTo>
                    <a:pt x="1217" y="191"/>
                  </a:lnTo>
                  <a:lnTo>
                    <a:pt x="1217" y="191"/>
                  </a:lnTo>
                  <a:lnTo>
                    <a:pt x="857" y="257"/>
                  </a:lnTo>
                  <a:lnTo>
                    <a:pt x="857" y="257"/>
                  </a:lnTo>
                  <a:lnTo>
                    <a:pt x="517" y="319"/>
                  </a:lnTo>
                  <a:lnTo>
                    <a:pt x="174" y="386"/>
                  </a:lnTo>
                  <a:lnTo>
                    <a:pt x="139" y="419"/>
                  </a:lnTo>
                  <a:lnTo>
                    <a:pt x="2294" y="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2371726" y="1506538"/>
              <a:ext cx="2112963" cy="2544763"/>
            </a:xfrm>
            <a:custGeom>
              <a:avLst/>
              <a:gdLst>
                <a:gd name="T0" fmla="*/ 29 w 1331"/>
                <a:gd name="T1" fmla="*/ 0 h 1603"/>
                <a:gd name="T2" fmla="*/ 24 w 1331"/>
                <a:gd name="T3" fmla="*/ 6 h 1603"/>
                <a:gd name="T4" fmla="*/ 10 w 1331"/>
                <a:gd name="T5" fmla="*/ 33 h 1603"/>
                <a:gd name="T6" fmla="*/ 2 w 1331"/>
                <a:gd name="T7" fmla="*/ 63 h 1603"/>
                <a:gd name="T8" fmla="*/ 0 w 1331"/>
                <a:gd name="T9" fmla="*/ 79 h 1603"/>
                <a:gd name="T10" fmla="*/ 0 w 1331"/>
                <a:gd name="T11" fmla="*/ 86 h 1603"/>
                <a:gd name="T12" fmla="*/ 0 w 1331"/>
                <a:gd name="T13" fmla="*/ 95 h 1603"/>
                <a:gd name="T14" fmla="*/ 2 w 1331"/>
                <a:gd name="T15" fmla="*/ 108 h 1603"/>
                <a:gd name="T16" fmla="*/ 2 w 1331"/>
                <a:gd name="T17" fmla="*/ 112 h 1603"/>
                <a:gd name="T18" fmla="*/ 4 w 1331"/>
                <a:gd name="T19" fmla="*/ 122 h 1603"/>
                <a:gd name="T20" fmla="*/ 40 w 1331"/>
                <a:gd name="T21" fmla="*/ 305 h 1603"/>
                <a:gd name="T22" fmla="*/ 76 w 1331"/>
                <a:gd name="T23" fmla="*/ 489 h 1603"/>
                <a:gd name="T24" fmla="*/ 112 w 1331"/>
                <a:gd name="T25" fmla="*/ 672 h 1603"/>
                <a:gd name="T26" fmla="*/ 184 w 1331"/>
                <a:gd name="T27" fmla="*/ 1031 h 1603"/>
                <a:gd name="T28" fmla="*/ 256 w 1331"/>
                <a:gd name="T29" fmla="*/ 1381 h 1603"/>
                <a:gd name="T30" fmla="*/ 274 w 1331"/>
                <a:gd name="T31" fmla="*/ 1468 h 1603"/>
                <a:gd name="T32" fmla="*/ 278 w 1331"/>
                <a:gd name="T33" fmla="*/ 1489 h 1603"/>
                <a:gd name="T34" fmla="*/ 281 w 1331"/>
                <a:gd name="T35" fmla="*/ 1501 h 1603"/>
                <a:gd name="T36" fmla="*/ 285 w 1331"/>
                <a:gd name="T37" fmla="*/ 1513 h 1603"/>
                <a:gd name="T38" fmla="*/ 297 w 1331"/>
                <a:gd name="T39" fmla="*/ 1536 h 1603"/>
                <a:gd name="T40" fmla="*/ 312 w 1331"/>
                <a:gd name="T41" fmla="*/ 1557 h 1603"/>
                <a:gd name="T42" fmla="*/ 321 w 1331"/>
                <a:gd name="T43" fmla="*/ 1566 h 1603"/>
                <a:gd name="T44" fmla="*/ 341 w 1331"/>
                <a:gd name="T45" fmla="*/ 1582 h 1603"/>
                <a:gd name="T46" fmla="*/ 364 w 1331"/>
                <a:gd name="T47" fmla="*/ 1593 h 1603"/>
                <a:gd name="T48" fmla="*/ 389 w 1331"/>
                <a:gd name="T49" fmla="*/ 1600 h 1603"/>
                <a:gd name="T50" fmla="*/ 401 w 1331"/>
                <a:gd name="T51" fmla="*/ 1601 h 1603"/>
                <a:gd name="T52" fmla="*/ 414 w 1331"/>
                <a:gd name="T53" fmla="*/ 1603 h 1603"/>
                <a:gd name="T54" fmla="*/ 428 w 1331"/>
                <a:gd name="T55" fmla="*/ 1601 h 1603"/>
                <a:gd name="T56" fmla="*/ 438 w 1331"/>
                <a:gd name="T57" fmla="*/ 1600 h 1603"/>
                <a:gd name="T58" fmla="*/ 441 w 1331"/>
                <a:gd name="T59" fmla="*/ 1599 h 1603"/>
                <a:gd name="T60" fmla="*/ 450 w 1331"/>
                <a:gd name="T61" fmla="*/ 1598 h 1603"/>
                <a:gd name="T62" fmla="*/ 492 w 1331"/>
                <a:gd name="T63" fmla="*/ 1589 h 1603"/>
                <a:gd name="T64" fmla="*/ 816 w 1331"/>
                <a:gd name="T65" fmla="*/ 1522 h 1603"/>
                <a:gd name="T66" fmla="*/ 1124 w 1331"/>
                <a:gd name="T67" fmla="*/ 1458 h 1603"/>
                <a:gd name="T68" fmla="*/ 1331 w 1331"/>
                <a:gd name="T69" fmla="*/ 1416 h 1603"/>
                <a:gd name="T70" fmla="*/ 428 w 1331"/>
                <a:gd name="T71" fmla="*/ 1590 h 1603"/>
                <a:gd name="T72" fmla="*/ 405 w 1331"/>
                <a:gd name="T73" fmla="*/ 1592 h 1603"/>
                <a:gd name="T74" fmla="*/ 395 w 1331"/>
                <a:gd name="T75" fmla="*/ 1592 h 1603"/>
                <a:gd name="T76" fmla="*/ 375 w 1331"/>
                <a:gd name="T77" fmla="*/ 1588 h 1603"/>
                <a:gd name="T78" fmla="*/ 357 w 1331"/>
                <a:gd name="T79" fmla="*/ 1582 h 1603"/>
                <a:gd name="T80" fmla="*/ 340 w 1331"/>
                <a:gd name="T81" fmla="*/ 1572 h 1603"/>
                <a:gd name="T82" fmla="*/ 324 w 1331"/>
                <a:gd name="T83" fmla="*/ 1558 h 1603"/>
                <a:gd name="T84" fmla="*/ 310 w 1331"/>
                <a:gd name="T85" fmla="*/ 1544 h 1603"/>
                <a:gd name="T86" fmla="*/ 301 w 1331"/>
                <a:gd name="T87" fmla="*/ 1527 h 1603"/>
                <a:gd name="T88" fmla="*/ 293 w 1331"/>
                <a:gd name="T89" fmla="*/ 1507 h 1603"/>
                <a:gd name="T90" fmla="*/ 22 w 1331"/>
                <a:gd name="T91" fmla="*/ 104 h 1603"/>
                <a:gd name="T92" fmla="*/ 20 w 1331"/>
                <a:gd name="T93" fmla="*/ 92 h 1603"/>
                <a:gd name="T94" fmla="*/ 21 w 1331"/>
                <a:gd name="T95" fmla="*/ 69 h 1603"/>
                <a:gd name="T96" fmla="*/ 26 w 1331"/>
                <a:gd name="T97" fmla="*/ 46 h 1603"/>
                <a:gd name="T98" fmla="*/ 36 w 1331"/>
                <a:gd name="T99" fmla="*/ 25 h 1603"/>
                <a:gd name="T100" fmla="*/ 29 w 1331"/>
                <a:gd name="T101" fmla="*/ 0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1" h="1603">
                  <a:moveTo>
                    <a:pt x="29" y="0"/>
                  </a:moveTo>
                  <a:lnTo>
                    <a:pt x="29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6" y="20"/>
                  </a:lnTo>
                  <a:lnTo>
                    <a:pt x="10" y="33"/>
                  </a:lnTo>
                  <a:lnTo>
                    <a:pt x="5" y="48"/>
                  </a:lnTo>
                  <a:lnTo>
                    <a:pt x="2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08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3" y="115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0" y="305"/>
                  </a:lnTo>
                  <a:lnTo>
                    <a:pt x="40" y="305"/>
                  </a:lnTo>
                  <a:lnTo>
                    <a:pt x="76" y="489"/>
                  </a:lnTo>
                  <a:lnTo>
                    <a:pt x="76" y="489"/>
                  </a:lnTo>
                  <a:lnTo>
                    <a:pt x="112" y="672"/>
                  </a:lnTo>
                  <a:lnTo>
                    <a:pt x="112" y="672"/>
                  </a:lnTo>
                  <a:lnTo>
                    <a:pt x="184" y="1031"/>
                  </a:lnTo>
                  <a:lnTo>
                    <a:pt x="184" y="1031"/>
                  </a:lnTo>
                  <a:lnTo>
                    <a:pt x="256" y="1381"/>
                  </a:lnTo>
                  <a:lnTo>
                    <a:pt x="256" y="1381"/>
                  </a:lnTo>
                  <a:lnTo>
                    <a:pt x="274" y="1468"/>
                  </a:lnTo>
                  <a:lnTo>
                    <a:pt x="278" y="1489"/>
                  </a:lnTo>
                  <a:lnTo>
                    <a:pt x="278" y="1489"/>
                  </a:lnTo>
                  <a:lnTo>
                    <a:pt x="281" y="1501"/>
                  </a:lnTo>
                  <a:lnTo>
                    <a:pt x="281" y="1501"/>
                  </a:lnTo>
                  <a:lnTo>
                    <a:pt x="285" y="1513"/>
                  </a:lnTo>
                  <a:lnTo>
                    <a:pt x="285" y="1513"/>
                  </a:lnTo>
                  <a:lnTo>
                    <a:pt x="291" y="1525"/>
                  </a:lnTo>
                  <a:lnTo>
                    <a:pt x="297" y="1536"/>
                  </a:lnTo>
                  <a:lnTo>
                    <a:pt x="304" y="1547"/>
                  </a:lnTo>
                  <a:lnTo>
                    <a:pt x="312" y="1557"/>
                  </a:lnTo>
                  <a:lnTo>
                    <a:pt x="312" y="1557"/>
                  </a:lnTo>
                  <a:lnTo>
                    <a:pt x="321" y="1566"/>
                  </a:lnTo>
                  <a:lnTo>
                    <a:pt x="331" y="1574"/>
                  </a:lnTo>
                  <a:lnTo>
                    <a:pt x="341" y="1582"/>
                  </a:lnTo>
                  <a:lnTo>
                    <a:pt x="352" y="1588"/>
                  </a:lnTo>
                  <a:lnTo>
                    <a:pt x="364" y="1593"/>
                  </a:lnTo>
                  <a:lnTo>
                    <a:pt x="376" y="1598"/>
                  </a:lnTo>
                  <a:lnTo>
                    <a:pt x="389" y="1600"/>
                  </a:lnTo>
                  <a:lnTo>
                    <a:pt x="401" y="1601"/>
                  </a:lnTo>
                  <a:lnTo>
                    <a:pt x="401" y="1601"/>
                  </a:lnTo>
                  <a:lnTo>
                    <a:pt x="414" y="1603"/>
                  </a:lnTo>
                  <a:lnTo>
                    <a:pt x="414" y="1603"/>
                  </a:lnTo>
                  <a:lnTo>
                    <a:pt x="428" y="1601"/>
                  </a:lnTo>
                  <a:lnTo>
                    <a:pt x="428" y="1601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41" y="1599"/>
                  </a:lnTo>
                  <a:lnTo>
                    <a:pt x="444" y="1599"/>
                  </a:lnTo>
                  <a:lnTo>
                    <a:pt x="450" y="1598"/>
                  </a:lnTo>
                  <a:lnTo>
                    <a:pt x="450" y="1598"/>
                  </a:lnTo>
                  <a:lnTo>
                    <a:pt x="492" y="1589"/>
                  </a:lnTo>
                  <a:lnTo>
                    <a:pt x="492" y="1589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1124" y="1458"/>
                  </a:lnTo>
                  <a:lnTo>
                    <a:pt x="1124" y="1458"/>
                  </a:lnTo>
                  <a:lnTo>
                    <a:pt x="1331" y="1416"/>
                  </a:lnTo>
                  <a:lnTo>
                    <a:pt x="428" y="1590"/>
                  </a:lnTo>
                  <a:lnTo>
                    <a:pt x="428" y="1590"/>
                  </a:lnTo>
                  <a:lnTo>
                    <a:pt x="416" y="1592"/>
                  </a:lnTo>
                  <a:lnTo>
                    <a:pt x="405" y="1592"/>
                  </a:lnTo>
                  <a:lnTo>
                    <a:pt x="405" y="1592"/>
                  </a:lnTo>
                  <a:lnTo>
                    <a:pt x="395" y="1592"/>
                  </a:lnTo>
                  <a:lnTo>
                    <a:pt x="385" y="1590"/>
                  </a:lnTo>
                  <a:lnTo>
                    <a:pt x="375" y="1588"/>
                  </a:lnTo>
                  <a:lnTo>
                    <a:pt x="365" y="1585"/>
                  </a:lnTo>
                  <a:lnTo>
                    <a:pt x="357" y="1582"/>
                  </a:lnTo>
                  <a:lnTo>
                    <a:pt x="347" y="1577"/>
                  </a:lnTo>
                  <a:lnTo>
                    <a:pt x="340" y="1572"/>
                  </a:lnTo>
                  <a:lnTo>
                    <a:pt x="331" y="1566"/>
                  </a:lnTo>
                  <a:lnTo>
                    <a:pt x="324" y="1558"/>
                  </a:lnTo>
                  <a:lnTo>
                    <a:pt x="316" y="1552"/>
                  </a:lnTo>
                  <a:lnTo>
                    <a:pt x="310" y="1544"/>
                  </a:lnTo>
                  <a:lnTo>
                    <a:pt x="305" y="1535"/>
                  </a:lnTo>
                  <a:lnTo>
                    <a:pt x="301" y="1527"/>
                  </a:lnTo>
                  <a:lnTo>
                    <a:pt x="296" y="1517"/>
                  </a:lnTo>
                  <a:lnTo>
                    <a:pt x="293" y="1507"/>
                  </a:lnTo>
                  <a:lnTo>
                    <a:pt x="291" y="1497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0" y="92"/>
                  </a:lnTo>
                  <a:lnTo>
                    <a:pt x="20" y="80"/>
                  </a:lnTo>
                  <a:lnTo>
                    <a:pt x="21" y="69"/>
                  </a:lnTo>
                  <a:lnTo>
                    <a:pt x="22" y="57"/>
                  </a:lnTo>
                  <a:lnTo>
                    <a:pt x="26" y="46"/>
                  </a:lnTo>
                  <a:lnTo>
                    <a:pt x="30" y="35"/>
                  </a:lnTo>
                  <a:lnTo>
                    <a:pt x="36" y="25"/>
                  </a:lnTo>
                  <a:lnTo>
                    <a:pt x="42" y="1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2592388" y="784225"/>
              <a:ext cx="3421063" cy="665163"/>
            </a:xfrm>
            <a:custGeom>
              <a:avLst/>
              <a:gdLst>
                <a:gd name="T0" fmla="*/ 2144 w 2155"/>
                <a:gd name="T1" fmla="*/ 0 h 419"/>
                <a:gd name="T2" fmla="*/ 2144 w 2155"/>
                <a:gd name="T3" fmla="*/ 0 h 419"/>
                <a:gd name="T4" fmla="*/ 2097 w 2155"/>
                <a:gd name="T5" fmla="*/ 7 h 419"/>
                <a:gd name="T6" fmla="*/ 2097 w 2155"/>
                <a:gd name="T7" fmla="*/ 7 h 419"/>
                <a:gd name="T8" fmla="*/ 1431 w 2155"/>
                <a:gd name="T9" fmla="*/ 127 h 419"/>
                <a:gd name="T10" fmla="*/ 1431 w 2155"/>
                <a:gd name="T11" fmla="*/ 127 h 419"/>
                <a:gd name="T12" fmla="*/ 1078 w 2155"/>
                <a:gd name="T13" fmla="*/ 191 h 419"/>
                <a:gd name="T14" fmla="*/ 1078 w 2155"/>
                <a:gd name="T15" fmla="*/ 191 h 419"/>
                <a:gd name="T16" fmla="*/ 718 w 2155"/>
                <a:gd name="T17" fmla="*/ 257 h 419"/>
                <a:gd name="T18" fmla="*/ 718 w 2155"/>
                <a:gd name="T19" fmla="*/ 257 h 419"/>
                <a:gd name="T20" fmla="*/ 378 w 2155"/>
                <a:gd name="T21" fmla="*/ 319 h 419"/>
                <a:gd name="T22" fmla="*/ 35 w 2155"/>
                <a:gd name="T23" fmla="*/ 386 h 419"/>
                <a:gd name="T24" fmla="*/ 0 w 2155"/>
                <a:gd name="T25" fmla="*/ 419 h 419"/>
                <a:gd name="T26" fmla="*/ 2155 w 2155"/>
                <a:gd name="T27" fmla="*/ 3 h 419"/>
                <a:gd name="T28" fmla="*/ 2144 w 2155"/>
                <a:gd name="T2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5" h="419">
                  <a:moveTo>
                    <a:pt x="2144" y="0"/>
                  </a:moveTo>
                  <a:lnTo>
                    <a:pt x="2144" y="0"/>
                  </a:lnTo>
                  <a:lnTo>
                    <a:pt x="2097" y="7"/>
                  </a:lnTo>
                  <a:lnTo>
                    <a:pt x="2097" y="7"/>
                  </a:lnTo>
                  <a:lnTo>
                    <a:pt x="1431" y="127"/>
                  </a:lnTo>
                  <a:lnTo>
                    <a:pt x="1431" y="127"/>
                  </a:lnTo>
                  <a:lnTo>
                    <a:pt x="1078" y="191"/>
                  </a:lnTo>
                  <a:lnTo>
                    <a:pt x="1078" y="191"/>
                  </a:lnTo>
                  <a:lnTo>
                    <a:pt x="718" y="257"/>
                  </a:lnTo>
                  <a:lnTo>
                    <a:pt x="718" y="257"/>
                  </a:lnTo>
                  <a:lnTo>
                    <a:pt x="378" y="319"/>
                  </a:lnTo>
                  <a:lnTo>
                    <a:pt x="35" y="386"/>
                  </a:lnTo>
                  <a:lnTo>
                    <a:pt x="0" y="419"/>
                  </a:lnTo>
                  <a:lnTo>
                    <a:pt x="2155" y="3"/>
                  </a:lnTo>
                  <a:lnTo>
                    <a:pt x="2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2"/>
            <p:cNvSpPr>
              <a:spLocks noEditPoints="1"/>
            </p:cNvSpPr>
            <p:nvPr/>
          </p:nvSpPr>
          <p:spPr bwMode="auto">
            <a:xfrm>
              <a:off x="2417763" y="766763"/>
              <a:ext cx="3752850" cy="763588"/>
            </a:xfrm>
            <a:custGeom>
              <a:avLst/>
              <a:gdLst>
                <a:gd name="T0" fmla="*/ 145 w 2364"/>
                <a:gd name="T1" fmla="*/ 397 h 481"/>
                <a:gd name="T2" fmla="*/ 145 w 2364"/>
                <a:gd name="T3" fmla="*/ 397 h 481"/>
                <a:gd name="T4" fmla="*/ 93 w 2364"/>
                <a:gd name="T5" fmla="*/ 406 h 481"/>
                <a:gd name="T6" fmla="*/ 93 w 2364"/>
                <a:gd name="T7" fmla="*/ 406 h 481"/>
                <a:gd name="T8" fmla="*/ 78 w 2364"/>
                <a:gd name="T9" fmla="*/ 410 h 481"/>
                <a:gd name="T10" fmla="*/ 63 w 2364"/>
                <a:gd name="T11" fmla="*/ 415 h 481"/>
                <a:gd name="T12" fmla="*/ 50 w 2364"/>
                <a:gd name="T13" fmla="*/ 421 h 481"/>
                <a:gd name="T14" fmla="*/ 36 w 2364"/>
                <a:gd name="T15" fmla="*/ 430 h 481"/>
                <a:gd name="T16" fmla="*/ 36 w 2364"/>
                <a:gd name="T17" fmla="*/ 430 h 481"/>
                <a:gd name="T18" fmla="*/ 27 w 2364"/>
                <a:gd name="T19" fmla="*/ 437 h 481"/>
                <a:gd name="T20" fmla="*/ 15 w 2364"/>
                <a:gd name="T21" fmla="*/ 447 h 481"/>
                <a:gd name="T22" fmla="*/ 7 w 2364"/>
                <a:gd name="T23" fmla="*/ 455 h 481"/>
                <a:gd name="T24" fmla="*/ 0 w 2364"/>
                <a:gd name="T25" fmla="*/ 466 h 481"/>
                <a:gd name="T26" fmla="*/ 13 w 2364"/>
                <a:gd name="T27" fmla="*/ 481 h 481"/>
                <a:gd name="T28" fmla="*/ 13 w 2364"/>
                <a:gd name="T29" fmla="*/ 481 h 481"/>
                <a:gd name="T30" fmla="*/ 19 w 2364"/>
                <a:gd name="T31" fmla="*/ 472 h 481"/>
                <a:gd name="T32" fmla="*/ 27 w 2364"/>
                <a:gd name="T33" fmla="*/ 465 h 481"/>
                <a:gd name="T34" fmla="*/ 35 w 2364"/>
                <a:gd name="T35" fmla="*/ 458 h 481"/>
                <a:gd name="T36" fmla="*/ 44 w 2364"/>
                <a:gd name="T37" fmla="*/ 450 h 481"/>
                <a:gd name="T38" fmla="*/ 53 w 2364"/>
                <a:gd name="T39" fmla="*/ 446 h 481"/>
                <a:gd name="T40" fmla="*/ 63 w 2364"/>
                <a:gd name="T41" fmla="*/ 441 h 481"/>
                <a:gd name="T42" fmla="*/ 74 w 2364"/>
                <a:gd name="T43" fmla="*/ 437 h 481"/>
                <a:gd name="T44" fmla="*/ 87 w 2364"/>
                <a:gd name="T45" fmla="*/ 433 h 481"/>
                <a:gd name="T46" fmla="*/ 110 w 2364"/>
                <a:gd name="T47" fmla="*/ 430 h 481"/>
                <a:gd name="T48" fmla="*/ 145 w 2364"/>
                <a:gd name="T49" fmla="*/ 397 h 481"/>
                <a:gd name="T50" fmla="*/ 2324 w 2364"/>
                <a:gd name="T51" fmla="*/ 0 h 481"/>
                <a:gd name="T52" fmla="*/ 2324 w 2364"/>
                <a:gd name="T53" fmla="*/ 0 h 481"/>
                <a:gd name="T54" fmla="*/ 2317 w 2364"/>
                <a:gd name="T55" fmla="*/ 1 h 481"/>
                <a:gd name="T56" fmla="*/ 2311 w 2364"/>
                <a:gd name="T57" fmla="*/ 1 h 481"/>
                <a:gd name="T58" fmla="*/ 2306 w 2364"/>
                <a:gd name="T59" fmla="*/ 1 h 481"/>
                <a:gd name="T60" fmla="*/ 2302 w 2364"/>
                <a:gd name="T61" fmla="*/ 2 h 481"/>
                <a:gd name="T62" fmla="*/ 2302 w 2364"/>
                <a:gd name="T63" fmla="*/ 2 h 481"/>
                <a:gd name="T64" fmla="*/ 2299 w 2364"/>
                <a:gd name="T65" fmla="*/ 2 h 481"/>
                <a:gd name="T66" fmla="*/ 2297 w 2364"/>
                <a:gd name="T67" fmla="*/ 2 h 481"/>
                <a:gd name="T68" fmla="*/ 2287 w 2364"/>
                <a:gd name="T69" fmla="*/ 5 h 481"/>
                <a:gd name="T70" fmla="*/ 2287 w 2364"/>
                <a:gd name="T71" fmla="*/ 5 h 481"/>
                <a:gd name="T72" fmla="*/ 2254 w 2364"/>
                <a:gd name="T73" fmla="*/ 11 h 481"/>
                <a:gd name="T74" fmla="*/ 2265 w 2364"/>
                <a:gd name="T75" fmla="*/ 14 h 481"/>
                <a:gd name="T76" fmla="*/ 2311 w 2364"/>
                <a:gd name="T77" fmla="*/ 6 h 481"/>
                <a:gd name="T78" fmla="*/ 2311 w 2364"/>
                <a:gd name="T79" fmla="*/ 6 h 481"/>
                <a:gd name="T80" fmla="*/ 2322 w 2364"/>
                <a:gd name="T81" fmla="*/ 3 h 481"/>
                <a:gd name="T82" fmla="*/ 2333 w 2364"/>
                <a:gd name="T83" fmla="*/ 3 h 481"/>
                <a:gd name="T84" fmla="*/ 2333 w 2364"/>
                <a:gd name="T85" fmla="*/ 3 h 481"/>
                <a:gd name="T86" fmla="*/ 2349 w 2364"/>
                <a:gd name="T87" fmla="*/ 5 h 481"/>
                <a:gd name="T88" fmla="*/ 2364 w 2364"/>
                <a:gd name="T89" fmla="*/ 7 h 481"/>
                <a:gd name="T90" fmla="*/ 2364 w 2364"/>
                <a:gd name="T91" fmla="*/ 7 h 481"/>
                <a:gd name="T92" fmla="*/ 2347 w 2364"/>
                <a:gd name="T93" fmla="*/ 2 h 481"/>
                <a:gd name="T94" fmla="*/ 2329 w 2364"/>
                <a:gd name="T95" fmla="*/ 1 h 481"/>
                <a:gd name="T96" fmla="*/ 2329 w 2364"/>
                <a:gd name="T97" fmla="*/ 1 h 481"/>
                <a:gd name="T98" fmla="*/ 2324 w 2364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64" h="481">
                  <a:moveTo>
                    <a:pt x="145" y="397"/>
                  </a:moveTo>
                  <a:lnTo>
                    <a:pt x="145" y="397"/>
                  </a:lnTo>
                  <a:lnTo>
                    <a:pt x="93" y="406"/>
                  </a:lnTo>
                  <a:lnTo>
                    <a:pt x="93" y="406"/>
                  </a:lnTo>
                  <a:lnTo>
                    <a:pt x="78" y="410"/>
                  </a:lnTo>
                  <a:lnTo>
                    <a:pt x="63" y="415"/>
                  </a:lnTo>
                  <a:lnTo>
                    <a:pt x="50" y="421"/>
                  </a:lnTo>
                  <a:lnTo>
                    <a:pt x="36" y="430"/>
                  </a:lnTo>
                  <a:lnTo>
                    <a:pt x="36" y="430"/>
                  </a:lnTo>
                  <a:lnTo>
                    <a:pt x="27" y="437"/>
                  </a:lnTo>
                  <a:lnTo>
                    <a:pt x="15" y="447"/>
                  </a:lnTo>
                  <a:lnTo>
                    <a:pt x="7" y="455"/>
                  </a:lnTo>
                  <a:lnTo>
                    <a:pt x="0" y="466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9" y="472"/>
                  </a:lnTo>
                  <a:lnTo>
                    <a:pt x="27" y="465"/>
                  </a:lnTo>
                  <a:lnTo>
                    <a:pt x="35" y="458"/>
                  </a:lnTo>
                  <a:lnTo>
                    <a:pt x="44" y="450"/>
                  </a:lnTo>
                  <a:lnTo>
                    <a:pt x="53" y="446"/>
                  </a:lnTo>
                  <a:lnTo>
                    <a:pt x="63" y="441"/>
                  </a:lnTo>
                  <a:lnTo>
                    <a:pt x="74" y="437"/>
                  </a:lnTo>
                  <a:lnTo>
                    <a:pt x="87" y="433"/>
                  </a:lnTo>
                  <a:lnTo>
                    <a:pt x="110" y="430"/>
                  </a:lnTo>
                  <a:lnTo>
                    <a:pt x="145" y="397"/>
                  </a:lnTo>
                  <a:close/>
                  <a:moveTo>
                    <a:pt x="2324" y="0"/>
                  </a:moveTo>
                  <a:lnTo>
                    <a:pt x="2324" y="0"/>
                  </a:lnTo>
                  <a:lnTo>
                    <a:pt x="2317" y="1"/>
                  </a:lnTo>
                  <a:lnTo>
                    <a:pt x="2311" y="1"/>
                  </a:lnTo>
                  <a:lnTo>
                    <a:pt x="2306" y="1"/>
                  </a:lnTo>
                  <a:lnTo>
                    <a:pt x="2302" y="2"/>
                  </a:lnTo>
                  <a:lnTo>
                    <a:pt x="2302" y="2"/>
                  </a:lnTo>
                  <a:lnTo>
                    <a:pt x="2299" y="2"/>
                  </a:lnTo>
                  <a:lnTo>
                    <a:pt x="2297" y="2"/>
                  </a:lnTo>
                  <a:lnTo>
                    <a:pt x="2287" y="5"/>
                  </a:lnTo>
                  <a:lnTo>
                    <a:pt x="2287" y="5"/>
                  </a:lnTo>
                  <a:lnTo>
                    <a:pt x="2254" y="11"/>
                  </a:lnTo>
                  <a:lnTo>
                    <a:pt x="2265" y="14"/>
                  </a:lnTo>
                  <a:lnTo>
                    <a:pt x="2311" y="6"/>
                  </a:lnTo>
                  <a:lnTo>
                    <a:pt x="2311" y="6"/>
                  </a:lnTo>
                  <a:lnTo>
                    <a:pt x="2322" y="3"/>
                  </a:lnTo>
                  <a:lnTo>
                    <a:pt x="2333" y="3"/>
                  </a:lnTo>
                  <a:lnTo>
                    <a:pt x="2333" y="3"/>
                  </a:lnTo>
                  <a:lnTo>
                    <a:pt x="2349" y="5"/>
                  </a:lnTo>
                  <a:lnTo>
                    <a:pt x="2364" y="7"/>
                  </a:lnTo>
                  <a:lnTo>
                    <a:pt x="2364" y="7"/>
                  </a:lnTo>
                  <a:lnTo>
                    <a:pt x="2347" y="2"/>
                  </a:lnTo>
                  <a:lnTo>
                    <a:pt x="2329" y="1"/>
                  </a:lnTo>
                  <a:lnTo>
                    <a:pt x="2329" y="1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2E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2417763" y="1397000"/>
              <a:ext cx="230188" cy="133350"/>
            </a:xfrm>
            <a:custGeom>
              <a:avLst/>
              <a:gdLst>
                <a:gd name="T0" fmla="*/ 145 w 145"/>
                <a:gd name="T1" fmla="*/ 0 h 84"/>
                <a:gd name="T2" fmla="*/ 145 w 145"/>
                <a:gd name="T3" fmla="*/ 0 h 84"/>
                <a:gd name="T4" fmla="*/ 93 w 145"/>
                <a:gd name="T5" fmla="*/ 9 h 84"/>
                <a:gd name="T6" fmla="*/ 93 w 145"/>
                <a:gd name="T7" fmla="*/ 9 h 84"/>
                <a:gd name="T8" fmla="*/ 78 w 145"/>
                <a:gd name="T9" fmla="*/ 13 h 84"/>
                <a:gd name="T10" fmla="*/ 63 w 145"/>
                <a:gd name="T11" fmla="*/ 18 h 84"/>
                <a:gd name="T12" fmla="*/ 50 w 145"/>
                <a:gd name="T13" fmla="*/ 24 h 84"/>
                <a:gd name="T14" fmla="*/ 36 w 145"/>
                <a:gd name="T15" fmla="*/ 33 h 84"/>
                <a:gd name="T16" fmla="*/ 36 w 145"/>
                <a:gd name="T17" fmla="*/ 33 h 84"/>
                <a:gd name="T18" fmla="*/ 27 w 145"/>
                <a:gd name="T19" fmla="*/ 40 h 84"/>
                <a:gd name="T20" fmla="*/ 15 w 145"/>
                <a:gd name="T21" fmla="*/ 50 h 84"/>
                <a:gd name="T22" fmla="*/ 7 w 145"/>
                <a:gd name="T23" fmla="*/ 58 h 84"/>
                <a:gd name="T24" fmla="*/ 0 w 145"/>
                <a:gd name="T25" fmla="*/ 69 h 84"/>
                <a:gd name="T26" fmla="*/ 13 w 145"/>
                <a:gd name="T27" fmla="*/ 84 h 84"/>
                <a:gd name="T28" fmla="*/ 13 w 145"/>
                <a:gd name="T29" fmla="*/ 84 h 84"/>
                <a:gd name="T30" fmla="*/ 19 w 145"/>
                <a:gd name="T31" fmla="*/ 75 h 84"/>
                <a:gd name="T32" fmla="*/ 27 w 145"/>
                <a:gd name="T33" fmla="*/ 68 h 84"/>
                <a:gd name="T34" fmla="*/ 35 w 145"/>
                <a:gd name="T35" fmla="*/ 61 h 84"/>
                <a:gd name="T36" fmla="*/ 44 w 145"/>
                <a:gd name="T37" fmla="*/ 53 h 84"/>
                <a:gd name="T38" fmla="*/ 53 w 145"/>
                <a:gd name="T39" fmla="*/ 49 h 84"/>
                <a:gd name="T40" fmla="*/ 63 w 145"/>
                <a:gd name="T41" fmla="*/ 44 h 84"/>
                <a:gd name="T42" fmla="*/ 74 w 145"/>
                <a:gd name="T43" fmla="*/ 40 h 84"/>
                <a:gd name="T44" fmla="*/ 87 w 145"/>
                <a:gd name="T45" fmla="*/ 36 h 84"/>
                <a:gd name="T46" fmla="*/ 110 w 145"/>
                <a:gd name="T47" fmla="*/ 33 h 84"/>
                <a:gd name="T48" fmla="*/ 145 w 145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84">
                  <a:moveTo>
                    <a:pt x="145" y="0"/>
                  </a:moveTo>
                  <a:lnTo>
                    <a:pt x="145" y="0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78" y="13"/>
                  </a:lnTo>
                  <a:lnTo>
                    <a:pt x="63" y="18"/>
                  </a:lnTo>
                  <a:lnTo>
                    <a:pt x="50" y="24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27" y="40"/>
                  </a:lnTo>
                  <a:lnTo>
                    <a:pt x="15" y="50"/>
                  </a:lnTo>
                  <a:lnTo>
                    <a:pt x="7" y="58"/>
                  </a:lnTo>
                  <a:lnTo>
                    <a:pt x="0" y="69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9" y="75"/>
                  </a:lnTo>
                  <a:lnTo>
                    <a:pt x="27" y="68"/>
                  </a:lnTo>
                  <a:lnTo>
                    <a:pt x="35" y="61"/>
                  </a:lnTo>
                  <a:lnTo>
                    <a:pt x="44" y="53"/>
                  </a:lnTo>
                  <a:lnTo>
                    <a:pt x="53" y="49"/>
                  </a:lnTo>
                  <a:lnTo>
                    <a:pt x="63" y="44"/>
                  </a:lnTo>
                  <a:lnTo>
                    <a:pt x="74" y="40"/>
                  </a:lnTo>
                  <a:lnTo>
                    <a:pt x="87" y="36"/>
                  </a:lnTo>
                  <a:lnTo>
                    <a:pt x="110" y="33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5995988" y="766763"/>
              <a:ext cx="174625" cy="22225"/>
            </a:xfrm>
            <a:custGeom>
              <a:avLst/>
              <a:gdLst>
                <a:gd name="T0" fmla="*/ 70 w 110"/>
                <a:gd name="T1" fmla="*/ 0 h 14"/>
                <a:gd name="T2" fmla="*/ 70 w 110"/>
                <a:gd name="T3" fmla="*/ 0 h 14"/>
                <a:gd name="T4" fmla="*/ 63 w 110"/>
                <a:gd name="T5" fmla="*/ 1 h 14"/>
                <a:gd name="T6" fmla="*/ 57 w 110"/>
                <a:gd name="T7" fmla="*/ 1 h 14"/>
                <a:gd name="T8" fmla="*/ 52 w 110"/>
                <a:gd name="T9" fmla="*/ 1 h 14"/>
                <a:gd name="T10" fmla="*/ 48 w 110"/>
                <a:gd name="T11" fmla="*/ 2 h 14"/>
                <a:gd name="T12" fmla="*/ 48 w 110"/>
                <a:gd name="T13" fmla="*/ 2 h 14"/>
                <a:gd name="T14" fmla="*/ 45 w 110"/>
                <a:gd name="T15" fmla="*/ 2 h 14"/>
                <a:gd name="T16" fmla="*/ 43 w 110"/>
                <a:gd name="T17" fmla="*/ 2 h 14"/>
                <a:gd name="T18" fmla="*/ 33 w 110"/>
                <a:gd name="T19" fmla="*/ 5 h 14"/>
                <a:gd name="T20" fmla="*/ 33 w 110"/>
                <a:gd name="T21" fmla="*/ 5 h 14"/>
                <a:gd name="T22" fmla="*/ 0 w 110"/>
                <a:gd name="T23" fmla="*/ 11 h 14"/>
                <a:gd name="T24" fmla="*/ 11 w 110"/>
                <a:gd name="T25" fmla="*/ 14 h 14"/>
                <a:gd name="T26" fmla="*/ 57 w 110"/>
                <a:gd name="T27" fmla="*/ 6 h 14"/>
                <a:gd name="T28" fmla="*/ 57 w 110"/>
                <a:gd name="T29" fmla="*/ 6 h 14"/>
                <a:gd name="T30" fmla="*/ 68 w 110"/>
                <a:gd name="T31" fmla="*/ 3 h 14"/>
                <a:gd name="T32" fmla="*/ 79 w 110"/>
                <a:gd name="T33" fmla="*/ 3 h 14"/>
                <a:gd name="T34" fmla="*/ 79 w 110"/>
                <a:gd name="T35" fmla="*/ 3 h 14"/>
                <a:gd name="T36" fmla="*/ 95 w 110"/>
                <a:gd name="T37" fmla="*/ 5 h 14"/>
                <a:gd name="T38" fmla="*/ 110 w 110"/>
                <a:gd name="T39" fmla="*/ 7 h 14"/>
                <a:gd name="T40" fmla="*/ 110 w 110"/>
                <a:gd name="T41" fmla="*/ 7 h 14"/>
                <a:gd name="T42" fmla="*/ 93 w 110"/>
                <a:gd name="T43" fmla="*/ 2 h 14"/>
                <a:gd name="T44" fmla="*/ 75 w 110"/>
                <a:gd name="T45" fmla="*/ 1 h 14"/>
                <a:gd name="T46" fmla="*/ 75 w 110"/>
                <a:gd name="T47" fmla="*/ 1 h 14"/>
                <a:gd name="T48" fmla="*/ 70 w 110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4">
                  <a:moveTo>
                    <a:pt x="70" y="0"/>
                  </a:moveTo>
                  <a:lnTo>
                    <a:pt x="70" y="0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0" y="11"/>
                  </a:lnTo>
                  <a:lnTo>
                    <a:pt x="11" y="14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6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95" y="5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93" y="2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5"/>
            <p:cNvSpPr>
              <a:spLocks noEditPoints="1"/>
            </p:cNvSpPr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619 w 2714"/>
                <a:gd name="T1" fmla="*/ 1618 h 2055"/>
                <a:gd name="T2" fmla="*/ 2274 w 2714"/>
                <a:gd name="T3" fmla="*/ 11 h 2055"/>
                <a:gd name="T4" fmla="*/ 72 w 2714"/>
                <a:gd name="T5" fmla="*/ 438 h 2055"/>
                <a:gd name="T6" fmla="*/ 28 w 2714"/>
                <a:gd name="T7" fmla="*/ 469 h 2055"/>
                <a:gd name="T8" fmla="*/ 6 w 2714"/>
                <a:gd name="T9" fmla="*/ 509 h 2055"/>
                <a:gd name="T10" fmla="*/ 2 w 2714"/>
                <a:gd name="T11" fmla="*/ 567 h 2055"/>
                <a:gd name="T12" fmla="*/ 281 w 2714"/>
                <a:gd name="T13" fmla="*/ 1990 h 2055"/>
                <a:gd name="T14" fmla="*/ 311 w 2714"/>
                <a:gd name="T15" fmla="*/ 2029 h 2055"/>
                <a:gd name="T16" fmla="*/ 355 w 2714"/>
                <a:gd name="T17" fmla="*/ 2051 h 2055"/>
                <a:gd name="T18" fmla="*/ 396 w 2714"/>
                <a:gd name="T19" fmla="*/ 2055 h 2055"/>
                <a:gd name="T20" fmla="*/ 1391 w 2714"/>
                <a:gd name="T21" fmla="*/ 1862 h 2055"/>
                <a:gd name="T22" fmla="*/ 2281 w 2714"/>
                <a:gd name="T23" fmla="*/ 1685 h 2055"/>
                <a:gd name="T24" fmla="*/ 1893 w 2714"/>
                <a:gd name="T25" fmla="*/ 1756 h 2055"/>
                <a:gd name="T26" fmla="*/ 1099 w 2714"/>
                <a:gd name="T27" fmla="*/ 1900 h 2055"/>
                <a:gd name="T28" fmla="*/ 464 w 2714"/>
                <a:gd name="T29" fmla="*/ 2013 h 2055"/>
                <a:gd name="T30" fmla="*/ 414 w 2714"/>
                <a:gd name="T31" fmla="*/ 2023 h 2055"/>
                <a:gd name="T32" fmla="*/ 413 w 2714"/>
                <a:gd name="T33" fmla="*/ 2023 h 2055"/>
                <a:gd name="T34" fmla="*/ 399 w 2714"/>
                <a:gd name="T35" fmla="*/ 2024 h 2055"/>
                <a:gd name="T36" fmla="*/ 377 w 2714"/>
                <a:gd name="T37" fmla="*/ 2021 h 2055"/>
                <a:gd name="T38" fmla="*/ 338 w 2714"/>
                <a:gd name="T39" fmla="*/ 2003 h 2055"/>
                <a:gd name="T40" fmla="*/ 315 w 2714"/>
                <a:gd name="T41" fmla="*/ 1976 h 2055"/>
                <a:gd name="T42" fmla="*/ 305 w 2714"/>
                <a:gd name="T43" fmla="*/ 1952 h 2055"/>
                <a:gd name="T44" fmla="*/ 284 w 2714"/>
                <a:gd name="T45" fmla="*/ 1835 h 2055"/>
                <a:gd name="T46" fmla="*/ 120 w 2714"/>
                <a:gd name="T47" fmla="*/ 940 h 2055"/>
                <a:gd name="T48" fmla="*/ 50 w 2714"/>
                <a:gd name="T49" fmla="*/ 567 h 2055"/>
                <a:gd name="T50" fmla="*/ 48 w 2714"/>
                <a:gd name="T51" fmla="*/ 556 h 2055"/>
                <a:gd name="T52" fmla="*/ 49 w 2714"/>
                <a:gd name="T53" fmla="*/ 542 h 2055"/>
                <a:gd name="T54" fmla="*/ 58 w 2714"/>
                <a:gd name="T55" fmla="*/ 514 h 2055"/>
                <a:gd name="T56" fmla="*/ 77 w 2714"/>
                <a:gd name="T57" fmla="*/ 488 h 2055"/>
                <a:gd name="T58" fmla="*/ 114 w 2714"/>
                <a:gd name="T59" fmla="*/ 471 h 2055"/>
                <a:gd name="T60" fmla="*/ 1208 w 2714"/>
                <a:gd name="T61" fmla="*/ 254 h 2055"/>
                <a:gd name="T62" fmla="*/ 2222 w 2714"/>
                <a:gd name="T63" fmla="*/ 46 h 2055"/>
                <a:gd name="T64" fmla="*/ 2313 w 2714"/>
                <a:gd name="T65" fmla="*/ 26 h 2055"/>
                <a:gd name="T66" fmla="*/ 2329 w 2714"/>
                <a:gd name="T67" fmla="*/ 25 h 2055"/>
                <a:gd name="T68" fmla="*/ 2338 w 2714"/>
                <a:gd name="T69" fmla="*/ 25 h 2055"/>
                <a:gd name="T70" fmla="*/ 2371 w 2714"/>
                <a:gd name="T71" fmla="*/ 31 h 2055"/>
                <a:gd name="T72" fmla="*/ 2418 w 2714"/>
                <a:gd name="T73" fmla="*/ 68 h 2055"/>
                <a:gd name="T74" fmla="*/ 2436 w 2714"/>
                <a:gd name="T75" fmla="*/ 108 h 2055"/>
                <a:gd name="T76" fmla="*/ 2556 w 2714"/>
                <a:gd name="T77" fmla="*/ 696 h 2055"/>
                <a:gd name="T78" fmla="*/ 2681 w 2714"/>
                <a:gd name="T79" fmla="*/ 1323 h 2055"/>
                <a:gd name="T80" fmla="*/ 2714 w 2714"/>
                <a:gd name="T81" fmla="*/ 1497 h 2055"/>
                <a:gd name="T82" fmla="*/ 2712 w 2714"/>
                <a:gd name="T83" fmla="*/ 1518 h 2055"/>
                <a:gd name="T84" fmla="*/ 2705 w 2714"/>
                <a:gd name="T85" fmla="*/ 1550 h 2055"/>
                <a:gd name="T86" fmla="*/ 2681 w 2714"/>
                <a:gd name="T87" fmla="*/ 1587 h 2055"/>
                <a:gd name="T88" fmla="*/ 2654 w 2714"/>
                <a:gd name="T89" fmla="*/ 1606 h 2055"/>
                <a:gd name="T90" fmla="*/ 2633 w 2714"/>
                <a:gd name="T91" fmla="*/ 1615 h 2055"/>
                <a:gd name="T92" fmla="*/ 2625 w 2714"/>
                <a:gd name="T93" fmla="*/ 1617 h 2055"/>
                <a:gd name="T94" fmla="*/ 2641 w 2714"/>
                <a:gd name="T95" fmla="*/ 1612 h 2055"/>
                <a:gd name="T96" fmla="*/ 2666 w 2714"/>
                <a:gd name="T97" fmla="*/ 1598 h 2055"/>
                <a:gd name="T98" fmla="*/ 2694 w 2714"/>
                <a:gd name="T99" fmla="*/ 1571 h 2055"/>
                <a:gd name="T100" fmla="*/ 2712 w 2714"/>
                <a:gd name="T101" fmla="*/ 1525 h 2055"/>
                <a:gd name="T102" fmla="*/ 2714 w 2714"/>
                <a:gd name="T103" fmla="*/ 1505 h 2055"/>
                <a:gd name="T104" fmla="*/ 2709 w 2714"/>
                <a:gd name="T105" fmla="*/ 1467 h 2055"/>
                <a:gd name="T106" fmla="*/ 2608 w 2714"/>
                <a:gd name="T107" fmla="*/ 934 h 2055"/>
                <a:gd name="T108" fmla="*/ 2464 w 2714"/>
                <a:gd name="T109" fmla="*/ 141 h 2055"/>
                <a:gd name="T110" fmla="*/ 2451 w 2714"/>
                <a:gd name="T111" fmla="*/ 82 h 2055"/>
                <a:gd name="T112" fmla="*/ 2432 w 2714"/>
                <a:gd name="T113" fmla="*/ 46 h 2055"/>
                <a:gd name="T114" fmla="*/ 2390 w 2714"/>
                <a:gd name="T115" fmla="*/ 11 h 2055"/>
                <a:gd name="T116" fmla="*/ 2358 w 2714"/>
                <a:gd name="T117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4" h="2055">
                  <a:moveTo>
                    <a:pt x="2619" y="1618"/>
                  </a:move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close/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1A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6561138" y="33401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274 w 2714"/>
                <a:gd name="T1" fmla="*/ 11 h 2055"/>
                <a:gd name="T2" fmla="*/ 72 w 2714"/>
                <a:gd name="T3" fmla="*/ 438 h 2055"/>
                <a:gd name="T4" fmla="*/ 28 w 2714"/>
                <a:gd name="T5" fmla="*/ 469 h 2055"/>
                <a:gd name="T6" fmla="*/ 6 w 2714"/>
                <a:gd name="T7" fmla="*/ 509 h 2055"/>
                <a:gd name="T8" fmla="*/ 2 w 2714"/>
                <a:gd name="T9" fmla="*/ 567 h 2055"/>
                <a:gd name="T10" fmla="*/ 281 w 2714"/>
                <a:gd name="T11" fmla="*/ 1990 h 2055"/>
                <a:gd name="T12" fmla="*/ 311 w 2714"/>
                <a:gd name="T13" fmla="*/ 2029 h 2055"/>
                <a:gd name="T14" fmla="*/ 355 w 2714"/>
                <a:gd name="T15" fmla="*/ 2051 h 2055"/>
                <a:gd name="T16" fmla="*/ 396 w 2714"/>
                <a:gd name="T17" fmla="*/ 2055 h 2055"/>
                <a:gd name="T18" fmla="*/ 1391 w 2714"/>
                <a:gd name="T19" fmla="*/ 1862 h 2055"/>
                <a:gd name="T20" fmla="*/ 2281 w 2714"/>
                <a:gd name="T21" fmla="*/ 1685 h 2055"/>
                <a:gd name="T22" fmla="*/ 1893 w 2714"/>
                <a:gd name="T23" fmla="*/ 1756 h 2055"/>
                <a:gd name="T24" fmla="*/ 1099 w 2714"/>
                <a:gd name="T25" fmla="*/ 1900 h 2055"/>
                <a:gd name="T26" fmla="*/ 464 w 2714"/>
                <a:gd name="T27" fmla="*/ 2013 h 2055"/>
                <a:gd name="T28" fmla="*/ 414 w 2714"/>
                <a:gd name="T29" fmla="*/ 2023 h 2055"/>
                <a:gd name="T30" fmla="*/ 413 w 2714"/>
                <a:gd name="T31" fmla="*/ 2023 h 2055"/>
                <a:gd name="T32" fmla="*/ 399 w 2714"/>
                <a:gd name="T33" fmla="*/ 2024 h 2055"/>
                <a:gd name="T34" fmla="*/ 377 w 2714"/>
                <a:gd name="T35" fmla="*/ 2021 h 2055"/>
                <a:gd name="T36" fmla="*/ 338 w 2714"/>
                <a:gd name="T37" fmla="*/ 2003 h 2055"/>
                <a:gd name="T38" fmla="*/ 315 w 2714"/>
                <a:gd name="T39" fmla="*/ 1976 h 2055"/>
                <a:gd name="T40" fmla="*/ 305 w 2714"/>
                <a:gd name="T41" fmla="*/ 1952 h 2055"/>
                <a:gd name="T42" fmla="*/ 284 w 2714"/>
                <a:gd name="T43" fmla="*/ 1835 h 2055"/>
                <a:gd name="T44" fmla="*/ 120 w 2714"/>
                <a:gd name="T45" fmla="*/ 940 h 2055"/>
                <a:gd name="T46" fmla="*/ 50 w 2714"/>
                <a:gd name="T47" fmla="*/ 567 h 2055"/>
                <a:gd name="T48" fmla="*/ 48 w 2714"/>
                <a:gd name="T49" fmla="*/ 556 h 2055"/>
                <a:gd name="T50" fmla="*/ 49 w 2714"/>
                <a:gd name="T51" fmla="*/ 542 h 2055"/>
                <a:gd name="T52" fmla="*/ 58 w 2714"/>
                <a:gd name="T53" fmla="*/ 514 h 2055"/>
                <a:gd name="T54" fmla="*/ 77 w 2714"/>
                <a:gd name="T55" fmla="*/ 488 h 2055"/>
                <a:gd name="T56" fmla="*/ 114 w 2714"/>
                <a:gd name="T57" fmla="*/ 471 h 2055"/>
                <a:gd name="T58" fmla="*/ 1208 w 2714"/>
                <a:gd name="T59" fmla="*/ 254 h 2055"/>
                <a:gd name="T60" fmla="*/ 2222 w 2714"/>
                <a:gd name="T61" fmla="*/ 46 h 2055"/>
                <a:gd name="T62" fmla="*/ 2313 w 2714"/>
                <a:gd name="T63" fmla="*/ 26 h 2055"/>
                <a:gd name="T64" fmla="*/ 2329 w 2714"/>
                <a:gd name="T65" fmla="*/ 25 h 2055"/>
                <a:gd name="T66" fmla="*/ 2338 w 2714"/>
                <a:gd name="T67" fmla="*/ 25 h 2055"/>
                <a:gd name="T68" fmla="*/ 2371 w 2714"/>
                <a:gd name="T69" fmla="*/ 31 h 2055"/>
                <a:gd name="T70" fmla="*/ 2418 w 2714"/>
                <a:gd name="T71" fmla="*/ 68 h 2055"/>
                <a:gd name="T72" fmla="*/ 2436 w 2714"/>
                <a:gd name="T73" fmla="*/ 108 h 2055"/>
                <a:gd name="T74" fmla="*/ 2556 w 2714"/>
                <a:gd name="T75" fmla="*/ 696 h 2055"/>
                <a:gd name="T76" fmla="*/ 2681 w 2714"/>
                <a:gd name="T77" fmla="*/ 1323 h 2055"/>
                <a:gd name="T78" fmla="*/ 2714 w 2714"/>
                <a:gd name="T79" fmla="*/ 1497 h 2055"/>
                <a:gd name="T80" fmla="*/ 2712 w 2714"/>
                <a:gd name="T81" fmla="*/ 1518 h 2055"/>
                <a:gd name="T82" fmla="*/ 2705 w 2714"/>
                <a:gd name="T83" fmla="*/ 1550 h 2055"/>
                <a:gd name="T84" fmla="*/ 2681 w 2714"/>
                <a:gd name="T85" fmla="*/ 1587 h 2055"/>
                <a:gd name="T86" fmla="*/ 2654 w 2714"/>
                <a:gd name="T87" fmla="*/ 1606 h 2055"/>
                <a:gd name="T88" fmla="*/ 2633 w 2714"/>
                <a:gd name="T89" fmla="*/ 1615 h 2055"/>
                <a:gd name="T90" fmla="*/ 2625 w 2714"/>
                <a:gd name="T91" fmla="*/ 1617 h 2055"/>
                <a:gd name="T92" fmla="*/ 2641 w 2714"/>
                <a:gd name="T93" fmla="*/ 1612 h 2055"/>
                <a:gd name="T94" fmla="*/ 2666 w 2714"/>
                <a:gd name="T95" fmla="*/ 1598 h 2055"/>
                <a:gd name="T96" fmla="*/ 2694 w 2714"/>
                <a:gd name="T97" fmla="*/ 1571 h 2055"/>
                <a:gd name="T98" fmla="*/ 2712 w 2714"/>
                <a:gd name="T99" fmla="*/ 1525 h 2055"/>
                <a:gd name="T100" fmla="*/ 2714 w 2714"/>
                <a:gd name="T101" fmla="*/ 1505 h 2055"/>
                <a:gd name="T102" fmla="*/ 2709 w 2714"/>
                <a:gd name="T103" fmla="*/ 1467 h 2055"/>
                <a:gd name="T104" fmla="*/ 2608 w 2714"/>
                <a:gd name="T105" fmla="*/ 934 h 2055"/>
                <a:gd name="T106" fmla="*/ 2464 w 2714"/>
                <a:gd name="T107" fmla="*/ 141 h 2055"/>
                <a:gd name="T108" fmla="*/ 2451 w 2714"/>
                <a:gd name="T109" fmla="*/ 82 h 2055"/>
                <a:gd name="T110" fmla="*/ 2432 w 2714"/>
                <a:gd name="T111" fmla="*/ 46 h 2055"/>
                <a:gd name="T112" fmla="*/ 2390 w 2714"/>
                <a:gd name="T113" fmla="*/ 11 h 2055"/>
                <a:gd name="T114" fmla="*/ 2358 w 2714"/>
                <a:gd name="T115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4" h="2055"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2962276" y="1184275"/>
              <a:ext cx="268288" cy="192088"/>
            </a:xfrm>
            <a:custGeom>
              <a:avLst/>
              <a:gdLst>
                <a:gd name="T0" fmla="*/ 0 w 169"/>
                <a:gd name="T1" fmla="*/ 121 h 121"/>
                <a:gd name="T2" fmla="*/ 71 w 169"/>
                <a:gd name="T3" fmla="*/ 108 h 121"/>
                <a:gd name="T4" fmla="*/ 71 w 169"/>
                <a:gd name="T5" fmla="*/ 108 h 121"/>
                <a:gd name="T6" fmla="*/ 114 w 169"/>
                <a:gd name="T7" fmla="*/ 58 h 121"/>
                <a:gd name="T8" fmla="*/ 158 w 169"/>
                <a:gd name="T9" fmla="*/ 10 h 121"/>
                <a:gd name="T10" fmla="*/ 158 w 169"/>
                <a:gd name="T11" fmla="*/ 10 h 121"/>
                <a:gd name="T12" fmla="*/ 169 w 169"/>
                <a:gd name="T13" fmla="*/ 0 h 121"/>
                <a:gd name="T14" fmla="*/ 109 w 169"/>
                <a:gd name="T15" fmla="*/ 11 h 121"/>
                <a:gd name="T16" fmla="*/ 109 w 169"/>
                <a:gd name="T17" fmla="*/ 11 h 121"/>
                <a:gd name="T18" fmla="*/ 82 w 169"/>
                <a:gd name="T19" fmla="*/ 39 h 121"/>
                <a:gd name="T20" fmla="*/ 82 w 169"/>
                <a:gd name="T21" fmla="*/ 39 h 121"/>
                <a:gd name="T22" fmla="*/ 0 w 169"/>
                <a:gd name="T23" fmla="*/ 121 h 121"/>
                <a:gd name="T24" fmla="*/ 0 w 169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0" y="121"/>
                  </a:moveTo>
                  <a:lnTo>
                    <a:pt x="71" y="108"/>
                  </a:lnTo>
                  <a:lnTo>
                    <a:pt x="71" y="108"/>
                  </a:lnTo>
                  <a:lnTo>
                    <a:pt x="114" y="58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9" y="0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6575426" y="2135188"/>
              <a:ext cx="139700" cy="423863"/>
            </a:xfrm>
            <a:custGeom>
              <a:avLst/>
              <a:gdLst>
                <a:gd name="T0" fmla="*/ 28 w 88"/>
                <a:gd name="T1" fmla="*/ 267 h 267"/>
                <a:gd name="T2" fmla="*/ 28 w 88"/>
                <a:gd name="T3" fmla="*/ 267 h 267"/>
                <a:gd name="T4" fmla="*/ 59 w 88"/>
                <a:gd name="T5" fmla="*/ 192 h 267"/>
                <a:gd name="T6" fmla="*/ 88 w 88"/>
                <a:gd name="T7" fmla="*/ 116 h 267"/>
                <a:gd name="T8" fmla="*/ 66 w 88"/>
                <a:gd name="T9" fmla="*/ 0 h 267"/>
                <a:gd name="T10" fmla="*/ 66 w 88"/>
                <a:gd name="T11" fmla="*/ 0 h 267"/>
                <a:gd name="T12" fmla="*/ 0 w 88"/>
                <a:gd name="T13" fmla="*/ 120 h 267"/>
                <a:gd name="T14" fmla="*/ 28 w 88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67">
                  <a:moveTo>
                    <a:pt x="28" y="267"/>
                  </a:moveTo>
                  <a:lnTo>
                    <a:pt x="28" y="267"/>
                  </a:lnTo>
                  <a:lnTo>
                    <a:pt x="59" y="192"/>
                  </a:lnTo>
                  <a:lnTo>
                    <a:pt x="88" y="116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20"/>
                  </a:lnTo>
                  <a:lnTo>
                    <a:pt x="28" y="26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711451" y="1228725"/>
              <a:ext cx="285750" cy="196850"/>
            </a:xfrm>
            <a:custGeom>
              <a:avLst/>
              <a:gdLst>
                <a:gd name="T0" fmla="*/ 91 w 180"/>
                <a:gd name="T1" fmla="*/ 106 h 124"/>
                <a:gd name="T2" fmla="*/ 91 w 180"/>
                <a:gd name="T3" fmla="*/ 106 h 124"/>
                <a:gd name="T4" fmla="*/ 166 w 180"/>
                <a:gd name="T5" fmla="*/ 15 h 124"/>
                <a:gd name="T6" fmla="*/ 166 w 180"/>
                <a:gd name="T7" fmla="*/ 15 h 124"/>
                <a:gd name="T8" fmla="*/ 180 w 180"/>
                <a:gd name="T9" fmla="*/ 0 h 124"/>
                <a:gd name="T10" fmla="*/ 90 w 180"/>
                <a:gd name="T11" fmla="*/ 17 h 124"/>
                <a:gd name="T12" fmla="*/ 90 w 180"/>
                <a:gd name="T13" fmla="*/ 17 h 124"/>
                <a:gd name="T14" fmla="*/ 0 w 180"/>
                <a:gd name="T15" fmla="*/ 124 h 124"/>
                <a:gd name="T16" fmla="*/ 91 w 180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24">
                  <a:moveTo>
                    <a:pt x="91" y="106"/>
                  </a:moveTo>
                  <a:lnTo>
                    <a:pt x="91" y="106"/>
                  </a:lnTo>
                  <a:lnTo>
                    <a:pt x="166" y="15"/>
                  </a:lnTo>
                  <a:lnTo>
                    <a:pt x="166" y="15"/>
                  </a:lnTo>
                  <a:lnTo>
                    <a:pt x="180" y="0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0" y="124"/>
                  </a:lnTo>
                  <a:lnTo>
                    <a:pt x="91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2346326" y="1941513"/>
              <a:ext cx="117475" cy="168275"/>
            </a:xfrm>
            <a:custGeom>
              <a:avLst/>
              <a:gdLst>
                <a:gd name="T0" fmla="*/ 0 w 74"/>
                <a:gd name="T1" fmla="*/ 99 h 106"/>
                <a:gd name="T2" fmla="*/ 2 w 74"/>
                <a:gd name="T3" fmla="*/ 106 h 106"/>
                <a:gd name="T4" fmla="*/ 2 w 74"/>
                <a:gd name="T5" fmla="*/ 106 h 106"/>
                <a:gd name="T6" fmla="*/ 38 w 74"/>
                <a:gd name="T7" fmla="*/ 61 h 106"/>
                <a:gd name="T8" fmla="*/ 74 w 74"/>
                <a:gd name="T9" fmla="*/ 15 h 106"/>
                <a:gd name="T10" fmla="*/ 70 w 74"/>
                <a:gd name="T11" fmla="*/ 0 h 106"/>
                <a:gd name="T12" fmla="*/ 70 w 74"/>
                <a:gd name="T13" fmla="*/ 0 h 106"/>
                <a:gd name="T14" fmla="*/ 35 w 74"/>
                <a:gd name="T15" fmla="*/ 49 h 106"/>
                <a:gd name="T16" fmla="*/ 0 w 74"/>
                <a:gd name="T17" fmla="*/ 99 h 106"/>
                <a:gd name="T18" fmla="*/ 0 w 74"/>
                <a:gd name="T19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6">
                  <a:moveTo>
                    <a:pt x="0" y="99"/>
                  </a:moveTo>
                  <a:lnTo>
                    <a:pt x="2" y="106"/>
                  </a:lnTo>
                  <a:lnTo>
                    <a:pt x="2" y="106"/>
                  </a:lnTo>
                  <a:lnTo>
                    <a:pt x="38" y="61"/>
                  </a:lnTo>
                  <a:lnTo>
                    <a:pt x="74" y="15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5" y="49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2879726" y="1208088"/>
              <a:ext cx="227013" cy="184150"/>
            </a:xfrm>
            <a:custGeom>
              <a:avLst/>
              <a:gdLst>
                <a:gd name="T0" fmla="*/ 0 w 143"/>
                <a:gd name="T1" fmla="*/ 116 h 116"/>
                <a:gd name="T2" fmla="*/ 36 w 143"/>
                <a:gd name="T3" fmla="*/ 110 h 116"/>
                <a:gd name="T4" fmla="*/ 36 w 143"/>
                <a:gd name="T5" fmla="*/ 110 h 116"/>
                <a:gd name="T6" fmla="*/ 139 w 143"/>
                <a:gd name="T7" fmla="*/ 5 h 116"/>
                <a:gd name="T8" fmla="*/ 139 w 143"/>
                <a:gd name="T9" fmla="*/ 5 h 116"/>
                <a:gd name="T10" fmla="*/ 143 w 143"/>
                <a:gd name="T11" fmla="*/ 0 h 116"/>
                <a:gd name="T12" fmla="*/ 88 w 143"/>
                <a:gd name="T13" fmla="*/ 9 h 116"/>
                <a:gd name="T14" fmla="*/ 88 w 143"/>
                <a:gd name="T15" fmla="*/ 9 h 116"/>
                <a:gd name="T16" fmla="*/ 75 w 143"/>
                <a:gd name="T17" fmla="*/ 27 h 116"/>
                <a:gd name="T18" fmla="*/ 75 w 143"/>
                <a:gd name="T19" fmla="*/ 27 h 116"/>
                <a:gd name="T20" fmla="*/ 0 w 143"/>
                <a:gd name="T21" fmla="*/ 116 h 116"/>
                <a:gd name="T22" fmla="*/ 0 w 14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16">
                  <a:moveTo>
                    <a:pt x="0" y="116"/>
                  </a:moveTo>
                  <a:lnTo>
                    <a:pt x="36" y="110"/>
                  </a:lnTo>
                  <a:lnTo>
                    <a:pt x="36" y="110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0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3100388" y="1131888"/>
              <a:ext cx="400050" cy="217488"/>
            </a:xfrm>
            <a:custGeom>
              <a:avLst/>
              <a:gdLst>
                <a:gd name="T0" fmla="*/ 0 w 252"/>
                <a:gd name="T1" fmla="*/ 137 h 137"/>
                <a:gd name="T2" fmla="*/ 158 w 252"/>
                <a:gd name="T3" fmla="*/ 108 h 137"/>
                <a:gd name="T4" fmla="*/ 158 w 252"/>
                <a:gd name="T5" fmla="*/ 108 h 137"/>
                <a:gd name="T6" fmla="*/ 204 w 252"/>
                <a:gd name="T7" fmla="*/ 53 h 137"/>
                <a:gd name="T8" fmla="*/ 227 w 252"/>
                <a:gd name="T9" fmla="*/ 26 h 137"/>
                <a:gd name="T10" fmla="*/ 252 w 252"/>
                <a:gd name="T11" fmla="*/ 0 h 137"/>
                <a:gd name="T12" fmla="*/ 98 w 252"/>
                <a:gd name="T13" fmla="*/ 29 h 137"/>
                <a:gd name="T14" fmla="*/ 98 w 252"/>
                <a:gd name="T15" fmla="*/ 29 h 137"/>
                <a:gd name="T16" fmla="*/ 84 w 252"/>
                <a:gd name="T17" fmla="*/ 44 h 137"/>
                <a:gd name="T18" fmla="*/ 84 w 252"/>
                <a:gd name="T19" fmla="*/ 44 h 137"/>
                <a:gd name="T20" fmla="*/ 41 w 252"/>
                <a:gd name="T21" fmla="*/ 89 h 137"/>
                <a:gd name="T22" fmla="*/ 0 w 252"/>
                <a:gd name="T23" fmla="*/ 137 h 137"/>
                <a:gd name="T24" fmla="*/ 0 w 252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37">
                  <a:moveTo>
                    <a:pt x="0" y="137"/>
                  </a:moveTo>
                  <a:lnTo>
                    <a:pt x="158" y="108"/>
                  </a:lnTo>
                  <a:lnTo>
                    <a:pt x="158" y="108"/>
                  </a:lnTo>
                  <a:lnTo>
                    <a:pt x="204" y="53"/>
                  </a:lnTo>
                  <a:lnTo>
                    <a:pt x="227" y="26"/>
                  </a:lnTo>
                  <a:lnTo>
                    <a:pt x="252" y="0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41" y="89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3562351" y="1082675"/>
              <a:ext cx="187325" cy="179388"/>
            </a:xfrm>
            <a:custGeom>
              <a:avLst/>
              <a:gdLst>
                <a:gd name="T0" fmla="*/ 23 w 118"/>
                <a:gd name="T1" fmla="*/ 108 h 113"/>
                <a:gd name="T2" fmla="*/ 23 w 118"/>
                <a:gd name="T3" fmla="*/ 108 h 113"/>
                <a:gd name="T4" fmla="*/ 70 w 118"/>
                <a:gd name="T5" fmla="*/ 54 h 113"/>
                <a:gd name="T6" fmla="*/ 93 w 118"/>
                <a:gd name="T7" fmla="*/ 27 h 113"/>
                <a:gd name="T8" fmla="*/ 118 w 118"/>
                <a:gd name="T9" fmla="*/ 0 h 113"/>
                <a:gd name="T10" fmla="*/ 57 w 118"/>
                <a:gd name="T11" fmla="*/ 13 h 113"/>
                <a:gd name="T12" fmla="*/ 57 w 118"/>
                <a:gd name="T13" fmla="*/ 13 h 113"/>
                <a:gd name="T14" fmla="*/ 27 w 118"/>
                <a:gd name="T15" fmla="*/ 62 h 113"/>
                <a:gd name="T16" fmla="*/ 0 w 118"/>
                <a:gd name="T17" fmla="*/ 113 h 113"/>
                <a:gd name="T18" fmla="*/ 23 w 118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3">
                  <a:moveTo>
                    <a:pt x="23" y="108"/>
                  </a:moveTo>
                  <a:lnTo>
                    <a:pt x="23" y="108"/>
                  </a:lnTo>
                  <a:lnTo>
                    <a:pt x="70" y="54"/>
                  </a:lnTo>
                  <a:lnTo>
                    <a:pt x="93" y="27"/>
                  </a:lnTo>
                  <a:lnTo>
                    <a:pt x="118" y="0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27" y="62"/>
                  </a:lnTo>
                  <a:lnTo>
                    <a:pt x="0" y="113"/>
                  </a:lnTo>
                  <a:lnTo>
                    <a:pt x="23" y="10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4173538" y="965200"/>
              <a:ext cx="190500" cy="177800"/>
            </a:xfrm>
            <a:custGeom>
              <a:avLst/>
              <a:gdLst>
                <a:gd name="T0" fmla="*/ 0 w 120"/>
                <a:gd name="T1" fmla="*/ 112 h 112"/>
                <a:gd name="T2" fmla="*/ 32 w 120"/>
                <a:gd name="T3" fmla="*/ 106 h 112"/>
                <a:gd name="T4" fmla="*/ 32 w 120"/>
                <a:gd name="T5" fmla="*/ 106 h 112"/>
                <a:gd name="T6" fmla="*/ 75 w 120"/>
                <a:gd name="T7" fmla="*/ 52 h 112"/>
                <a:gd name="T8" fmla="*/ 120 w 120"/>
                <a:gd name="T9" fmla="*/ 0 h 112"/>
                <a:gd name="T10" fmla="*/ 92 w 120"/>
                <a:gd name="T11" fmla="*/ 6 h 112"/>
                <a:gd name="T12" fmla="*/ 92 w 120"/>
                <a:gd name="T13" fmla="*/ 6 h 112"/>
                <a:gd name="T14" fmla="*/ 88 w 120"/>
                <a:gd name="T15" fmla="*/ 9 h 112"/>
                <a:gd name="T16" fmla="*/ 88 w 120"/>
                <a:gd name="T17" fmla="*/ 9 h 112"/>
                <a:gd name="T18" fmla="*/ 67 w 120"/>
                <a:gd name="T19" fmla="*/ 35 h 112"/>
                <a:gd name="T20" fmla="*/ 45 w 120"/>
                <a:gd name="T21" fmla="*/ 62 h 112"/>
                <a:gd name="T22" fmla="*/ 0 w 120"/>
                <a:gd name="T23" fmla="*/ 112 h 112"/>
                <a:gd name="T24" fmla="*/ 0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0" y="112"/>
                  </a:moveTo>
                  <a:lnTo>
                    <a:pt x="32" y="106"/>
                  </a:lnTo>
                  <a:lnTo>
                    <a:pt x="32" y="106"/>
                  </a:lnTo>
                  <a:lnTo>
                    <a:pt x="75" y="52"/>
                  </a:lnTo>
                  <a:lnTo>
                    <a:pt x="120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67" y="35"/>
                  </a:lnTo>
                  <a:lnTo>
                    <a:pt x="45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198813" y="3968750"/>
              <a:ext cx="171450" cy="174625"/>
            </a:xfrm>
            <a:custGeom>
              <a:avLst/>
              <a:gdLst>
                <a:gd name="T0" fmla="*/ 0 w 108"/>
                <a:gd name="T1" fmla="*/ 110 h 110"/>
                <a:gd name="T2" fmla="*/ 28 w 108"/>
                <a:gd name="T3" fmla="*/ 104 h 110"/>
                <a:gd name="T4" fmla="*/ 28 w 108"/>
                <a:gd name="T5" fmla="*/ 104 h 110"/>
                <a:gd name="T6" fmla="*/ 108 w 108"/>
                <a:gd name="T7" fmla="*/ 0 h 110"/>
                <a:gd name="T8" fmla="*/ 59 w 108"/>
                <a:gd name="T9" fmla="*/ 10 h 110"/>
                <a:gd name="T10" fmla="*/ 59 w 108"/>
                <a:gd name="T11" fmla="*/ 10 h 110"/>
                <a:gd name="T12" fmla="*/ 43 w 108"/>
                <a:gd name="T13" fmla="*/ 33 h 110"/>
                <a:gd name="T14" fmla="*/ 27 w 108"/>
                <a:gd name="T15" fmla="*/ 59 h 110"/>
                <a:gd name="T16" fmla="*/ 14 w 108"/>
                <a:gd name="T17" fmla="*/ 83 h 110"/>
                <a:gd name="T18" fmla="*/ 0 w 108"/>
                <a:gd name="T19" fmla="*/ 110 h 110"/>
                <a:gd name="T20" fmla="*/ 0 w 108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0">
                  <a:moveTo>
                    <a:pt x="0" y="110"/>
                  </a:moveTo>
                  <a:lnTo>
                    <a:pt x="28" y="104"/>
                  </a:lnTo>
                  <a:lnTo>
                    <a:pt x="28" y="104"/>
                  </a:lnTo>
                  <a:lnTo>
                    <a:pt x="108" y="0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43" y="33"/>
                  </a:lnTo>
                  <a:lnTo>
                    <a:pt x="27" y="59"/>
                  </a:lnTo>
                  <a:lnTo>
                    <a:pt x="14" y="83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4362451" y="935038"/>
              <a:ext cx="157163" cy="171450"/>
            </a:xfrm>
            <a:custGeom>
              <a:avLst/>
              <a:gdLst>
                <a:gd name="T0" fmla="*/ 28 w 99"/>
                <a:gd name="T1" fmla="*/ 103 h 108"/>
                <a:gd name="T2" fmla="*/ 28 w 99"/>
                <a:gd name="T3" fmla="*/ 103 h 108"/>
                <a:gd name="T4" fmla="*/ 40 w 99"/>
                <a:gd name="T5" fmla="*/ 88 h 108"/>
                <a:gd name="T6" fmla="*/ 40 w 99"/>
                <a:gd name="T7" fmla="*/ 88 h 108"/>
                <a:gd name="T8" fmla="*/ 70 w 99"/>
                <a:gd name="T9" fmla="*/ 44 h 108"/>
                <a:gd name="T10" fmla="*/ 99 w 99"/>
                <a:gd name="T11" fmla="*/ 0 h 108"/>
                <a:gd name="T12" fmla="*/ 76 w 99"/>
                <a:gd name="T13" fmla="*/ 5 h 108"/>
                <a:gd name="T14" fmla="*/ 76 w 99"/>
                <a:gd name="T15" fmla="*/ 5 h 108"/>
                <a:gd name="T16" fmla="*/ 0 w 99"/>
                <a:gd name="T17" fmla="*/ 108 h 108"/>
                <a:gd name="T18" fmla="*/ 28 w 99"/>
                <a:gd name="T19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08">
                  <a:moveTo>
                    <a:pt x="28" y="103"/>
                  </a:moveTo>
                  <a:lnTo>
                    <a:pt x="28" y="103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70" y="44"/>
                  </a:lnTo>
                  <a:lnTo>
                    <a:pt x="99" y="0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0" y="108"/>
                  </a:lnTo>
                  <a:lnTo>
                    <a:pt x="28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8"/>
            <p:cNvSpPr/>
            <p:nvPr/>
          </p:nvSpPr>
          <p:spPr bwMode="auto">
            <a:xfrm>
              <a:off x="2627313" y="3143250"/>
              <a:ext cx="66675" cy="100013"/>
            </a:xfrm>
            <a:custGeom>
              <a:avLst/>
              <a:gdLst>
                <a:gd name="T0" fmla="*/ 0 w 42"/>
                <a:gd name="T1" fmla="*/ 63 h 63"/>
                <a:gd name="T2" fmla="*/ 0 w 42"/>
                <a:gd name="T3" fmla="*/ 63 h 63"/>
                <a:gd name="T4" fmla="*/ 42 w 42"/>
                <a:gd name="T5" fmla="*/ 13 h 63"/>
                <a:gd name="T6" fmla="*/ 39 w 42"/>
                <a:gd name="T7" fmla="*/ 0 h 63"/>
                <a:gd name="T8" fmla="*/ 39 w 42"/>
                <a:gd name="T9" fmla="*/ 0 h 63"/>
                <a:gd name="T10" fmla="*/ 0 w 42"/>
                <a:gd name="T11" fmla="*/ 63 h 63"/>
                <a:gd name="T12" fmla="*/ 0 w 42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0" y="63"/>
                  </a:lnTo>
                  <a:lnTo>
                    <a:pt x="42" y="13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9"/>
            <p:cNvSpPr/>
            <p:nvPr/>
          </p:nvSpPr>
          <p:spPr bwMode="auto">
            <a:xfrm>
              <a:off x="4016376" y="995363"/>
              <a:ext cx="187325" cy="179388"/>
            </a:xfrm>
            <a:custGeom>
              <a:avLst/>
              <a:gdLst>
                <a:gd name="T0" fmla="*/ 0 w 118"/>
                <a:gd name="T1" fmla="*/ 113 h 113"/>
                <a:gd name="T2" fmla="*/ 30 w 118"/>
                <a:gd name="T3" fmla="*/ 107 h 113"/>
                <a:gd name="T4" fmla="*/ 30 w 118"/>
                <a:gd name="T5" fmla="*/ 107 h 113"/>
                <a:gd name="T6" fmla="*/ 73 w 118"/>
                <a:gd name="T7" fmla="*/ 53 h 113"/>
                <a:gd name="T8" fmla="*/ 95 w 118"/>
                <a:gd name="T9" fmla="*/ 26 h 113"/>
                <a:gd name="T10" fmla="*/ 118 w 118"/>
                <a:gd name="T11" fmla="*/ 0 h 113"/>
                <a:gd name="T12" fmla="*/ 60 w 118"/>
                <a:gd name="T13" fmla="*/ 11 h 113"/>
                <a:gd name="T14" fmla="*/ 60 w 118"/>
                <a:gd name="T15" fmla="*/ 11 h 113"/>
                <a:gd name="T16" fmla="*/ 42 w 118"/>
                <a:gd name="T17" fmla="*/ 36 h 113"/>
                <a:gd name="T18" fmla="*/ 27 w 118"/>
                <a:gd name="T19" fmla="*/ 60 h 113"/>
                <a:gd name="T20" fmla="*/ 12 w 118"/>
                <a:gd name="T21" fmla="*/ 86 h 113"/>
                <a:gd name="T22" fmla="*/ 0 w 118"/>
                <a:gd name="T23" fmla="*/ 113 h 113"/>
                <a:gd name="T24" fmla="*/ 0 w 118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3">
                  <a:moveTo>
                    <a:pt x="0" y="113"/>
                  </a:moveTo>
                  <a:lnTo>
                    <a:pt x="30" y="107"/>
                  </a:lnTo>
                  <a:lnTo>
                    <a:pt x="30" y="107"/>
                  </a:lnTo>
                  <a:lnTo>
                    <a:pt x="73" y="53"/>
                  </a:lnTo>
                  <a:lnTo>
                    <a:pt x="95" y="26"/>
                  </a:lnTo>
                  <a:lnTo>
                    <a:pt x="118" y="0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42" y="36"/>
                  </a:lnTo>
                  <a:lnTo>
                    <a:pt x="27" y="60"/>
                  </a:lnTo>
                  <a:lnTo>
                    <a:pt x="12" y="86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3792538" y="1017588"/>
              <a:ext cx="296863" cy="200025"/>
            </a:xfrm>
            <a:custGeom>
              <a:avLst/>
              <a:gdLst>
                <a:gd name="T0" fmla="*/ 130 w 187"/>
                <a:gd name="T1" fmla="*/ 101 h 126"/>
                <a:gd name="T2" fmla="*/ 130 w 187"/>
                <a:gd name="T3" fmla="*/ 101 h 126"/>
                <a:gd name="T4" fmla="*/ 142 w 187"/>
                <a:gd name="T5" fmla="*/ 74 h 126"/>
                <a:gd name="T6" fmla="*/ 155 w 187"/>
                <a:gd name="T7" fmla="*/ 49 h 126"/>
                <a:gd name="T8" fmla="*/ 171 w 187"/>
                <a:gd name="T9" fmla="*/ 24 h 126"/>
                <a:gd name="T10" fmla="*/ 187 w 187"/>
                <a:gd name="T11" fmla="*/ 0 h 126"/>
                <a:gd name="T12" fmla="*/ 46 w 187"/>
                <a:gd name="T13" fmla="*/ 28 h 126"/>
                <a:gd name="T14" fmla="*/ 46 w 187"/>
                <a:gd name="T15" fmla="*/ 28 h 126"/>
                <a:gd name="T16" fmla="*/ 24 w 187"/>
                <a:gd name="T17" fmla="*/ 77 h 126"/>
                <a:gd name="T18" fmla="*/ 12 w 187"/>
                <a:gd name="T19" fmla="*/ 101 h 126"/>
                <a:gd name="T20" fmla="*/ 0 w 187"/>
                <a:gd name="T21" fmla="*/ 126 h 126"/>
                <a:gd name="T22" fmla="*/ 130 w 187"/>
                <a:gd name="T23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26">
                  <a:moveTo>
                    <a:pt x="130" y="101"/>
                  </a:moveTo>
                  <a:lnTo>
                    <a:pt x="130" y="101"/>
                  </a:lnTo>
                  <a:lnTo>
                    <a:pt x="142" y="74"/>
                  </a:lnTo>
                  <a:lnTo>
                    <a:pt x="155" y="49"/>
                  </a:lnTo>
                  <a:lnTo>
                    <a:pt x="171" y="24"/>
                  </a:lnTo>
                  <a:lnTo>
                    <a:pt x="187" y="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24" y="77"/>
                  </a:lnTo>
                  <a:lnTo>
                    <a:pt x="12" y="101"/>
                  </a:lnTo>
                  <a:lnTo>
                    <a:pt x="0" y="126"/>
                  </a:lnTo>
                  <a:lnTo>
                    <a:pt x="13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3622676" y="1063625"/>
              <a:ext cx="225425" cy="187325"/>
            </a:xfrm>
            <a:custGeom>
              <a:avLst/>
              <a:gdLst>
                <a:gd name="T0" fmla="*/ 71 w 142"/>
                <a:gd name="T1" fmla="*/ 89 h 118"/>
                <a:gd name="T2" fmla="*/ 71 w 142"/>
                <a:gd name="T3" fmla="*/ 89 h 118"/>
                <a:gd name="T4" fmla="*/ 76 w 142"/>
                <a:gd name="T5" fmla="*/ 87 h 118"/>
                <a:gd name="T6" fmla="*/ 76 w 142"/>
                <a:gd name="T7" fmla="*/ 87 h 118"/>
                <a:gd name="T8" fmla="*/ 76 w 142"/>
                <a:gd name="T9" fmla="*/ 87 h 118"/>
                <a:gd name="T10" fmla="*/ 76 w 142"/>
                <a:gd name="T11" fmla="*/ 77 h 118"/>
                <a:gd name="T12" fmla="*/ 79 w 142"/>
                <a:gd name="T13" fmla="*/ 69 h 118"/>
                <a:gd name="T14" fmla="*/ 81 w 142"/>
                <a:gd name="T15" fmla="*/ 60 h 118"/>
                <a:gd name="T16" fmla="*/ 85 w 142"/>
                <a:gd name="T17" fmla="*/ 51 h 118"/>
                <a:gd name="T18" fmla="*/ 90 w 142"/>
                <a:gd name="T19" fmla="*/ 44 h 118"/>
                <a:gd name="T20" fmla="*/ 96 w 142"/>
                <a:gd name="T21" fmla="*/ 38 h 118"/>
                <a:gd name="T22" fmla="*/ 103 w 142"/>
                <a:gd name="T23" fmla="*/ 32 h 118"/>
                <a:gd name="T24" fmla="*/ 112 w 142"/>
                <a:gd name="T25" fmla="*/ 27 h 118"/>
                <a:gd name="T26" fmla="*/ 112 w 142"/>
                <a:gd name="T27" fmla="*/ 27 h 118"/>
                <a:gd name="T28" fmla="*/ 114 w 142"/>
                <a:gd name="T29" fmla="*/ 26 h 118"/>
                <a:gd name="T30" fmla="*/ 117 w 142"/>
                <a:gd name="T31" fmla="*/ 27 h 118"/>
                <a:gd name="T32" fmla="*/ 118 w 142"/>
                <a:gd name="T33" fmla="*/ 29 h 118"/>
                <a:gd name="T34" fmla="*/ 118 w 142"/>
                <a:gd name="T35" fmla="*/ 32 h 118"/>
                <a:gd name="T36" fmla="*/ 118 w 142"/>
                <a:gd name="T37" fmla="*/ 32 h 118"/>
                <a:gd name="T38" fmla="*/ 115 w 142"/>
                <a:gd name="T39" fmla="*/ 43 h 118"/>
                <a:gd name="T40" fmla="*/ 113 w 142"/>
                <a:gd name="T41" fmla="*/ 54 h 118"/>
                <a:gd name="T42" fmla="*/ 108 w 142"/>
                <a:gd name="T43" fmla="*/ 65 h 118"/>
                <a:gd name="T44" fmla="*/ 103 w 142"/>
                <a:gd name="T45" fmla="*/ 75 h 118"/>
                <a:gd name="T46" fmla="*/ 96 w 142"/>
                <a:gd name="T47" fmla="*/ 83 h 118"/>
                <a:gd name="T48" fmla="*/ 88 w 142"/>
                <a:gd name="T49" fmla="*/ 91 h 118"/>
                <a:gd name="T50" fmla="*/ 79 w 142"/>
                <a:gd name="T51" fmla="*/ 97 h 118"/>
                <a:gd name="T52" fmla="*/ 68 w 142"/>
                <a:gd name="T53" fmla="*/ 102 h 118"/>
                <a:gd name="T54" fmla="*/ 68 w 142"/>
                <a:gd name="T55" fmla="*/ 102 h 118"/>
                <a:gd name="T56" fmla="*/ 65 w 142"/>
                <a:gd name="T57" fmla="*/ 102 h 118"/>
                <a:gd name="T58" fmla="*/ 63 w 142"/>
                <a:gd name="T59" fmla="*/ 100 h 118"/>
                <a:gd name="T60" fmla="*/ 61 w 142"/>
                <a:gd name="T61" fmla="*/ 98 h 118"/>
                <a:gd name="T62" fmla="*/ 61 w 142"/>
                <a:gd name="T63" fmla="*/ 97 h 118"/>
                <a:gd name="T64" fmla="*/ 61 w 142"/>
                <a:gd name="T65" fmla="*/ 97 h 118"/>
                <a:gd name="T66" fmla="*/ 61 w 142"/>
                <a:gd name="T67" fmla="*/ 86 h 118"/>
                <a:gd name="T68" fmla="*/ 63 w 142"/>
                <a:gd name="T69" fmla="*/ 76 h 118"/>
                <a:gd name="T70" fmla="*/ 65 w 142"/>
                <a:gd name="T71" fmla="*/ 66 h 118"/>
                <a:gd name="T72" fmla="*/ 68 w 142"/>
                <a:gd name="T73" fmla="*/ 56 h 118"/>
                <a:gd name="T74" fmla="*/ 76 w 142"/>
                <a:gd name="T75" fmla="*/ 38 h 118"/>
                <a:gd name="T76" fmla="*/ 86 w 142"/>
                <a:gd name="T77" fmla="*/ 21 h 118"/>
                <a:gd name="T78" fmla="*/ 86 w 142"/>
                <a:gd name="T79" fmla="*/ 21 h 118"/>
                <a:gd name="T80" fmla="*/ 43 w 142"/>
                <a:gd name="T81" fmla="*/ 69 h 118"/>
                <a:gd name="T82" fmla="*/ 0 w 142"/>
                <a:gd name="T83" fmla="*/ 118 h 118"/>
                <a:gd name="T84" fmla="*/ 93 w 142"/>
                <a:gd name="T85" fmla="*/ 99 h 118"/>
                <a:gd name="T86" fmla="*/ 93 w 142"/>
                <a:gd name="T87" fmla="*/ 99 h 118"/>
                <a:gd name="T88" fmla="*/ 107 w 142"/>
                <a:gd name="T89" fmla="*/ 75 h 118"/>
                <a:gd name="T90" fmla="*/ 119 w 142"/>
                <a:gd name="T91" fmla="*/ 50 h 118"/>
                <a:gd name="T92" fmla="*/ 142 w 142"/>
                <a:gd name="T93" fmla="*/ 0 h 118"/>
                <a:gd name="T94" fmla="*/ 107 w 142"/>
                <a:gd name="T95" fmla="*/ 7 h 118"/>
                <a:gd name="T96" fmla="*/ 107 w 142"/>
                <a:gd name="T97" fmla="*/ 7 h 118"/>
                <a:gd name="T98" fmla="*/ 93 w 142"/>
                <a:gd name="T99" fmla="*/ 26 h 118"/>
                <a:gd name="T100" fmla="*/ 88 w 142"/>
                <a:gd name="T101" fmla="*/ 36 h 118"/>
                <a:gd name="T102" fmla="*/ 82 w 142"/>
                <a:gd name="T103" fmla="*/ 45 h 118"/>
                <a:gd name="T104" fmla="*/ 79 w 142"/>
                <a:gd name="T105" fmla="*/ 56 h 118"/>
                <a:gd name="T106" fmla="*/ 75 w 142"/>
                <a:gd name="T107" fmla="*/ 67 h 118"/>
                <a:gd name="T108" fmla="*/ 72 w 142"/>
                <a:gd name="T109" fmla="*/ 78 h 118"/>
                <a:gd name="T110" fmla="*/ 71 w 142"/>
                <a:gd name="T111" fmla="*/ 89 h 118"/>
                <a:gd name="T112" fmla="*/ 71 w 142"/>
                <a:gd name="T113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18">
                  <a:moveTo>
                    <a:pt x="71" y="89"/>
                  </a:moveTo>
                  <a:lnTo>
                    <a:pt x="71" y="89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77"/>
                  </a:lnTo>
                  <a:lnTo>
                    <a:pt x="79" y="69"/>
                  </a:lnTo>
                  <a:lnTo>
                    <a:pt x="81" y="60"/>
                  </a:lnTo>
                  <a:lnTo>
                    <a:pt x="85" y="51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3" y="32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14" y="26"/>
                  </a:lnTo>
                  <a:lnTo>
                    <a:pt x="117" y="27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5" y="43"/>
                  </a:lnTo>
                  <a:lnTo>
                    <a:pt x="113" y="54"/>
                  </a:lnTo>
                  <a:lnTo>
                    <a:pt x="108" y="65"/>
                  </a:lnTo>
                  <a:lnTo>
                    <a:pt x="103" y="75"/>
                  </a:lnTo>
                  <a:lnTo>
                    <a:pt x="96" y="83"/>
                  </a:lnTo>
                  <a:lnTo>
                    <a:pt x="88" y="91"/>
                  </a:lnTo>
                  <a:lnTo>
                    <a:pt x="79" y="97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65" y="102"/>
                  </a:lnTo>
                  <a:lnTo>
                    <a:pt x="63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61" y="97"/>
                  </a:lnTo>
                  <a:lnTo>
                    <a:pt x="61" y="86"/>
                  </a:lnTo>
                  <a:lnTo>
                    <a:pt x="63" y="76"/>
                  </a:lnTo>
                  <a:lnTo>
                    <a:pt x="65" y="66"/>
                  </a:lnTo>
                  <a:lnTo>
                    <a:pt x="68" y="56"/>
                  </a:lnTo>
                  <a:lnTo>
                    <a:pt x="76" y="38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43" y="69"/>
                  </a:lnTo>
                  <a:lnTo>
                    <a:pt x="0" y="118"/>
                  </a:lnTo>
                  <a:lnTo>
                    <a:pt x="93" y="99"/>
                  </a:lnTo>
                  <a:lnTo>
                    <a:pt x="93" y="99"/>
                  </a:lnTo>
                  <a:lnTo>
                    <a:pt x="107" y="75"/>
                  </a:lnTo>
                  <a:lnTo>
                    <a:pt x="119" y="50"/>
                  </a:lnTo>
                  <a:lnTo>
                    <a:pt x="142" y="0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93" y="26"/>
                  </a:lnTo>
                  <a:lnTo>
                    <a:pt x="88" y="36"/>
                  </a:lnTo>
                  <a:lnTo>
                    <a:pt x="82" y="45"/>
                  </a:lnTo>
                  <a:lnTo>
                    <a:pt x="79" y="56"/>
                  </a:lnTo>
                  <a:lnTo>
                    <a:pt x="75" y="67"/>
                  </a:lnTo>
                  <a:lnTo>
                    <a:pt x="72" y="78"/>
                  </a:lnTo>
                  <a:lnTo>
                    <a:pt x="71" y="89"/>
                  </a:lnTo>
                  <a:lnTo>
                    <a:pt x="71" y="8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688013" y="3482975"/>
              <a:ext cx="206375" cy="180975"/>
            </a:xfrm>
            <a:custGeom>
              <a:avLst/>
              <a:gdLst>
                <a:gd name="T0" fmla="*/ 0 w 130"/>
                <a:gd name="T1" fmla="*/ 114 h 114"/>
                <a:gd name="T2" fmla="*/ 31 w 130"/>
                <a:gd name="T3" fmla="*/ 109 h 114"/>
                <a:gd name="T4" fmla="*/ 31 w 130"/>
                <a:gd name="T5" fmla="*/ 109 h 114"/>
                <a:gd name="T6" fmla="*/ 80 w 130"/>
                <a:gd name="T7" fmla="*/ 54 h 114"/>
                <a:gd name="T8" fmla="*/ 130 w 130"/>
                <a:gd name="T9" fmla="*/ 0 h 114"/>
                <a:gd name="T10" fmla="*/ 47 w 130"/>
                <a:gd name="T11" fmla="*/ 16 h 114"/>
                <a:gd name="T12" fmla="*/ 47 w 130"/>
                <a:gd name="T13" fmla="*/ 16 h 114"/>
                <a:gd name="T14" fmla="*/ 22 w 130"/>
                <a:gd name="T15" fmla="*/ 65 h 114"/>
                <a:gd name="T16" fmla="*/ 0 w 130"/>
                <a:gd name="T17" fmla="*/ 114 h 114"/>
                <a:gd name="T18" fmla="*/ 0 w 130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4">
                  <a:moveTo>
                    <a:pt x="0" y="114"/>
                  </a:moveTo>
                  <a:lnTo>
                    <a:pt x="31" y="109"/>
                  </a:lnTo>
                  <a:lnTo>
                    <a:pt x="31" y="109"/>
                  </a:lnTo>
                  <a:lnTo>
                    <a:pt x="80" y="54"/>
                  </a:lnTo>
                  <a:lnTo>
                    <a:pt x="130" y="0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22" y="65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6626226" y="2349500"/>
              <a:ext cx="134938" cy="384175"/>
            </a:xfrm>
            <a:custGeom>
              <a:avLst/>
              <a:gdLst>
                <a:gd name="T0" fmla="*/ 17 w 85"/>
                <a:gd name="T1" fmla="*/ 242 h 242"/>
                <a:gd name="T2" fmla="*/ 17 w 85"/>
                <a:gd name="T3" fmla="*/ 242 h 242"/>
                <a:gd name="T4" fmla="*/ 52 w 85"/>
                <a:gd name="T5" fmla="*/ 187 h 242"/>
                <a:gd name="T6" fmla="*/ 85 w 85"/>
                <a:gd name="T7" fmla="*/ 131 h 242"/>
                <a:gd name="T8" fmla="*/ 60 w 85"/>
                <a:gd name="T9" fmla="*/ 0 h 242"/>
                <a:gd name="T10" fmla="*/ 60 w 85"/>
                <a:gd name="T11" fmla="*/ 0 h 242"/>
                <a:gd name="T12" fmla="*/ 30 w 85"/>
                <a:gd name="T13" fmla="*/ 76 h 242"/>
                <a:gd name="T14" fmla="*/ 0 w 85"/>
                <a:gd name="T15" fmla="*/ 149 h 242"/>
                <a:gd name="T16" fmla="*/ 17 w 85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42">
                  <a:moveTo>
                    <a:pt x="17" y="242"/>
                  </a:moveTo>
                  <a:lnTo>
                    <a:pt x="17" y="242"/>
                  </a:lnTo>
                  <a:lnTo>
                    <a:pt x="52" y="187"/>
                  </a:lnTo>
                  <a:lnTo>
                    <a:pt x="85" y="13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0" y="76"/>
                  </a:lnTo>
                  <a:lnTo>
                    <a:pt x="0" y="149"/>
                  </a:lnTo>
                  <a:lnTo>
                    <a:pt x="17" y="2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4"/>
            <p:cNvSpPr/>
            <p:nvPr/>
          </p:nvSpPr>
          <p:spPr bwMode="auto">
            <a:xfrm>
              <a:off x="2655888" y="1260475"/>
              <a:ext cx="173038" cy="174625"/>
            </a:xfrm>
            <a:custGeom>
              <a:avLst/>
              <a:gdLst>
                <a:gd name="T0" fmla="*/ 20 w 109"/>
                <a:gd name="T1" fmla="*/ 106 h 110"/>
                <a:gd name="T2" fmla="*/ 20 w 109"/>
                <a:gd name="T3" fmla="*/ 106 h 110"/>
                <a:gd name="T4" fmla="*/ 109 w 109"/>
                <a:gd name="T5" fmla="*/ 0 h 110"/>
                <a:gd name="T6" fmla="*/ 88 w 109"/>
                <a:gd name="T7" fmla="*/ 5 h 110"/>
                <a:gd name="T8" fmla="*/ 88 w 109"/>
                <a:gd name="T9" fmla="*/ 5 h 110"/>
                <a:gd name="T10" fmla="*/ 44 w 109"/>
                <a:gd name="T11" fmla="*/ 57 h 110"/>
                <a:gd name="T12" fmla="*/ 0 w 109"/>
                <a:gd name="T13" fmla="*/ 110 h 110"/>
                <a:gd name="T14" fmla="*/ 20 w 109"/>
                <a:gd name="T15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10">
                  <a:moveTo>
                    <a:pt x="20" y="106"/>
                  </a:moveTo>
                  <a:lnTo>
                    <a:pt x="20" y="106"/>
                  </a:lnTo>
                  <a:lnTo>
                    <a:pt x="109" y="0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44" y="57"/>
                  </a:lnTo>
                  <a:lnTo>
                    <a:pt x="0" y="110"/>
                  </a:lnTo>
                  <a:lnTo>
                    <a:pt x="20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5"/>
            <p:cNvSpPr/>
            <p:nvPr/>
          </p:nvSpPr>
          <p:spPr bwMode="auto">
            <a:xfrm>
              <a:off x="6569076" y="1998663"/>
              <a:ext cx="90488" cy="196850"/>
            </a:xfrm>
            <a:custGeom>
              <a:avLst/>
              <a:gdLst>
                <a:gd name="T0" fmla="*/ 57 w 57"/>
                <a:gd name="T1" fmla="*/ 14 h 124"/>
                <a:gd name="T2" fmla="*/ 53 w 57"/>
                <a:gd name="T3" fmla="*/ 0 h 124"/>
                <a:gd name="T4" fmla="*/ 53 w 57"/>
                <a:gd name="T5" fmla="*/ 0 h 124"/>
                <a:gd name="T6" fmla="*/ 26 w 57"/>
                <a:gd name="T7" fmla="*/ 61 h 124"/>
                <a:gd name="T8" fmla="*/ 0 w 57"/>
                <a:gd name="T9" fmla="*/ 124 h 124"/>
                <a:gd name="T10" fmla="*/ 0 w 57"/>
                <a:gd name="T11" fmla="*/ 124 h 124"/>
                <a:gd name="T12" fmla="*/ 57 w 57"/>
                <a:gd name="T13" fmla="*/ 14 h 124"/>
                <a:gd name="T14" fmla="*/ 57 w 57"/>
                <a:gd name="T1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4">
                  <a:moveTo>
                    <a:pt x="57" y="14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26" y="6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6"/>
            <p:cNvSpPr/>
            <p:nvPr/>
          </p:nvSpPr>
          <p:spPr bwMode="auto">
            <a:xfrm>
              <a:off x="6559551" y="2046288"/>
              <a:ext cx="114300" cy="254000"/>
            </a:xfrm>
            <a:custGeom>
              <a:avLst/>
              <a:gdLst>
                <a:gd name="T0" fmla="*/ 6 w 72"/>
                <a:gd name="T1" fmla="*/ 160 h 160"/>
                <a:gd name="T2" fmla="*/ 6 w 72"/>
                <a:gd name="T3" fmla="*/ 160 h 160"/>
                <a:gd name="T4" fmla="*/ 72 w 72"/>
                <a:gd name="T5" fmla="*/ 41 h 160"/>
                <a:gd name="T6" fmla="*/ 65 w 72"/>
                <a:gd name="T7" fmla="*/ 0 h 160"/>
                <a:gd name="T8" fmla="*/ 65 w 72"/>
                <a:gd name="T9" fmla="*/ 0 h 160"/>
                <a:gd name="T10" fmla="*/ 33 w 72"/>
                <a:gd name="T11" fmla="*/ 63 h 160"/>
                <a:gd name="T12" fmla="*/ 0 w 72"/>
                <a:gd name="T13" fmla="*/ 126 h 160"/>
                <a:gd name="T14" fmla="*/ 6 w 72"/>
                <a:gd name="T1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0">
                  <a:moveTo>
                    <a:pt x="6" y="160"/>
                  </a:moveTo>
                  <a:lnTo>
                    <a:pt x="6" y="160"/>
                  </a:lnTo>
                  <a:lnTo>
                    <a:pt x="72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3" y="63"/>
                  </a:lnTo>
                  <a:lnTo>
                    <a:pt x="0" y="126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7"/>
            <p:cNvSpPr/>
            <p:nvPr/>
          </p:nvSpPr>
          <p:spPr bwMode="auto">
            <a:xfrm>
              <a:off x="2411413" y="2308225"/>
              <a:ext cx="153988" cy="282575"/>
            </a:xfrm>
            <a:custGeom>
              <a:avLst/>
              <a:gdLst>
                <a:gd name="T0" fmla="*/ 75 w 97"/>
                <a:gd name="T1" fmla="*/ 0 h 178"/>
                <a:gd name="T2" fmla="*/ 75 w 97"/>
                <a:gd name="T3" fmla="*/ 0 h 178"/>
                <a:gd name="T4" fmla="*/ 37 w 97"/>
                <a:gd name="T5" fmla="*/ 39 h 178"/>
                <a:gd name="T6" fmla="*/ 0 w 97"/>
                <a:gd name="T7" fmla="*/ 80 h 178"/>
                <a:gd name="T8" fmla="*/ 19 w 97"/>
                <a:gd name="T9" fmla="*/ 178 h 178"/>
                <a:gd name="T10" fmla="*/ 19 w 97"/>
                <a:gd name="T11" fmla="*/ 178 h 178"/>
                <a:gd name="T12" fmla="*/ 57 w 97"/>
                <a:gd name="T13" fmla="*/ 146 h 178"/>
                <a:gd name="T14" fmla="*/ 97 w 97"/>
                <a:gd name="T15" fmla="*/ 115 h 178"/>
                <a:gd name="T16" fmla="*/ 75 w 9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8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80"/>
                  </a:lnTo>
                  <a:lnTo>
                    <a:pt x="19" y="178"/>
                  </a:lnTo>
                  <a:lnTo>
                    <a:pt x="19" y="178"/>
                  </a:lnTo>
                  <a:lnTo>
                    <a:pt x="57" y="146"/>
                  </a:lnTo>
                  <a:lnTo>
                    <a:pt x="97" y="11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8"/>
            <p:cNvSpPr/>
            <p:nvPr/>
          </p:nvSpPr>
          <p:spPr bwMode="auto">
            <a:xfrm>
              <a:off x="4246563" y="947738"/>
              <a:ext cx="212725" cy="182563"/>
            </a:xfrm>
            <a:custGeom>
              <a:avLst/>
              <a:gdLst>
                <a:gd name="T0" fmla="*/ 134 w 134"/>
                <a:gd name="T1" fmla="*/ 0 h 115"/>
                <a:gd name="T2" fmla="*/ 90 w 134"/>
                <a:gd name="T3" fmla="*/ 8 h 115"/>
                <a:gd name="T4" fmla="*/ 90 w 134"/>
                <a:gd name="T5" fmla="*/ 8 h 115"/>
                <a:gd name="T6" fmla="*/ 67 w 134"/>
                <a:gd name="T7" fmla="*/ 34 h 115"/>
                <a:gd name="T8" fmla="*/ 45 w 134"/>
                <a:gd name="T9" fmla="*/ 61 h 115"/>
                <a:gd name="T10" fmla="*/ 0 w 134"/>
                <a:gd name="T11" fmla="*/ 115 h 115"/>
                <a:gd name="T12" fmla="*/ 59 w 134"/>
                <a:gd name="T13" fmla="*/ 104 h 115"/>
                <a:gd name="T14" fmla="*/ 59 w 134"/>
                <a:gd name="T15" fmla="*/ 104 h 115"/>
                <a:gd name="T16" fmla="*/ 134 w 134"/>
                <a:gd name="T17" fmla="*/ 0 h 115"/>
                <a:gd name="T18" fmla="*/ 134 w 13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5">
                  <a:moveTo>
                    <a:pt x="134" y="0"/>
                  </a:moveTo>
                  <a:lnTo>
                    <a:pt x="90" y="8"/>
                  </a:lnTo>
                  <a:lnTo>
                    <a:pt x="90" y="8"/>
                  </a:lnTo>
                  <a:lnTo>
                    <a:pt x="67" y="34"/>
                  </a:lnTo>
                  <a:lnTo>
                    <a:pt x="45" y="61"/>
                  </a:lnTo>
                  <a:lnTo>
                    <a:pt x="0" y="115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9"/>
            <p:cNvSpPr/>
            <p:nvPr/>
          </p:nvSpPr>
          <p:spPr bwMode="auto">
            <a:xfrm>
              <a:off x="2449513" y="2527300"/>
              <a:ext cx="136525" cy="211138"/>
            </a:xfrm>
            <a:custGeom>
              <a:avLst/>
              <a:gdLst>
                <a:gd name="T0" fmla="*/ 78 w 86"/>
                <a:gd name="T1" fmla="*/ 0 h 133"/>
                <a:gd name="T2" fmla="*/ 78 w 86"/>
                <a:gd name="T3" fmla="*/ 0 h 133"/>
                <a:gd name="T4" fmla="*/ 38 w 86"/>
                <a:gd name="T5" fmla="*/ 35 h 133"/>
                <a:gd name="T6" fmla="*/ 0 w 86"/>
                <a:gd name="T7" fmla="*/ 69 h 133"/>
                <a:gd name="T8" fmla="*/ 13 w 86"/>
                <a:gd name="T9" fmla="*/ 133 h 133"/>
                <a:gd name="T10" fmla="*/ 13 w 86"/>
                <a:gd name="T11" fmla="*/ 133 h 133"/>
                <a:gd name="T12" fmla="*/ 86 w 86"/>
                <a:gd name="T13" fmla="*/ 51 h 133"/>
                <a:gd name="T14" fmla="*/ 78 w 86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33">
                  <a:moveTo>
                    <a:pt x="78" y="0"/>
                  </a:moveTo>
                  <a:lnTo>
                    <a:pt x="78" y="0"/>
                  </a:lnTo>
                  <a:lnTo>
                    <a:pt x="38" y="35"/>
                  </a:lnTo>
                  <a:lnTo>
                    <a:pt x="0" y="69"/>
                  </a:lnTo>
                  <a:lnTo>
                    <a:pt x="13" y="133"/>
                  </a:lnTo>
                  <a:lnTo>
                    <a:pt x="13" y="133"/>
                  </a:lnTo>
                  <a:lnTo>
                    <a:pt x="86" y="5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0"/>
            <p:cNvSpPr/>
            <p:nvPr/>
          </p:nvSpPr>
          <p:spPr bwMode="auto">
            <a:xfrm>
              <a:off x="2473326" y="2627313"/>
              <a:ext cx="128588" cy="158750"/>
            </a:xfrm>
            <a:custGeom>
              <a:avLst/>
              <a:gdLst>
                <a:gd name="T0" fmla="*/ 74 w 81"/>
                <a:gd name="T1" fmla="*/ 0 h 100"/>
                <a:gd name="T2" fmla="*/ 74 w 81"/>
                <a:gd name="T3" fmla="*/ 0 h 100"/>
                <a:gd name="T4" fmla="*/ 37 w 81"/>
                <a:gd name="T5" fmla="*/ 42 h 100"/>
                <a:gd name="T6" fmla="*/ 0 w 81"/>
                <a:gd name="T7" fmla="*/ 82 h 100"/>
                <a:gd name="T8" fmla="*/ 4 w 81"/>
                <a:gd name="T9" fmla="*/ 100 h 100"/>
                <a:gd name="T10" fmla="*/ 4 w 81"/>
                <a:gd name="T11" fmla="*/ 100 h 100"/>
                <a:gd name="T12" fmla="*/ 42 w 81"/>
                <a:gd name="T13" fmla="*/ 67 h 100"/>
                <a:gd name="T14" fmla="*/ 81 w 81"/>
                <a:gd name="T15" fmla="*/ 34 h 100"/>
                <a:gd name="T16" fmla="*/ 74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4" y="0"/>
                  </a:moveTo>
                  <a:lnTo>
                    <a:pt x="74" y="0"/>
                  </a:lnTo>
                  <a:lnTo>
                    <a:pt x="37" y="42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2" y="67"/>
                  </a:lnTo>
                  <a:lnTo>
                    <a:pt x="81" y="3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1"/>
            <p:cNvSpPr/>
            <p:nvPr/>
          </p:nvSpPr>
          <p:spPr bwMode="auto">
            <a:xfrm>
              <a:off x="2444751" y="2506663"/>
              <a:ext cx="123825" cy="112713"/>
            </a:xfrm>
            <a:custGeom>
              <a:avLst/>
              <a:gdLst>
                <a:gd name="T0" fmla="*/ 77 w 78"/>
                <a:gd name="T1" fmla="*/ 0 h 71"/>
                <a:gd name="T2" fmla="*/ 77 w 78"/>
                <a:gd name="T3" fmla="*/ 0 h 71"/>
                <a:gd name="T4" fmla="*/ 39 w 78"/>
                <a:gd name="T5" fmla="*/ 31 h 71"/>
                <a:gd name="T6" fmla="*/ 0 w 78"/>
                <a:gd name="T7" fmla="*/ 62 h 71"/>
                <a:gd name="T8" fmla="*/ 2 w 78"/>
                <a:gd name="T9" fmla="*/ 71 h 71"/>
                <a:gd name="T10" fmla="*/ 2 w 78"/>
                <a:gd name="T11" fmla="*/ 71 h 71"/>
                <a:gd name="T12" fmla="*/ 78 w 78"/>
                <a:gd name="T13" fmla="*/ 2 h 71"/>
                <a:gd name="T14" fmla="*/ 77 w 7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1">
                  <a:moveTo>
                    <a:pt x="77" y="0"/>
                  </a:moveTo>
                  <a:lnTo>
                    <a:pt x="77" y="0"/>
                  </a:lnTo>
                  <a:lnTo>
                    <a:pt x="39" y="31"/>
                  </a:lnTo>
                  <a:lnTo>
                    <a:pt x="0" y="62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78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2"/>
            <p:cNvSpPr/>
            <p:nvPr/>
          </p:nvSpPr>
          <p:spPr bwMode="auto">
            <a:xfrm>
              <a:off x="2525713" y="1290638"/>
              <a:ext cx="150813" cy="171450"/>
            </a:xfrm>
            <a:custGeom>
              <a:avLst/>
              <a:gdLst>
                <a:gd name="T0" fmla="*/ 9 w 95"/>
                <a:gd name="T1" fmla="*/ 106 h 108"/>
                <a:gd name="T2" fmla="*/ 9 w 95"/>
                <a:gd name="T3" fmla="*/ 106 h 108"/>
                <a:gd name="T4" fmla="*/ 50 w 95"/>
                <a:gd name="T5" fmla="*/ 52 h 108"/>
                <a:gd name="T6" fmla="*/ 72 w 95"/>
                <a:gd name="T7" fmla="*/ 26 h 108"/>
                <a:gd name="T8" fmla="*/ 95 w 95"/>
                <a:gd name="T9" fmla="*/ 0 h 108"/>
                <a:gd name="T10" fmla="*/ 80 w 95"/>
                <a:gd name="T11" fmla="*/ 3 h 108"/>
                <a:gd name="T12" fmla="*/ 80 w 95"/>
                <a:gd name="T13" fmla="*/ 3 h 108"/>
                <a:gd name="T14" fmla="*/ 39 w 95"/>
                <a:gd name="T15" fmla="*/ 55 h 108"/>
                <a:gd name="T16" fmla="*/ 0 w 95"/>
                <a:gd name="T17" fmla="*/ 108 h 108"/>
                <a:gd name="T18" fmla="*/ 0 w 95"/>
                <a:gd name="T19" fmla="*/ 108 h 108"/>
                <a:gd name="T20" fmla="*/ 9 w 95"/>
                <a:gd name="T21" fmla="*/ 106 h 108"/>
                <a:gd name="T22" fmla="*/ 9 w 95"/>
                <a:gd name="T2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8">
                  <a:moveTo>
                    <a:pt x="9" y="106"/>
                  </a:moveTo>
                  <a:lnTo>
                    <a:pt x="9" y="106"/>
                  </a:lnTo>
                  <a:lnTo>
                    <a:pt x="50" y="52"/>
                  </a:lnTo>
                  <a:lnTo>
                    <a:pt x="72" y="26"/>
                  </a:lnTo>
                  <a:lnTo>
                    <a:pt x="95" y="0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39" y="5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" y="106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3"/>
            <p:cNvSpPr/>
            <p:nvPr/>
          </p:nvSpPr>
          <p:spPr bwMode="auto">
            <a:xfrm>
              <a:off x="2265363" y="1308100"/>
              <a:ext cx="312738" cy="360363"/>
            </a:xfrm>
            <a:custGeom>
              <a:avLst/>
              <a:gdLst>
                <a:gd name="T0" fmla="*/ 197 w 197"/>
                <a:gd name="T1" fmla="*/ 0 h 227"/>
                <a:gd name="T2" fmla="*/ 165 w 197"/>
                <a:gd name="T3" fmla="*/ 7 h 227"/>
                <a:gd name="T4" fmla="*/ 165 w 197"/>
                <a:gd name="T5" fmla="*/ 7 h 227"/>
                <a:gd name="T6" fmla="*/ 146 w 197"/>
                <a:gd name="T7" fmla="*/ 11 h 227"/>
                <a:gd name="T8" fmla="*/ 127 w 197"/>
                <a:gd name="T9" fmla="*/ 18 h 227"/>
                <a:gd name="T10" fmla="*/ 110 w 197"/>
                <a:gd name="T11" fmla="*/ 26 h 227"/>
                <a:gd name="T12" fmla="*/ 94 w 197"/>
                <a:gd name="T13" fmla="*/ 35 h 227"/>
                <a:gd name="T14" fmla="*/ 78 w 197"/>
                <a:gd name="T15" fmla="*/ 46 h 227"/>
                <a:gd name="T16" fmla="*/ 65 w 197"/>
                <a:gd name="T17" fmla="*/ 58 h 227"/>
                <a:gd name="T18" fmla="*/ 51 w 197"/>
                <a:gd name="T19" fmla="*/ 71 h 227"/>
                <a:gd name="T20" fmla="*/ 40 w 197"/>
                <a:gd name="T21" fmla="*/ 85 h 227"/>
                <a:gd name="T22" fmla="*/ 29 w 197"/>
                <a:gd name="T23" fmla="*/ 101 h 227"/>
                <a:gd name="T24" fmla="*/ 21 w 197"/>
                <a:gd name="T25" fmla="*/ 117 h 227"/>
                <a:gd name="T26" fmla="*/ 13 w 197"/>
                <a:gd name="T27" fmla="*/ 134 h 227"/>
                <a:gd name="T28" fmla="*/ 7 w 197"/>
                <a:gd name="T29" fmla="*/ 151 h 227"/>
                <a:gd name="T30" fmla="*/ 2 w 197"/>
                <a:gd name="T31" fmla="*/ 169 h 227"/>
                <a:gd name="T32" fmla="*/ 0 w 197"/>
                <a:gd name="T33" fmla="*/ 189 h 227"/>
                <a:gd name="T34" fmla="*/ 0 w 197"/>
                <a:gd name="T35" fmla="*/ 207 h 227"/>
                <a:gd name="T36" fmla="*/ 0 w 197"/>
                <a:gd name="T37" fmla="*/ 227 h 227"/>
                <a:gd name="T38" fmla="*/ 0 w 197"/>
                <a:gd name="T39" fmla="*/ 227 h 227"/>
                <a:gd name="T40" fmla="*/ 39 w 197"/>
                <a:gd name="T41" fmla="*/ 179 h 227"/>
                <a:gd name="T42" fmla="*/ 78 w 197"/>
                <a:gd name="T43" fmla="*/ 131 h 227"/>
                <a:gd name="T44" fmla="*/ 119 w 197"/>
                <a:gd name="T45" fmla="*/ 85 h 227"/>
                <a:gd name="T46" fmla="*/ 140 w 197"/>
                <a:gd name="T47" fmla="*/ 62 h 227"/>
                <a:gd name="T48" fmla="*/ 162 w 197"/>
                <a:gd name="T49" fmla="*/ 40 h 227"/>
                <a:gd name="T50" fmla="*/ 162 w 197"/>
                <a:gd name="T51" fmla="*/ 40 h 227"/>
                <a:gd name="T52" fmla="*/ 180 w 197"/>
                <a:gd name="T53" fmla="*/ 20 h 227"/>
                <a:gd name="T54" fmla="*/ 197 w 197"/>
                <a:gd name="T55" fmla="*/ 0 h 227"/>
                <a:gd name="T56" fmla="*/ 197 w 197"/>
                <a:gd name="T5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27">
                  <a:moveTo>
                    <a:pt x="197" y="0"/>
                  </a:moveTo>
                  <a:lnTo>
                    <a:pt x="165" y="7"/>
                  </a:lnTo>
                  <a:lnTo>
                    <a:pt x="165" y="7"/>
                  </a:lnTo>
                  <a:lnTo>
                    <a:pt x="146" y="11"/>
                  </a:lnTo>
                  <a:lnTo>
                    <a:pt x="127" y="18"/>
                  </a:lnTo>
                  <a:lnTo>
                    <a:pt x="110" y="26"/>
                  </a:lnTo>
                  <a:lnTo>
                    <a:pt x="94" y="35"/>
                  </a:lnTo>
                  <a:lnTo>
                    <a:pt x="78" y="46"/>
                  </a:lnTo>
                  <a:lnTo>
                    <a:pt x="65" y="58"/>
                  </a:lnTo>
                  <a:lnTo>
                    <a:pt x="51" y="71"/>
                  </a:lnTo>
                  <a:lnTo>
                    <a:pt x="40" y="85"/>
                  </a:lnTo>
                  <a:lnTo>
                    <a:pt x="29" y="101"/>
                  </a:lnTo>
                  <a:lnTo>
                    <a:pt x="21" y="117"/>
                  </a:lnTo>
                  <a:lnTo>
                    <a:pt x="13" y="134"/>
                  </a:lnTo>
                  <a:lnTo>
                    <a:pt x="7" y="151"/>
                  </a:lnTo>
                  <a:lnTo>
                    <a:pt x="2" y="169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39" y="179"/>
                  </a:lnTo>
                  <a:lnTo>
                    <a:pt x="78" y="131"/>
                  </a:lnTo>
                  <a:lnTo>
                    <a:pt x="119" y="85"/>
                  </a:lnTo>
                  <a:lnTo>
                    <a:pt x="140" y="62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80" y="20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4"/>
            <p:cNvSpPr/>
            <p:nvPr/>
          </p:nvSpPr>
          <p:spPr bwMode="auto">
            <a:xfrm>
              <a:off x="2562226" y="1271588"/>
              <a:ext cx="211138" cy="182563"/>
            </a:xfrm>
            <a:custGeom>
              <a:avLst/>
              <a:gdLst>
                <a:gd name="T0" fmla="*/ 45 w 133"/>
                <a:gd name="T1" fmla="*/ 107 h 115"/>
                <a:gd name="T2" fmla="*/ 45 w 133"/>
                <a:gd name="T3" fmla="*/ 107 h 115"/>
                <a:gd name="T4" fmla="*/ 133 w 133"/>
                <a:gd name="T5" fmla="*/ 0 h 115"/>
                <a:gd name="T6" fmla="*/ 87 w 133"/>
                <a:gd name="T7" fmla="*/ 9 h 115"/>
                <a:gd name="T8" fmla="*/ 87 w 133"/>
                <a:gd name="T9" fmla="*/ 9 h 115"/>
                <a:gd name="T10" fmla="*/ 64 w 133"/>
                <a:gd name="T11" fmla="*/ 34 h 115"/>
                <a:gd name="T12" fmla="*/ 43 w 133"/>
                <a:gd name="T13" fmla="*/ 61 h 115"/>
                <a:gd name="T14" fmla="*/ 0 w 133"/>
                <a:gd name="T15" fmla="*/ 115 h 115"/>
                <a:gd name="T16" fmla="*/ 45 w 133"/>
                <a:gd name="T17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15">
                  <a:moveTo>
                    <a:pt x="45" y="107"/>
                  </a:moveTo>
                  <a:lnTo>
                    <a:pt x="45" y="107"/>
                  </a:lnTo>
                  <a:lnTo>
                    <a:pt x="133" y="0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64" y="34"/>
                  </a:lnTo>
                  <a:lnTo>
                    <a:pt x="43" y="61"/>
                  </a:lnTo>
                  <a:lnTo>
                    <a:pt x="0" y="115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5"/>
            <p:cNvSpPr/>
            <p:nvPr/>
          </p:nvSpPr>
          <p:spPr bwMode="auto">
            <a:xfrm>
              <a:off x="2268538" y="1298575"/>
              <a:ext cx="360363" cy="449263"/>
            </a:xfrm>
            <a:custGeom>
              <a:avLst/>
              <a:gdLst>
                <a:gd name="T0" fmla="*/ 146 w 227"/>
                <a:gd name="T1" fmla="*/ 112 h 283"/>
                <a:gd name="T2" fmla="*/ 146 w 227"/>
                <a:gd name="T3" fmla="*/ 112 h 283"/>
                <a:gd name="T4" fmla="*/ 187 w 227"/>
                <a:gd name="T5" fmla="*/ 55 h 283"/>
                <a:gd name="T6" fmla="*/ 227 w 227"/>
                <a:gd name="T7" fmla="*/ 0 h 283"/>
                <a:gd name="T8" fmla="*/ 212 w 227"/>
                <a:gd name="T9" fmla="*/ 3 h 283"/>
                <a:gd name="T10" fmla="*/ 212 w 227"/>
                <a:gd name="T11" fmla="*/ 3 h 283"/>
                <a:gd name="T12" fmla="*/ 193 w 227"/>
                <a:gd name="T13" fmla="*/ 26 h 283"/>
                <a:gd name="T14" fmla="*/ 172 w 227"/>
                <a:gd name="T15" fmla="*/ 47 h 283"/>
                <a:gd name="T16" fmla="*/ 172 w 227"/>
                <a:gd name="T17" fmla="*/ 47 h 283"/>
                <a:gd name="T18" fmla="*/ 149 w 227"/>
                <a:gd name="T19" fmla="*/ 70 h 283"/>
                <a:gd name="T20" fmla="*/ 127 w 227"/>
                <a:gd name="T21" fmla="*/ 95 h 283"/>
                <a:gd name="T22" fmla="*/ 84 w 227"/>
                <a:gd name="T23" fmla="*/ 145 h 283"/>
                <a:gd name="T24" fmla="*/ 42 w 227"/>
                <a:gd name="T25" fmla="*/ 195 h 283"/>
                <a:gd name="T26" fmla="*/ 0 w 227"/>
                <a:gd name="T27" fmla="*/ 246 h 283"/>
                <a:gd name="T28" fmla="*/ 0 w 227"/>
                <a:gd name="T29" fmla="*/ 246 h 283"/>
                <a:gd name="T30" fmla="*/ 2 w 227"/>
                <a:gd name="T31" fmla="*/ 253 h 283"/>
                <a:gd name="T32" fmla="*/ 7 w 227"/>
                <a:gd name="T33" fmla="*/ 283 h 283"/>
                <a:gd name="T34" fmla="*/ 7 w 227"/>
                <a:gd name="T35" fmla="*/ 283 h 283"/>
                <a:gd name="T36" fmla="*/ 29 w 227"/>
                <a:gd name="T37" fmla="*/ 260 h 283"/>
                <a:gd name="T38" fmla="*/ 48 w 227"/>
                <a:gd name="T39" fmla="*/ 237 h 283"/>
                <a:gd name="T40" fmla="*/ 87 w 227"/>
                <a:gd name="T41" fmla="*/ 188 h 283"/>
                <a:gd name="T42" fmla="*/ 87 w 227"/>
                <a:gd name="T43" fmla="*/ 188 h 283"/>
                <a:gd name="T44" fmla="*/ 91 w 227"/>
                <a:gd name="T45" fmla="*/ 175 h 283"/>
                <a:gd name="T46" fmla="*/ 96 w 227"/>
                <a:gd name="T47" fmla="*/ 164 h 283"/>
                <a:gd name="T48" fmla="*/ 102 w 227"/>
                <a:gd name="T49" fmla="*/ 153 h 283"/>
                <a:gd name="T50" fmla="*/ 108 w 227"/>
                <a:gd name="T51" fmla="*/ 144 h 283"/>
                <a:gd name="T52" fmla="*/ 117 w 227"/>
                <a:gd name="T53" fmla="*/ 134 h 283"/>
                <a:gd name="T54" fmla="*/ 125 w 227"/>
                <a:gd name="T55" fmla="*/ 125 h 283"/>
                <a:gd name="T56" fmla="*/ 135 w 227"/>
                <a:gd name="T57" fmla="*/ 118 h 283"/>
                <a:gd name="T58" fmla="*/ 146 w 227"/>
                <a:gd name="T59" fmla="*/ 112 h 283"/>
                <a:gd name="T60" fmla="*/ 146 w 227"/>
                <a:gd name="T61" fmla="*/ 11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83">
                  <a:moveTo>
                    <a:pt x="146" y="112"/>
                  </a:moveTo>
                  <a:lnTo>
                    <a:pt x="146" y="112"/>
                  </a:lnTo>
                  <a:lnTo>
                    <a:pt x="187" y="55"/>
                  </a:lnTo>
                  <a:lnTo>
                    <a:pt x="227" y="0"/>
                  </a:lnTo>
                  <a:lnTo>
                    <a:pt x="212" y="3"/>
                  </a:lnTo>
                  <a:lnTo>
                    <a:pt x="212" y="3"/>
                  </a:lnTo>
                  <a:lnTo>
                    <a:pt x="193" y="26"/>
                  </a:lnTo>
                  <a:lnTo>
                    <a:pt x="172" y="47"/>
                  </a:lnTo>
                  <a:lnTo>
                    <a:pt x="172" y="47"/>
                  </a:lnTo>
                  <a:lnTo>
                    <a:pt x="149" y="70"/>
                  </a:lnTo>
                  <a:lnTo>
                    <a:pt x="127" y="95"/>
                  </a:lnTo>
                  <a:lnTo>
                    <a:pt x="84" y="145"/>
                  </a:lnTo>
                  <a:lnTo>
                    <a:pt x="42" y="19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3"/>
                  </a:lnTo>
                  <a:lnTo>
                    <a:pt x="7" y="283"/>
                  </a:lnTo>
                  <a:lnTo>
                    <a:pt x="7" y="283"/>
                  </a:lnTo>
                  <a:lnTo>
                    <a:pt x="29" y="260"/>
                  </a:lnTo>
                  <a:lnTo>
                    <a:pt x="48" y="237"/>
                  </a:lnTo>
                  <a:lnTo>
                    <a:pt x="87" y="188"/>
                  </a:lnTo>
                  <a:lnTo>
                    <a:pt x="87" y="188"/>
                  </a:lnTo>
                  <a:lnTo>
                    <a:pt x="91" y="175"/>
                  </a:lnTo>
                  <a:lnTo>
                    <a:pt x="96" y="164"/>
                  </a:lnTo>
                  <a:lnTo>
                    <a:pt x="102" y="153"/>
                  </a:lnTo>
                  <a:lnTo>
                    <a:pt x="108" y="144"/>
                  </a:lnTo>
                  <a:lnTo>
                    <a:pt x="117" y="134"/>
                  </a:lnTo>
                  <a:lnTo>
                    <a:pt x="125" y="125"/>
                  </a:lnTo>
                  <a:lnTo>
                    <a:pt x="135" y="118"/>
                  </a:lnTo>
                  <a:lnTo>
                    <a:pt x="146" y="112"/>
                  </a:lnTo>
                  <a:lnTo>
                    <a:pt x="146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6"/>
            <p:cNvSpPr/>
            <p:nvPr/>
          </p:nvSpPr>
          <p:spPr bwMode="auto">
            <a:xfrm>
              <a:off x="2308226" y="1763713"/>
              <a:ext cx="146050" cy="312738"/>
            </a:xfrm>
            <a:custGeom>
              <a:avLst/>
              <a:gdLst>
                <a:gd name="T0" fmla="*/ 92 w 92"/>
                <a:gd name="T1" fmla="*/ 98 h 197"/>
                <a:gd name="T2" fmla="*/ 73 w 92"/>
                <a:gd name="T3" fmla="*/ 0 h 197"/>
                <a:gd name="T4" fmla="*/ 73 w 92"/>
                <a:gd name="T5" fmla="*/ 0 h 197"/>
                <a:gd name="T6" fmla="*/ 42 w 92"/>
                <a:gd name="T7" fmla="*/ 43 h 197"/>
                <a:gd name="T8" fmla="*/ 27 w 92"/>
                <a:gd name="T9" fmla="*/ 66 h 197"/>
                <a:gd name="T10" fmla="*/ 12 w 92"/>
                <a:gd name="T11" fmla="*/ 88 h 197"/>
                <a:gd name="T12" fmla="*/ 12 w 92"/>
                <a:gd name="T13" fmla="*/ 88 h 197"/>
                <a:gd name="T14" fmla="*/ 11 w 92"/>
                <a:gd name="T15" fmla="*/ 89 h 197"/>
                <a:gd name="T16" fmla="*/ 10 w 92"/>
                <a:gd name="T17" fmla="*/ 91 h 197"/>
                <a:gd name="T18" fmla="*/ 6 w 92"/>
                <a:gd name="T19" fmla="*/ 89 h 197"/>
                <a:gd name="T20" fmla="*/ 4 w 92"/>
                <a:gd name="T21" fmla="*/ 87 h 197"/>
                <a:gd name="T22" fmla="*/ 4 w 92"/>
                <a:gd name="T23" fmla="*/ 85 h 197"/>
                <a:gd name="T24" fmla="*/ 5 w 92"/>
                <a:gd name="T25" fmla="*/ 83 h 197"/>
                <a:gd name="T26" fmla="*/ 5 w 92"/>
                <a:gd name="T27" fmla="*/ 83 h 197"/>
                <a:gd name="T28" fmla="*/ 22 w 92"/>
                <a:gd name="T29" fmla="*/ 56 h 197"/>
                <a:gd name="T30" fmla="*/ 39 w 92"/>
                <a:gd name="T31" fmla="*/ 29 h 197"/>
                <a:gd name="T32" fmla="*/ 39 w 92"/>
                <a:gd name="T33" fmla="*/ 29 h 197"/>
                <a:gd name="T34" fmla="*/ 0 w 92"/>
                <a:gd name="T35" fmla="*/ 80 h 197"/>
                <a:gd name="T36" fmla="*/ 22 w 92"/>
                <a:gd name="T37" fmla="*/ 197 h 197"/>
                <a:gd name="T38" fmla="*/ 22 w 92"/>
                <a:gd name="T39" fmla="*/ 197 h 197"/>
                <a:gd name="T40" fmla="*/ 56 w 92"/>
                <a:gd name="T41" fmla="*/ 147 h 197"/>
                <a:gd name="T42" fmla="*/ 92 w 92"/>
                <a:gd name="T43" fmla="*/ 98 h 197"/>
                <a:gd name="T44" fmla="*/ 92 w 92"/>
                <a:gd name="T45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97">
                  <a:moveTo>
                    <a:pt x="92" y="98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42" y="43"/>
                  </a:lnTo>
                  <a:lnTo>
                    <a:pt x="27" y="66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1" y="89"/>
                  </a:lnTo>
                  <a:lnTo>
                    <a:pt x="10" y="91"/>
                  </a:lnTo>
                  <a:lnTo>
                    <a:pt x="6" y="89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22" y="56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0" y="80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56" y="147"/>
                  </a:lnTo>
                  <a:lnTo>
                    <a:pt x="92" y="98"/>
                  </a:lnTo>
                  <a:lnTo>
                    <a:pt x="92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7"/>
            <p:cNvSpPr/>
            <p:nvPr/>
          </p:nvSpPr>
          <p:spPr bwMode="auto">
            <a:xfrm>
              <a:off x="2282826" y="1625600"/>
              <a:ext cx="134938" cy="244475"/>
            </a:xfrm>
            <a:custGeom>
              <a:avLst/>
              <a:gdLst>
                <a:gd name="T0" fmla="*/ 78 w 85"/>
                <a:gd name="T1" fmla="*/ 29 h 154"/>
                <a:gd name="T2" fmla="*/ 78 w 85"/>
                <a:gd name="T3" fmla="*/ 29 h 154"/>
                <a:gd name="T4" fmla="*/ 76 w 85"/>
                <a:gd name="T5" fmla="*/ 15 h 154"/>
                <a:gd name="T6" fmla="*/ 76 w 85"/>
                <a:gd name="T7" fmla="*/ 0 h 154"/>
                <a:gd name="T8" fmla="*/ 76 w 85"/>
                <a:gd name="T9" fmla="*/ 0 h 154"/>
                <a:gd name="T10" fmla="*/ 39 w 85"/>
                <a:gd name="T11" fmla="*/ 45 h 154"/>
                <a:gd name="T12" fmla="*/ 20 w 85"/>
                <a:gd name="T13" fmla="*/ 67 h 154"/>
                <a:gd name="T14" fmla="*/ 0 w 85"/>
                <a:gd name="T15" fmla="*/ 88 h 154"/>
                <a:gd name="T16" fmla="*/ 1 w 85"/>
                <a:gd name="T17" fmla="*/ 92 h 154"/>
                <a:gd name="T18" fmla="*/ 1 w 85"/>
                <a:gd name="T19" fmla="*/ 92 h 154"/>
                <a:gd name="T20" fmla="*/ 2 w 85"/>
                <a:gd name="T21" fmla="*/ 91 h 154"/>
                <a:gd name="T22" fmla="*/ 2 w 85"/>
                <a:gd name="T23" fmla="*/ 91 h 154"/>
                <a:gd name="T24" fmla="*/ 4 w 85"/>
                <a:gd name="T25" fmla="*/ 88 h 154"/>
                <a:gd name="T26" fmla="*/ 5 w 85"/>
                <a:gd name="T27" fmla="*/ 88 h 154"/>
                <a:gd name="T28" fmla="*/ 9 w 85"/>
                <a:gd name="T29" fmla="*/ 89 h 154"/>
                <a:gd name="T30" fmla="*/ 11 w 85"/>
                <a:gd name="T31" fmla="*/ 92 h 154"/>
                <a:gd name="T32" fmla="*/ 11 w 85"/>
                <a:gd name="T33" fmla="*/ 94 h 154"/>
                <a:gd name="T34" fmla="*/ 10 w 85"/>
                <a:gd name="T35" fmla="*/ 96 h 154"/>
                <a:gd name="T36" fmla="*/ 10 w 85"/>
                <a:gd name="T37" fmla="*/ 96 h 154"/>
                <a:gd name="T38" fmla="*/ 9 w 85"/>
                <a:gd name="T39" fmla="*/ 102 h 154"/>
                <a:gd name="T40" fmla="*/ 9 w 85"/>
                <a:gd name="T41" fmla="*/ 102 h 154"/>
                <a:gd name="T42" fmla="*/ 6 w 85"/>
                <a:gd name="T43" fmla="*/ 107 h 154"/>
                <a:gd name="T44" fmla="*/ 6 w 85"/>
                <a:gd name="T45" fmla="*/ 107 h 154"/>
                <a:gd name="T46" fmla="*/ 4 w 85"/>
                <a:gd name="T47" fmla="*/ 108 h 154"/>
                <a:gd name="T48" fmla="*/ 14 w 85"/>
                <a:gd name="T49" fmla="*/ 154 h 154"/>
                <a:gd name="T50" fmla="*/ 14 w 85"/>
                <a:gd name="T51" fmla="*/ 154 h 154"/>
                <a:gd name="T52" fmla="*/ 49 w 85"/>
                <a:gd name="T53" fmla="*/ 109 h 154"/>
                <a:gd name="T54" fmla="*/ 85 w 85"/>
                <a:gd name="T55" fmla="*/ 64 h 154"/>
                <a:gd name="T56" fmla="*/ 78 w 85"/>
                <a:gd name="T57" fmla="*/ 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154">
                  <a:moveTo>
                    <a:pt x="78" y="29"/>
                  </a:moveTo>
                  <a:lnTo>
                    <a:pt x="78" y="29"/>
                  </a:lnTo>
                  <a:lnTo>
                    <a:pt x="76" y="15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39" y="45"/>
                  </a:lnTo>
                  <a:lnTo>
                    <a:pt x="20" y="67"/>
                  </a:lnTo>
                  <a:lnTo>
                    <a:pt x="0" y="88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4" y="88"/>
                  </a:lnTo>
                  <a:lnTo>
                    <a:pt x="5" y="88"/>
                  </a:lnTo>
                  <a:lnTo>
                    <a:pt x="9" y="89"/>
                  </a:lnTo>
                  <a:lnTo>
                    <a:pt x="11" y="92"/>
                  </a:lnTo>
                  <a:lnTo>
                    <a:pt x="11" y="9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6" y="107"/>
                  </a:lnTo>
                  <a:lnTo>
                    <a:pt x="6" y="107"/>
                  </a:lnTo>
                  <a:lnTo>
                    <a:pt x="4" y="108"/>
                  </a:lnTo>
                  <a:lnTo>
                    <a:pt x="14" y="154"/>
                  </a:lnTo>
                  <a:lnTo>
                    <a:pt x="14" y="154"/>
                  </a:lnTo>
                  <a:lnTo>
                    <a:pt x="49" y="109"/>
                  </a:lnTo>
                  <a:lnTo>
                    <a:pt x="85" y="64"/>
                  </a:lnTo>
                  <a:lnTo>
                    <a:pt x="78" y="2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8"/>
            <p:cNvSpPr/>
            <p:nvPr/>
          </p:nvSpPr>
          <p:spPr bwMode="auto">
            <a:xfrm>
              <a:off x="2352676" y="1985963"/>
              <a:ext cx="142875" cy="296863"/>
            </a:xfrm>
            <a:custGeom>
              <a:avLst/>
              <a:gdLst>
                <a:gd name="T0" fmla="*/ 72 w 90"/>
                <a:gd name="T1" fmla="*/ 0 h 187"/>
                <a:gd name="T2" fmla="*/ 72 w 90"/>
                <a:gd name="T3" fmla="*/ 0 h 187"/>
                <a:gd name="T4" fmla="*/ 37 w 90"/>
                <a:gd name="T5" fmla="*/ 45 h 187"/>
                <a:gd name="T6" fmla="*/ 0 w 90"/>
                <a:gd name="T7" fmla="*/ 90 h 187"/>
                <a:gd name="T8" fmla="*/ 19 w 90"/>
                <a:gd name="T9" fmla="*/ 187 h 187"/>
                <a:gd name="T10" fmla="*/ 19 w 90"/>
                <a:gd name="T11" fmla="*/ 187 h 187"/>
                <a:gd name="T12" fmla="*/ 90 w 90"/>
                <a:gd name="T13" fmla="*/ 90 h 187"/>
                <a:gd name="T14" fmla="*/ 72 w 90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87">
                  <a:moveTo>
                    <a:pt x="72" y="0"/>
                  </a:moveTo>
                  <a:lnTo>
                    <a:pt x="72" y="0"/>
                  </a:lnTo>
                  <a:lnTo>
                    <a:pt x="37" y="45"/>
                  </a:lnTo>
                  <a:lnTo>
                    <a:pt x="0" y="90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90" y="9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9"/>
            <p:cNvSpPr/>
            <p:nvPr/>
          </p:nvSpPr>
          <p:spPr bwMode="auto">
            <a:xfrm>
              <a:off x="6307138" y="696913"/>
              <a:ext cx="15875" cy="30163"/>
            </a:xfrm>
            <a:custGeom>
              <a:avLst/>
              <a:gdLst>
                <a:gd name="T0" fmla="*/ 10 w 10"/>
                <a:gd name="T1" fmla="*/ 3 h 19"/>
                <a:gd name="T2" fmla="*/ 10 w 10"/>
                <a:gd name="T3" fmla="*/ 3 h 19"/>
                <a:gd name="T4" fmla="*/ 6 w 10"/>
                <a:gd name="T5" fmla="*/ 0 h 19"/>
                <a:gd name="T6" fmla="*/ 6 w 10"/>
                <a:gd name="T7" fmla="*/ 0 h 19"/>
                <a:gd name="T8" fmla="*/ 0 w 10"/>
                <a:gd name="T9" fmla="*/ 19 h 19"/>
                <a:gd name="T10" fmla="*/ 0 w 10"/>
                <a:gd name="T11" fmla="*/ 19 h 19"/>
                <a:gd name="T12" fmla="*/ 10 w 10"/>
                <a:gd name="T13" fmla="*/ 3 h 19"/>
                <a:gd name="T14" fmla="*/ 10 w 10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10" y="3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0"/>
            <p:cNvSpPr/>
            <p:nvPr/>
          </p:nvSpPr>
          <p:spPr bwMode="auto">
            <a:xfrm>
              <a:off x="5999163" y="631825"/>
              <a:ext cx="228600" cy="160338"/>
            </a:xfrm>
            <a:custGeom>
              <a:avLst/>
              <a:gdLst>
                <a:gd name="T0" fmla="*/ 0 w 144"/>
                <a:gd name="T1" fmla="*/ 101 h 101"/>
                <a:gd name="T2" fmla="*/ 55 w 144"/>
                <a:gd name="T3" fmla="*/ 91 h 101"/>
                <a:gd name="T4" fmla="*/ 55 w 144"/>
                <a:gd name="T5" fmla="*/ 91 h 101"/>
                <a:gd name="T6" fmla="*/ 66 w 144"/>
                <a:gd name="T7" fmla="*/ 88 h 101"/>
                <a:gd name="T8" fmla="*/ 77 w 144"/>
                <a:gd name="T9" fmla="*/ 88 h 101"/>
                <a:gd name="T10" fmla="*/ 87 w 144"/>
                <a:gd name="T11" fmla="*/ 88 h 101"/>
                <a:gd name="T12" fmla="*/ 98 w 144"/>
                <a:gd name="T13" fmla="*/ 90 h 101"/>
                <a:gd name="T14" fmla="*/ 98 w 144"/>
                <a:gd name="T15" fmla="*/ 90 h 101"/>
                <a:gd name="T16" fmla="*/ 104 w 144"/>
                <a:gd name="T17" fmla="*/ 77 h 101"/>
                <a:gd name="T18" fmla="*/ 104 w 144"/>
                <a:gd name="T19" fmla="*/ 77 h 101"/>
                <a:gd name="T20" fmla="*/ 113 w 144"/>
                <a:gd name="T21" fmla="*/ 60 h 101"/>
                <a:gd name="T22" fmla="*/ 123 w 144"/>
                <a:gd name="T23" fmla="*/ 43 h 101"/>
                <a:gd name="T24" fmla="*/ 133 w 144"/>
                <a:gd name="T25" fmla="*/ 27 h 101"/>
                <a:gd name="T26" fmla="*/ 144 w 144"/>
                <a:gd name="T27" fmla="*/ 12 h 101"/>
                <a:gd name="T28" fmla="*/ 144 w 144"/>
                <a:gd name="T29" fmla="*/ 11 h 101"/>
                <a:gd name="T30" fmla="*/ 144 w 144"/>
                <a:gd name="T31" fmla="*/ 11 h 101"/>
                <a:gd name="T32" fmla="*/ 126 w 144"/>
                <a:gd name="T33" fmla="*/ 6 h 101"/>
                <a:gd name="T34" fmla="*/ 108 w 144"/>
                <a:gd name="T35" fmla="*/ 3 h 101"/>
                <a:gd name="T36" fmla="*/ 90 w 144"/>
                <a:gd name="T37" fmla="*/ 1 h 101"/>
                <a:gd name="T38" fmla="*/ 70 w 144"/>
                <a:gd name="T39" fmla="*/ 0 h 101"/>
                <a:gd name="T40" fmla="*/ 70 w 144"/>
                <a:gd name="T41" fmla="*/ 0 h 101"/>
                <a:gd name="T42" fmla="*/ 65 w 144"/>
                <a:gd name="T43" fmla="*/ 15 h 101"/>
                <a:gd name="T44" fmla="*/ 58 w 144"/>
                <a:gd name="T45" fmla="*/ 28 h 101"/>
                <a:gd name="T46" fmla="*/ 50 w 144"/>
                <a:gd name="T47" fmla="*/ 41 h 101"/>
                <a:gd name="T48" fmla="*/ 41 w 144"/>
                <a:gd name="T49" fmla="*/ 54 h 101"/>
                <a:gd name="T50" fmla="*/ 21 w 144"/>
                <a:gd name="T51" fmla="*/ 77 h 101"/>
                <a:gd name="T52" fmla="*/ 0 w 144"/>
                <a:gd name="T53" fmla="*/ 101 h 101"/>
                <a:gd name="T54" fmla="*/ 0 w 144"/>
                <a:gd name="T5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01">
                  <a:moveTo>
                    <a:pt x="0" y="101"/>
                  </a:moveTo>
                  <a:lnTo>
                    <a:pt x="55" y="91"/>
                  </a:lnTo>
                  <a:lnTo>
                    <a:pt x="55" y="91"/>
                  </a:lnTo>
                  <a:lnTo>
                    <a:pt x="66" y="88"/>
                  </a:lnTo>
                  <a:lnTo>
                    <a:pt x="77" y="88"/>
                  </a:lnTo>
                  <a:lnTo>
                    <a:pt x="87" y="88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4" y="77"/>
                  </a:lnTo>
                  <a:lnTo>
                    <a:pt x="104" y="77"/>
                  </a:lnTo>
                  <a:lnTo>
                    <a:pt x="113" y="60"/>
                  </a:lnTo>
                  <a:lnTo>
                    <a:pt x="123" y="43"/>
                  </a:lnTo>
                  <a:lnTo>
                    <a:pt x="133" y="27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26" y="6"/>
                  </a:lnTo>
                  <a:lnTo>
                    <a:pt x="108" y="3"/>
                  </a:lnTo>
                  <a:lnTo>
                    <a:pt x="90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5" y="15"/>
                  </a:lnTo>
                  <a:lnTo>
                    <a:pt x="58" y="28"/>
                  </a:lnTo>
                  <a:lnTo>
                    <a:pt x="50" y="41"/>
                  </a:lnTo>
                  <a:lnTo>
                    <a:pt x="41" y="54"/>
                  </a:lnTo>
                  <a:lnTo>
                    <a:pt x="21" y="7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1"/>
            <p:cNvSpPr/>
            <p:nvPr/>
          </p:nvSpPr>
          <p:spPr bwMode="auto">
            <a:xfrm>
              <a:off x="3448051" y="1106488"/>
              <a:ext cx="182563" cy="176213"/>
            </a:xfrm>
            <a:custGeom>
              <a:avLst/>
              <a:gdLst>
                <a:gd name="T0" fmla="*/ 61 w 115"/>
                <a:gd name="T1" fmla="*/ 45 h 111"/>
                <a:gd name="T2" fmla="*/ 61 w 115"/>
                <a:gd name="T3" fmla="*/ 45 h 111"/>
                <a:gd name="T4" fmla="*/ 77 w 115"/>
                <a:gd name="T5" fmla="*/ 23 h 111"/>
                <a:gd name="T6" fmla="*/ 77 w 115"/>
                <a:gd name="T7" fmla="*/ 23 h 111"/>
                <a:gd name="T8" fmla="*/ 0 w 115"/>
                <a:gd name="T9" fmla="*/ 111 h 111"/>
                <a:gd name="T10" fmla="*/ 60 w 115"/>
                <a:gd name="T11" fmla="*/ 99 h 111"/>
                <a:gd name="T12" fmla="*/ 60 w 115"/>
                <a:gd name="T13" fmla="*/ 99 h 111"/>
                <a:gd name="T14" fmla="*/ 87 w 115"/>
                <a:gd name="T15" fmla="*/ 49 h 111"/>
                <a:gd name="T16" fmla="*/ 115 w 115"/>
                <a:gd name="T17" fmla="*/ 0 h 111"/>
                <a:gd name="T18" fmla="*/ 108 w 115"/>
                <a:gd name="T19" fmla="*/ 1 h 111"/>
                <a:gd name="T20" fmla="*/ 108 w 115"/>
                <a:gd name="T21" fmla="*/ 1 h 111"/>
                <a:gd name="T22" fmla="*/ 88 w 115"/>
                <a:gd name="T23" fmla="*/ 26 h 111"/>
                <a:gd name="T24" fmla="*/ 70 w 115"/>
                <a:gd name="T25" fmla="*/ 50 h 111"/>
                <a:gd name="T26" fmla="*/ 70 w 115"/>
                <a:gd name="T27" fmla="*/ 50 h 111"/>
                <a:gd name="T28" fmla="*/ 68 w 115"/>
                <a:gd name="T29" fmla="*/ 51 h 111"/>
                <a:gd name="T30" fmla="*/ 66 w 115"/>
                <a:gd name="T31" fmla="*/ 53 h 111"/>
                <a:gd name="T32" fmla="*/ 62 w 115"/>
                <a:gd name="T33" fmla="*/ 51 h 111"/>
                <a:gd name="T34" fmla="*/ 61 w 115"/>
                <a:gd name="T35" fmla="*/ 49 h 111"/>
                <a:gd name="T36" fmla="*/ 60 w 115"/>
                <a:gd name="T37" fmla="*/ 47 h 111"/>
                <a:gd name="T38" fmla="*/ 61 w 115"/>
                <a:gd name="T39" fmla="*/ 45 h 111"/>
                <a:gd name="T40" fmla="*/ 61 w 115"/>
                <a:gd name="T41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1">
                  <a:moveTo>
                    <a:pt x="61" y="45"/>
                  </a:moveTo>
                  <a:lnTo>
                    <a:pt x="61" y="4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0" y="111"/>
                  </a:lnTo>
                  <a:lnTo>
                    <a:pt x="60" y="99"/>
                  </a:lnTo>
                  <a:lnTo>
                    <a:pt x="60" y="99"/>
                  </a:lnTo>
                  <a:lnTo>
                    <a:pt x="87" y="49"/>
                  </a:lnTo>
                  <a:lnTo>
                    <a:pt x="115" y="0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88" y="26"/>
                  </a:lnTo>
                  <a:lnTo>
                    <a:pt x="70" y="50"/>
                  </a:lnTo>
                  <a:lnTo>
                    <a:pt x="70" y="50"/>
                  </a:lnTo>
                  <a:lnTo>
                    <a:pt x="68" y="51"/>
                  </a:lnTo>
                  <a:lnTo>
                    <a:pt x="66" y="53"/>
                  </a:lnTo>
                  <a:lnTo>
                    <a:pt x="62" y="51"/>
                  </a:lnTo>
                  <a:lnTo>
                    <a:pt x="61" y="49"/>
                  </a:lnTo>
                  <a:lnTo>
                    <a:pt x="60" y="47"/>
                  </a:lnTo>
                  <a:lnTo>
                    <a:pt x="61" y="45"/>
                  </a:lnTo>
                  <a:lnTo>
                    <a:pt x="61" y="4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2"/>
            <p:cNvSpPr/>
            <p:nvPr/>
          </p:nvSpPr>
          <p:spPr bwMode="auto">
            <a:xfrm>
              <a:off x="6378576" y="3362325"/>
              <a:ext cx="144463" cy="169863"/>
            </a:xfrm>
            <a:custGeom>
              <a:avLst/>
              <a:gdLst>
                <a:gd name="T0" fmla="*/ 48 w 91"/>
                <a:gd name="T1" fmla="*/ 9 h 107"/>
                <a:gd name="T2" fmla="*/ 48 w 91"/>
                <a:gd name="T3" fmla="*/ 9 h 107"/>
                <a:gd name="T4" fmla="*/ 25 w 91"/>
                <a:gd name="T5" fmla="*/ 56 h 107"/>
                <a:gd name="T6" fmla="*/ 25 w 91"/>
                <a:gd name="T7" fmla="*/ 56 h 107"/>
                <a:gd name="T8" fmla="*/ 0 w 91"/>
                <a:gd name="T9" fmla="*/ 107 h 107"/>
                <a:gd name="T10" fmla="*/ 43 w 91"/>
                <a:gd name="T11" fmla="*/ 98 h 107"/>
                <a:gd name="T12" fmla="*/ 43 w 91"/>
                <a:gd name="T13" fmla="*/ 98 h 107"/>
                <a:gd name="T14" fmla="*/ 68 w 91"/>
                <a:gd name="T15" fmla="*/ 49 h 107"/>
                <a:gd name="T16" fmla="*/ 91 w 91"/>
                <a:gd name="T17" fmla="*/ 0 h 107"/>
                <a:gd name="T18" fmla="*/ 48 w 91"/>
                <a:gd name="T19" fmla="*/ 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8" y="9"/>
                  </a:moveTo>
                  <a:lnTo>
                    <a:pt x="48" y="9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0" y="107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68" y="49"/>
                  </a:lnTo>
                  <a:lnTo>
                    <a:pt x="91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3"/>
            <p:cNvSpPr/>
            <p:nvPr/>
          </p:nvSpPr>
          <p:spPr bwMode="auto">
            <a:xfrm>
              <a:off x="3373438" y="1117600"/>
              <a:ext cx="201613" cy="179388"/>
            </a:xfrm>
            <a:custGeom>
              <a:avLst/>
              <a:gdLst>
                <a:gd name="T0" fmla="*/ 62 w 127"/>
                <a:gd name="T1" fmla="*/ 73 h 113"/>
                <a:gd name="T2" fmla="*/ 62 w 127"/>
                <a:gd name="T3" fmla="*/ 73 h 113"/>
                <a:gd name="T4" fmla="*/ 127 w 127"/>
                <a:gd name="T5" fmla="*/ 0 h 113"/>
                <a:gd name="T6" fmla="*/ 97 w 127"/>
                <a:gd name="T7" fmla="*/ 5 h 113"/>
                <a:gd name="T8" fmla="*/ 97 w 127"/>
                <a:gd name="T9" fmla="*/ 5 h 113"/>
                <a:gd name="T10" fmla="*/ 71 w 127"/>
                <a:gd name="T11" fmla="*/ 32 h 113"/>
                <a:gd name="T12" fmla="*/ 48 w 127"/>
                <a:gd name="T13" fmla="*/ 58 h 113"/>
                <a:gd name="T14" fmla="*/ 0 w 127"/>
                <a:gd name="T15" fmla="*/ 113 h 113"/>
                <a:gd name="T16" fmla="*/ 31 w 127"/>
                <a:gd name="T17" fmla="*/ 107 h 113"/>
                <a:gd name="T18" fmla="*/ 31 w 127"/>
                <a:gd name="T19" fmla="*/ 107 h 113"/>
                <a:gd name="T20" fmla="*/ 62 w 127"/>
                <a:gd name="T21" fmla="*/ 73 h 113"/>
                <a:gd name="T22" fmla="*/ 62 w 127"/>
                <a:gd name="T2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3">
                  <a:moveTo>
                    <a:pt x="62" y="73"/>
                  </a:moveTo>
                  <a:lnTo>
                    <a:pt x="62" y="73"/>
                  </a:lnTo>
                  <a:lnTo>
                    <a:pt x="127" y="0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71" y="32"/>
                  </a:lnTo>
                  <a:lnTo>
                    <a:pt x="48" y="58"/>
                  </a:lnTo>
                  <a:lnTo>
                    <a:pt x="0" y="113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62" y="73"/>
                  </a:lnTo>
                  <a:lnTo>
                    <a:pt x="62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4"/>
            <p:cNvSpPr/>
            <p:nvPr/>
          </p:nvSpPr>
          <p:spPr bwMode="auto">
            <a:xfrm>
              <a:off x="6670676" y="3097213"/>
              <a:ext cx="200025" cy="371475"/>
            </a:xfrm>
            <a:custGeom>
              <a:avLst/>
              <a:gdLst>
                <a:gd name="T0" fmla="*/ 126 w 126"/>
                <a:gd name="T1" fmla="*/ 17 h 234"/>
                <a:gd name="T2" fmla="*/ 126 w 126"/>
                <a:gd name="T3" fmla="*/ 17 h 234"/>
                <a:gd name="T4" fmla="*/ 124 w 126"/>
                <a:gd name="T5" fmla="*/ 6 h 234"/>
                <a:gd name="T6" fmla="*/ 122 w 126"/>
                <a:gd name="T7" fmla="*/ 0 h 234"/>
                <a:gd name="T8" fmla="*/ 122 w 126"/>
                <a:gd name="T9" fmla="*/ 0 h 234"/>
                <a:gd name="T10" fmla="*/ 110 w 126"/>
                <a:gd name="T11" fmla="*/ 24 h 234"/>
                <a:gd name="T12" fmla="*/ 110 w 126"/>
                <a:gd name="T13" fmla="*/ 24 h 234"/>
                <a:gd name="T14" fmla="*/ 113 w 126"/>
                <a:gd name="T15" fmla="*/ 24 h 234"/>
                <a:gd name="T16" fmla="*/ 114 w 126"/>
                <a:gd name="T17" fmla="*/ 26 h 234"/>
                <a:gd name="T18" fmla="*/ 115 w 126"/>
                <a:gd name="T19" fmla="*/ 29 h 234"/>
                <a:gd name="T20" fmla="*/ 114 w 126"/>
                <a:gd name="T21" fmla="*/ 31 h 234"/>
                <a:gd name="T22" fmla="*/ 114 w 126"/>
                <a:gd name="T23" fmla="*/ 31 h 234"/>
                <a:gd name="T24" fmla="*/ 99 w 126"/>
                <a:gd name="T25" fmla="*/ 54 h 234"/>
                <a:gd name="T26" fmla="*/ 99 w 126"/>
                <a:gd name="T27" fmla="*/ 54 h 234"/>
                <a:gd name="T28" fmla="*/ 99 w 126"/>
                <a:gd name="T29" fmla="*/ 66 h 234"/>
                <a:gd name="T30" fmla="*/ 97 w 126"/>
                <a:gd name="T31" fmla="*/ 80 h 234"/>
                <a:gd name="T32" fmla="*/ 93 w 126"/>
                <a:gd name="T33" fmla="*/ 92 h 234"/>
                <a:gd name="T34" fmla="*/ 88 w 126"/>
                <a:gd name="T35" fmla="*/ 103 h 234"/>
                <a:gd name="T36" fmla="*/ 82 w 126"/>
                <a:gd name="T37" fmla="*/ 114 h 234"/>
                <a:gd name="T38" fmla="*/ 73 w 126"/>
                <a:gd name="T39" fmla="*/ 125 h 234"/>
                <a:gd name="T40" fmla="*/ 65 w 126"/>
                <a:gd name="T41" fmla="*/ 134 h 234"/>
                <a:gd name="T42" fmla="*/ 54 w 126"/>
                <a:gd name="T43" fmla="*/ 142 h 234"/>
                <a:gd name="T44" fmla="*/ 54 w 126"/>
                <a:gd name="T45" fmla="*/ 142 h 234"/>
                <a:gd name="T46" fmla="*/ 51 w 126"/>
                <a:gd name="T47" fmla="*/ 144 h 234"/>
                <a:gd name="T48" fmla="*/ 48 w 126"/>
                <a:gd name="T49" fmla="*/ 142 h 234"/>
                <a:gd name="T50" fmla="*/ 46 w 126"/>
                <a:gd name="T51" fmla="*/ 140 h 234"/>
                <a:gd name="T52" fmla="*/ 46 w 126"/>
                <a:gd name="T53" fmla="*/ 138 h 234"/>
                <a:gd name="T54" fmla="*/ 46 w 126"/>
                <a:gd name="T55" fmla="*/ 138 h 234"/>
                <a:gd name="T56" fmla="*/ 60 w 126"/>
                <a:gd name="T57" fmla="*/ 107 h 234"/>
                <a:gd name="T58" fmla="*/ 75 w 126"/>
                <a:gd name="T59" fmla="*/ 76 h 234"/>
                <a:gd name="T60" fmla="*/ 75 w 126"/>
                <a:gd name="T61" fmla="*/ 76 h 234"/>
                <a:gd name="T62" fmla="*/ 60 w 126"/>
                <a:gd name="T63" fmla="*/ 95 h 234"/>
                <a:gd name="T64" fmla="*/ 46 w 126"/>
                <a:gd name="T65" fmla="*/ 114 h 234"/>
                <a:gd name="T66" fmla="*/ 46 w 126"/>
                <a:gd name="T67" fmla="*/ 114 h 234"/>
                <a:gd name="T68" fmla="*/ 37 w 126"/>
                <a:gd name="T69" fmla="*/ 145 h 234"/>
                <a:gd name="T70" fmla="*/ 26 w 126"/>
                <a:gd name="T71" fmla="*/ 176 h 234"/>
                <a:gd name="T72" fmla="*/ 13 w 126"/>
                <a:gd name="T73" fmla="*/ 205 h 234"/>
                <a:gd name="T74" fmla="*/ 0 w 126"/>
                <a:gd name="T75" fmla="*/ 234 h 234"/>
                <a:gd name="T76" fmla="*/ 0 w 126"/>
                <a:gd name="T77" fmla="*/ 234 h 234"/>
                <a:gd name="T78" fmla="*/ 12 w 126"/>
                <a:gd name="T79" fmla="*/ 228 h 234"/>
                <a:gd name="T80" fmla="*/ 24 w 126"/>
                <a:gd name="T81" fmla="*/ 222 h 234"/>
                <a:gd name="T82" fmla="*/ 35 w 126"/>
                <a:gd name="T83" fmla="*/ 216 h 234"/>
                <a:gd name="T84" fmla="*/ 46 w 126"/>
                <a:gd name="T85" fmla="*/ 207 h 234"/>
                <a:gd name="T86" fmla="*/ 46 w 126"/>
                <a:gd name="T87" fmla="*/ 207 h 234"/>
                <a:gd name="T88" fmla="*/ 71 w 126"/>
                <a:gd name="T89" fmla="*/ 156 h 234"/>
                <a:gd name="T90" fmla="*/ 71 w 126"/>
                <a:gd name="T91" fmla="*/ 156 h 234"/>
                <a:gd name="T92" fmla="*/ 87 w 126"/>
                <a:gd name="T93" fmla="*/ 122 h 234"/>
                <a:gd name="T94" fmla="*/ 102 w 126"/>
                <a:gd name="T95" fmla="*/ 87 h 234"/>
                <a:gd name="T96" fmla="*/ 115 w 126"/>
                <a:gd name="T97" fmla="*/ 53 h 234"/>
                <a:gd name="T98" fmla="*/ 121 w 126"/>
                <a:gd name="T99" fmla="*/ 36 h 234"/>
                <a:gd name="T100" fmla="*/ 126 w 126"/>
                <a:gd name="T101" fmla="*/ 17 h 234"/>
                <a:gd name="T102" fmla="*/ 126 w 126"/>
                <a:gd name="T103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234">
                  <a:moveTo>
                    <a:pt x="126" y="17"/>
                  </a:moveTo>
                  <a:lnTo>
                    <a:pt x="126" y="17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4" y="26"/>
                  </a:lnTo>
                  <a:lnTo>
                    <a:pt x="115" y="29"/>
                  </a:lnTo>
                  <a:lnTo>
                    <a:pt x="114" y="31"/>
                  </a:lnTo>
                  <a:lnTo>
                    <a:pt x="114" y="31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66"/>
                  </a:lnTo>
                  <a:lnTo>
                    <a:pt x="97" y="80"/>
                  </a:lnTo>
                  <a:lnTo>
                    <a:pt x="93" y="92"/>
                  </a:lnTo>
                  <a:lnTo>
                    <a:pt x="88" y="103"/>
                  </a:lnTo>
                  <a:lnTo>
                    <a:pt x="82" y="114"/>
                  </a:lnTo>
                  <a:lnTo>
                    <a:pt x="73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54" y="142"/>
                  </a:lnTo>
                  <a:lnTo>
                    <a:pt x="51" y="144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60" y="107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60" y="95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37" y="145"/>
                  </a:lnTo>
                  <a:lnTo>
                    <a:pt x="26" y="176"/>
                  </a:lnTo>
                  <a:lnTo>
                    <a:pt x="13" y="205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2" y="228"/>
                  </a:lnTo>
                  <a:lnTo>
                    <a:pt x="24" y="222"/>
                  </a:lnTo>
                  <a:lnTo>
                    <a:pt x="35" y="216"/>
                  </a:lnTo>
                  <a:lnTo>
                    <a:pt x="46" y="207"/>
                  </a:lnTo>
                  <a:lnTo>
                    <a:pt x="46" y="20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7" y="122"/>
                  </a:lnTo>
                  <a:lnTo>
                    <a:pt x="102" y="87"/>
                  </a:lnTo>
                  <a:lnTo>
                    <a:pt x="115" y="53"/>
                  </a:lnTo>
                  <a:lnTo>
                    <a:pt x="121" y="36"/>
                  </a:lnTo>
                  <a:lnTo>
                    <a:pt x="126" y="17"/>
                  </a:lnTo>
                  <a:lnTo>
                    <a:pt x="126" y="1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5"/>
            <p:cNvSpPr/>
            <p:nvPr/>
          </p:nvSpPr>
          <p:spPr bwMode="auto">
            <a:xfrm>
              <a:off x="5762626" y="642938"/>
              <a:ext cx="271463" cy="195263"/>
            </a:xfrm>
            <a:custGeom>
              <a:avLst/>
              <a:gdLst>
                <a:gd name="T0" fmla="*/ 105 w 171"/>
                <a:gd name="T1" fmla="*/ 102 h 123"/>
                <a:gd name="T2" fmla="*/ 105 w 171"/>
                <a:gd name="T3" fmla="*/ 102 h 123"/>
                <a:gd name="T4" fmla="*/ 119 w 171"/>
                <a:gd name="T5" fmla="*/ 75 h 123"/>
                <a:gd name="T6" fmla="*/ 135 w 171"/>
                <a:gd name="T7" fmla="*/ 49 h 123"/>
                <a:gd name="T8" fmla="*/ 153 w 171"/>
                <a:gd name="T9" fmla="*/ 25 h 123"/>
                <a:gd name="T10" fmla="*/ 171 w 171"/>
                <a:gd name="T11" fmla="*/ 0 h 123"/>
                <a:gd name="T12" fmla="*/ 50 w 171"/>
                <a:gd name="T13" fmla="*/ 24 h 123"/>
                <a:gd name="T14" fmla="*/ 50 w 171"/>
                <a:gd name="T15" fmla="*/ 24 h 123"/>
                <a:gd name="T16" fmla="*/ 24 w 171"/>
                <a:gd name="T17" fmla="*/ 73 h 123"/>
                <a:gd name="T18" fmla="*/ 0 w 171"/>
                <a:gd name="T19" fmla="*/ 123 h 123"/>
                <a:gd name="T20" fmla="*/ 105 w 171"/>
                <a:gd name="T2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3">
                  <a:moveTo>
                    <a:pt x="105" y="102"/>
                  </a:moveTo>
                  <a:lnTo>
                    <a:pt x="105" y="102"/>
                  </a:lnTo>
                  <a:lnTo>
                    <a:pt x="119" y="75"/>
                  </a:lnTo>
                  <a:lnTo>
                    <a:pt x="135" y="49"/>
                  </a:lnTo>
                  <a:lnTo>
                    <a:pt x="153" y="25"/>
                  </a:lnTo>
                  <a:lnTo>
                    <a:pt x="171" y="0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24" y="73"/>
                  </a:lnTo>
                  <a:lnTo>
                    <a:pt x="0" y="123"/>
                  </a:lnTo>
                  <a:lnTo>
                    <a:pt x="105" y="10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6"/>
            <p:cNvSpPr/>
            <p:nvPr/>
          </p:nvSpPr>
          <p:spPr bwMode="auto">
            <a:xfrm>
              <a:off x="5610226" y="684213"/>
              <a:ext cx="212725" cy="182563"/>
            </a:xfrm>
            <a:custGeom>
              <a:avLst/>
              <a:gdLst>
                <a:gd name="T0" fmla="*/ 0 w 134"/>
                <a:gd name="T1" fmla="*/ 115 h 115"/>
                <a:gd name="T2" fmla="*/ 85 w 134"/>
                <a:gd name="T3" fmla="*/ 99 h 115"/>
                <a:gd name="T4" fmla="*/ 85 w 134"/>
                <a:gd name="T5" fmla="*/ 99 h 115"/>
                <a:gd name="T6" fmla="*/ 108 w 134"/>
                <a:gd name="T7" fmla="*/ 49 h 115"/>
                <a:gd name="T8" fmla="*/ 134 w 134"/>
                <a:gd name="T9" fmla="*/ 0 h 115"/>
                <a:gd name="T10" fmla="*/ 69 w 134"/>
                <a:gd name="T11" fmla="*/ 12 h 115"/>
                <a:gd name="T12" fmla="*/ 69 w 134"/>
                <a:gd name="T13" fmla="*/ 12 h 115"/>
                <a:gd name="T14" fmla="*/ 43 w 134"/>
                <a:gd name="T15" fmla="*/ 50 h 115"/>
                <a:gd name="T16" fmla="*/ 43 w 134"/>
                <a:gd name="T17" fmla="*/ 50 h 115"/>
                <a:gd name="T18" fmla="*/ 0 w 134"/>
                <a:gd name="T19" fmla="*/ 115 h 115"/>
                <a:gd name="T20" fmla="*/ 0 w 134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15">
                  <a:moveTo>
                    <a:pt x="0" y="115"/>
                  </a:moveTo>
                  <a:lnTo>
                    <a:pt x="85" y="99"/>
                  </a:lnTo>
                  <a:lnTo>
                    <a:pt x="85" y="99"/>
                  </a:lnTo>
                  <a:lnTo>
                    <a:pt x="108" y="49"/>
                  </a:lnTo>
                  <a:lnTo>
                    <a:pt x="134" y="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7"/>
            <p:cNvSpPr/>
            <p:nvPr/>
          </p:nvSpPr>
          <p:spPr bwMode="auto">
            <a:xfrm>
              <a:off x="6343651" y="962025"/>
              <a:ext cx="152400" cy="384175"/>
            </a:xfrm>
            <a:custGeom>
              <a:avLst/>
              <a:gdLst>
                <a:gd name="T0" fmla="*/ 0 w 96"/>
                <a:gd name="T1" fmla="*/ 104 h 242"/>
                <a:gd name="T2" fmla="*/ 27 w 96"/>
                <a:gd name="T3" fmla="*/ 242 h 242"/>
                <a:gd name="T4" fmla="*/ 27 w 96"/>
                <a:gd name="T5" fmla="*/ 242 h 242"/>
                <a:gd name="T6" fmla="*/ 44 w 96"/>
                <a:gd name="T7" fmla="*/ 216 h 242"/>
                <a:gd name="T8" fmla="*/ 61 w 96"/>
                <a:gd name="T9" fmla="*/ 189 h 242"/>
                <a:gd name="T10" fmla="*/ 96 w 96"/>
                <a:gd name="T11" fmla="*/ 136 h 242"/>
                <a:gd name="T12" fmla="*/ 70 w 96"/>
                <a:gd name="T13" fmla="*/ 0 h 242"/>
                <a:gd name="T14" fmla="*/ 70 w 96"/>
                <a:gd name="T15" fmla="*/ 0 h 242"/>
                <a:gd name="T16" fmla="*/ 36 w 96"/>
                <a:gd name="T17" fmla="*/ 53 h 242"/>
                <a:gd name="T18" fmla="*/ 18 w 96"/>
                <a:gd name="T19" fmla="*/ 79 h 242"/>
                <a:gd name="T20" fmla="*/ 0 w 96"/>
                <a:gd name="T21" fmla="*/ 104 h 242"/>
                <a:gd name="T22" fmla="*/ 0 w 96"/>
                <a:gd name="T23" fmla="*/ 1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242">
                  <a:moveTo>
                    <a:pt x="0" y="104"/>
                  </a:moveTo>
                  <a:lnTo>
                    <a:pt x="27" y="242"/>
                  </a:lnTo>
                  <a:lnTo>
                    <a:pt x="27" y="242"/>
                  </a:lnTo>
                  <a:lnTo>
                    <a:pt x="44" y="216"/>
                  </a:lnTo>
                  <a:lnTo>
                    <a:pt x="61" y="189"/>
                  </a:lnTo>
                  <a:lnTo>
                    <a:pt x="96" y="13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6" y="53"/>
                  </a:lnTo>
                  <a:lnTo>
                    <a:pt x="18" y="79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8"/>
            <p:cNvSpPr/>
            <p:nvPr/>
          </p:nvSpPr>
          <p:spPr bwMode="auto">
            <a:xfrm>
              <a:off x="4432301" y="925513"/>
              <a:ext cx="136525" cy="166688"/>
            </a:xfrm>
            <a:custGeom>
              <a:avLst/>
              <a:gdLst>
                <a:gd name="T0" fmla="*/ 6 w 86"/>
                <a:gd name="T1" fmla="*/ 98 h 105"/>
                <a:gd name="T2" fmla="*/ 6 w 86"/>
                <a:gd name="T3" fmla="*/ 98 h 105"/>
                <a:gd name="T4" fmla="*/ 0 w 86"/>
                <a:gd name="T5" fmla="*/ 105 h 105"/>
                <a:gd name="T6" fmla="*/ 10 w 86"/>
                <a:gd name="T7" fmla="*/ 104 h 105"/>
                <a:gd name="T8" fmla="*/ 10 w 86"/>
                <a:gd name="T9" fmla="*/ 104 h 105"/>
                <a:gd name="T10" fmla="*/ 29 w 86"/>
                <a:gd name="T11" fmla="*/ 78 h 105"/>
                <a:gd name="T12" fmla="*/ 49 w 86"/>
                <a:gd name="T13" fmla="*/ 53 h 105"/>
                <a:gd name="T14" fmla="*/ 86 w 86"/>
                <a:gd name="T15" fmla="*/ 0 h 105"/>
                <a:gd name="T16" fmla="*/ 68 w 86"/>
                <a:gd name="T17" fmla="*/ 4 h 105"/>
                <a:gd name="T18" fmla="*/ 68 w 86"/>
                <a:gd name="T19" fmla="*/ 4 h 105"/>
                <a:gd name="T20" fmla="*/ 54 w 86"/>
                <a:gd name="T21" fmla="*/ 28 h 105"/>
                <a:gd name="T22" fmla="*/ 39 w 86"/>
                <a:gd name="T23" fmla="*/ 52 h 105"/>
                <a:gd name="T24" fmla="*/ 23 w 86"/>
                <a:gd name="T25" fmla="*/ 75 h 105"/>
                <a:gd name="T26" fmla="*/ 6 w 86"/>
                <a:gd name="T27" fmla="*/ 98 h 105"/>
                <a:gd name="T28" fmla="*/ 6 w 86"/>
                <a:gd name="T29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05">
                  <a:moveTo>
                    <a:pt x="6" y="98"/>
                  </a:moveTo>
                  <a:lnTo>
                    <a:pt x="6" y="98"/>
                  </a:lnTo>
                  <a:lnTo>
                    <a:pt x="0" y="105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29" y="78"/>
                  </a:lnTo>
                  <a:lnTo>
                    <a:pt x="49" y="53"/>
                  </a:lnTo>
                  <a:lnTo>
                    <a:pt x="86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4" y="28"/>
                  </a:lnTo>
                  <a:lnTo>
                    <a:pt x="39" y="52"/>
                  </a:lnTo>
                  <a:lnTo>
                    <a:pt x="23" y="75"/>
                  </a:lnTo>
                  <a:lnTo>
                    <a:pt x="6" y="98"/>
                  </a:lnTo>
                  <a:lnTo>
                    <a:pt x="6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9"/>
            <p:cNvSpPr/>
            <p:nvPr/>
          </p:nvSpPr>
          <p:spPr bwMode="auto">
            <a:xfrm>
              <a:off x="2482851" y="2698750"/>
              <a:ext cx="160338" cy="361950"/>
            </a:xfrm>
            <a:custGeom>
              <a:avLst/>
              <a:gdLst>
                <a:gd name="T0" fmla="*/ 101 w 101"/>
                <a:gd name="T1" fmla="*/ 125 h 228"/>
                <a:gd name="T2" fmla="*/ 77 w 101"/>
                <a:gd name="T3" fmla="*/ 0 h 228"/>
                <a:gd name="T4" fmla="*/ 77 w 101"/>
                <a:gd name="T5" fmla="*/ 0 h 228"/>
                <a:gd name="T6" fmla="*/ 38 w 101"/>
                <a:gd name="T7" fmla="*/ 33 h 228"/>
                <a:gd name="T8" fmla="*/ 0 w 101"/>
                <a:gd name="T9" fmla="*/ 66 h 228"/>
                <a:gd name="T10" fmla="*/ 31 w 101"/>
                <a:gd name="T11" fmla="*/ 228 h 228"/>
                <a:gd name="T12" fmla="*/ 31 w 101"/>
                <a:gd name="T13" fmla="*/ 228 h 228"/>
                <a:gd name="T14" fmla="*/ 65 w 101"/>
                <a:gd name="T15" fmla="*/ 177 h 228"/>
                <a:gd name="T16" fmla="*/ 101 w 101"/>
                <a:gd name="T17" fmla="*/ 125 h 228"/>
                <a:gd name="T18" fmla="*/ 101 w 101"/>
                <a:gd name="T19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28">
                  <a:moveTo>
                    <a:pt x="101" y="125"/>
                  </a:moveTo>
                  <a:lnTo>
                    <a:pt x="77" y="0"/>
                  </a:ln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31" y="228"/>
                  </a:lnTo>
                  <a:lnTo>
                    <a:pt x="31" y="228"/>
                  </a:lnTo>
                  <a:lnTo>
                    <a:pt x="65" y="177"/>
                  </a:lnTo>
                  <a:lnTo>
                    <a:pt x="101" y="125"/>
                  </a:lnTo>
                  <a:lnTo>
                    <a:pt x="101" y="12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0"/>
            <p:cNvSpPr/>
            <p:nvPr/>
          </p:nvSpPr>
          <p:spPr bwMode="auto">
            <a:xfrm>
              <a:off x="6415088" y="1273175"/>
              <a:ext cx="112713" cy="280988"/>
            </a:xfrm>
            <a:custGeom>
              <a:avLst/>
              <a:gdLst>
                <a:gd name="T0" fmla="*/ 7 w 71"/>
                <a:gd name="T1" fmla="*/ 177 h 177"/>
                <a:gd name="T2" fmla="*/ 7 w 71"/>
                <a:gd name="T3" fmla="*/ 177 h 177"/>
                <a:gd name="T4" fmla="*/ 30 w 71"/>
                <a:gd name="T5" fmla="*/ 134 h 177"/>
                <a:gd name="T6" fmla="*/ 52 w 71"/>
                <a:gd name="T7" fmla="*/ 91 h 177"/>
                <a:gd name="T8" fmla="*/ 52 w 71"/>
                <a:gd name="T9" fmla="*/ 91 h 177"/>
                <a:gd name="T10" fmla="*/ 71 w 71"/>
                <a:gd name="T11" fmla="*/ 51 h 177"/>
                <a:gd name="T12" fmla="*/ 63 w 71"/>
                <a:gd name="T13" fmla="*/ 0 h 177"/>
                <a:gd name="T14" fmla="*/ 63 w 71"/>
                <a:gd name="T15" fmla="*/ 0 h 177"/>
                <a:gd name="T16" fmla="*/ 48 w 71"/>
                <a:gd name="T17" fmla="*/ 36 h 177"/>
                <a:gd name="T18" fmla="*/ 33 w 71"/>
                <a:gd name="T19" fmla="*/ 71 h 177"/>
                <a:gd name="T20" fmla="*/ 18 w 71"/>
                <a:gd name="T21" fmla="*/ 107 h 177"/>
                <a:gd name="T22" fmla="*/ 0 w 71"/>
                <a:gd name="T23" fmla="*/ 141 h 177"/>
                <a:gd name="T24" fmla="*/ 7 w 71"/>
                <a:gd name="T2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77">
                  <a:moveTo>
                    <a:pt x="7" y="177"/>
                  </a:moveTo>
                  <a:lnTo>
                    <a:pt x="7" y="177"/>
                  </a:lnTo>
                  <a:lnTo>
                    <a:pt x="30" y="134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71" y="5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8" y="36"/>
                  </a:lnTo>
                  <a:lnTo>
                    <a:pt x="33" y="71"/>
                  </a:lnTo>
                  <a:lnTo>
                    <a:pt x="18" y="107"/>
                  </a:lnTo>
                  <a:lnTo>
                    <a:pt x="0" y="141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1"/>
            <p:cNvSpPr/>
            <p:nvPr/>
          </p:nvSpPr>
          <p:spPr bwMode="auto">
            <a:xfrm>
              <a:off x="6310313" y="803275"/>
              <a:ext cx="125413" cy="231775"/>
            </a:xfrm>
            <a:custGeom>
              <a:avLst/>
              <a:gdLst>
                <a:gd name="T0" fmla="*/ 10 w 79"/>
                <a:gd name="T1" fmla="*/ 146 h 146"/>
                <a:gd name="T2" fmla="*/ 10 w 79"/>
                <a:gd name="T3" fmla="*/ 146 h 146"/>
                <a:gd name="T4" fmla="*/ 26 w 79"/>
                <a:gd name="T5" fmla="*/ 119 h 146"/>
                <a:gd name="T6" fmla="*/ 42 w 79"/>
                <a:gd name="T7" fmla="*/ 92 h 146"/>
                <a:gd name="T8" fmla="*/ 60 w 79"/>
                <a:gd name="T9" fmla="*/ 66 h 146"/>
                <a:gd name="T10" fmla="*/ 79 w 79"/>
                <a:gd name="T11" fmla="*/ 40 h 146"/>
                <a:gd name="T12" fmla="*/ 79 w 79"/>
                <a:gd name="T13" fmla="*/ 40 h 146"/>
                <a:gd name="T14" fmla="*/ 71 w 79"/>
                <a:gd name="T15" fmla="*/ 20 h 146"/>
                <a:gd name="T16" fmla="*/ 62 w 79"/>
                <a:gd name="T17" fmla="*/ 0 h 146"/>
                <a:gd name="T18" fmla="*/ 62 w 79"/>
                <a:gd name="T19" fmla="*/ 0 h 146"/>
                <a:gd name="T20" fmla="*/ 32 w 79"/>
                <a:gd name="T21" fmla="*/ 49 h 146"/>
                <a:gd name="T22" fmla="*/ 0 w 79"/>
                <a:gd name="T23" fmla="*/ 97 h 146"/>
                <a:gd name="T24" fmla="*/ 10 w 79"/>
                <a:gd name="T2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46">
                  <a:moveTo>
                    <a:pt x="10" y="146"/>
                  </a:moveTo>
                  <a:lnTo>
                    <a:pt x="10" y="146"/>
                  </a:lnTo>
                  <a:lnTo>
                    <a:pt x="26" y="119"/>
                  </a:lnTo>
                  <a:lnTo>
                    <a:pt x="42" y="92"/>
                  </a:lnTo>
                  <a:lnTo>
                    <a:pt x="60" y="6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1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2" y="49"/>
                  </a:lnTo>
                  <a:lnTo>
                    <a:pt x="0" y="97"/>
                  </a:lnTo>
                  <a:lnTo>
                    <a:pt x="1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2"/>
            <p:cNvSpPr/>
            <p:nvPr/>
          </p:nvSpPr>
          <p:spPr bwMode="auto">
            <a:xfrm>
              <a:off x="6202363" y="657225"/>
              <a:ext cx="60325" cy="60325"/>
            </a:xfrm>
            <a:custGeom>
              <a:avLst/>
              <a:gdLst>
                <a:gd name="T0" fmla="*/ 0 w 38"/>
                <a:gd name="T1" fmla="*/ 38 h 38"/>
                <a:gd name="T2" fmla="*/ 0 w 38"/>
                <a:gd name="T3" fmla="*/ 38 h 38"/>
                <a:gd name="T4" fmla="*/ 8 w 38"/>
                <a:gd name="T5" fmla="*/ 28 h 38"/>
                <a:gd name="T6" fmla="*/ 8 w 38"/>
                <a:gd name="T7" fmla="*/ 28 h 38"/>
                <a:gd name="T8" fmla="*/ 13 w 38"/>
                <a:gd name="T9" fmla="*/ 20 h 38"/>
                <a:gd name="T10" fmla="*/ 13 w 38"/>
                <a:gd name="T11" fmla="*/ 20 h 38"/>
                <a:gd name="T12" fmla="*/ 16 w 38"/>
                <a:gd name="T13" fmla="*/ 18 h 38"/>
                <a:gd name="T14" fmla="*/ 18 w 38"/>
                <a:gd name="T15" fmla="*/ 18 h 38"/>
                <a:gd name="T16" fmla="*/ 18 w 38"/>
                <a:gd name="T17" fmla="*/ 18 h 38"/>
                <a:gd name="T18" fmla="*/ 28 w 38"/>
                <a:gd name="T19" fmla="*/ 10 h 38"/>
                <a:gd name="T20" fmla="*/ 38 w 38"/>
                <a:gd name="T21" fmla="*/ 5 h 38"/>
                <a:gd name="T22" fmla="*/ 38 w 38"/>
                <a:gd name="T23" fmla="*/ 5 h 38"/>
                <a:gd name="T24" fmla="*/ 28 w 38"/>
                <a:gd name="T25" fmla="*/ 0 h 38"/>
                <a:gd name="T26" fmla="*/ 28 w 38"/>
                <a:gd name="T27" fmla="*/ 0 h 38"/>
                <a:gd name="T28" fmla="*/ 13 w 38"/>
                <a:gd name="T29" fmla="*/ 18 h 38"/>
                <a:gd name="T30" fmla="*/ 0 w 38"/>
                <a:gd name="T31" fmla="*/ 38 h 38"/>
                <a:gd name="T32" fmla="*/ 0 w 38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3" y="1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3"/>
            <p:cNvSpPr/>
            <p:nvPr/>
          </p:nvSpPr>
          <p:spPr bwMode="auto">
            <a:xfrm>
              <a:off x="5499101" y="708025"/>
              <a:ext cx="196850" cy="180975"/>
            </a:xfrm>
            <a:custGeom>
              <a:avLst/>
              <a:gdLst>
                <a:gd name="T0" fmla="*/ 57 w 124"/>
                <a:gd name="T1" fmla="*/ 103 h 114"/>
                <a:gd name="T2" fmla="*/ 57 w 124"/>
                <a:gd name="T3" fmla="*/ 103 h 114"/>
                <a:gd name="T4" fmla="*/ 114 w 124"/>
                <a:gd name="T5" fmla="*/ 16 h 114"/>
                <a:gd name="T6" fmla="*/ 114 w 124"/>
                <a:gd name="T7" fmla="*/ 16 h 114"/>
                <a:gd name="T8" fmla="*/ 124 w 124"/>
                <a:gd name="T9" fmla="*/ 0 h 114"/>
                <a:gd name="T10" fmla="*/ 93 w 124"/>
                <a:gd name="T11" fmla="*/ 6 h 114"/>
                <a:gd name="T12" fmla="*/ 93 w 124"/>
                <a:gd name="T13" fmla="*/ 6 h 114"/>
                <a:gd name="T14" fmla="*/ 46 w 124"/>
                <a:gd name="T15" fmla="*/ 59 h 114"/>
                <a:gd name="T16" fmla="*/ 0 w 124"/>
                <a:gd name="T17" fmla="*/ 114 h 114"/>
                <a:gd name="T18" fmla="*/ 57 w 124"/>
                <a:gd name="T19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14">
                  <a:moveTo>
                    <a:pt x="57" y="103"/>
                  </a:moveTo>
                  <a:lnTo>
                    <a:pt x="57" y="103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24" y="0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46" y="59"/>
                  </a:lnTo>
                  <a:lnTo>
                    <a:pt x="0" y="114"/>
                  </a:lnTo>
                  <a:lnTo>
                    <a:pt x="57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4"/>
            <p:cNvSpPr/>
            <p:nvPr/>
          </p:nvSpPr>
          <p:spPr bwMode="auto">
            <a:xfrm>
              <a:off x="6205538" y="674688"/>
              <a:ext cx="96838" cy="128588"/>
            </a:xfrm>
            <a:custGeom>
              <a:avLst/>
              <a:gdLst>
                <a:gd name="T0" fmla="*/ 23 w 61"/>
                <a:gd name="T1" fmla="*/ 53 h 81"/>
                <a:gd name="T2" fmla="*/ 23 w 61"/>
                <a:gd name="T3" fmla="*/ 53 h 81"/>
                <a:gd name="T4" fmla="*/ 20 w 61"/>
                <a:gd name="T5" fmla="*/ 59 h 81"/>
                <a:gd name="T6" fmla="*/ 14 w 61"/>
                <a:gd name="T7" fmla="*/ 65 h 81"/>
                <a:gd name="T8" fmla="*/ 7 w 61"/>
                <a:gd name="T9" fmla="*/ 70 h 81"/>
                <a:gd name="T10" fmla="*/ 0 w 61"/>
                <a:gd name="T11" fmla="*/ 72 h 81"/>
                <a:gd name="T12" fmla="*/ 0 w 61"/>
                <a:gd name="T13" fmla="*/ 72 h 81"/>
                <a:gd name="T14" fmla="*/ 1 w 61"/>
                <a:gd name="T15" fmla="*/ 74 h 81"/>
                <a:gd name="T16" fmla="*/ 1 w 61"/>
                <a:gd name="T17" fmla="*/ 74 h 81"/>
                <a:gd name="T18" fmla="*/ 11 w 61"/>
                <a:gd name="T19" fmla="*/ 80 h 81"/>
                <a:gd name="T20" fmla="*/ 11 w 61"/>
                <a:gd name="T21" fmla="*/ 80 h 81"/>
                <a:gd name="T22" fmla="*/ 15 w 61"/>
                <a:gd name="T23" fmla="*/ 81 h 81"/>
                <a:gd name="T24" fmla="*/ 20 w 61"/>
                <a:gd name="T25" fmla="*/ 80 h 81"/>
                <a:gd name="T26" fmla="*/ 20 w 61"/>
                <a:gd name="T27" fmla="*/ 80 h 81"/>
                <a:gd name="T28" fmla="*/ 25 w 61"/>
                <a:gd name="T29" fmla="*/ 78 h 81"/>
                <a:gd name="T30" fmla="*/ 28 w 61"/>
                <a:gd name="T31" fmla="*/ 76 h 81"/>
                <a:gd name="T32" fmla="*/ 36 w 61"/>
                <a:gd name="T33" fmla="*/ 70 h 81"/>
                <a:gd name="T34" fmla="*/ 42 w 61"/>
                <a:gd name="T35" fmla="*/ 61 h 81"/>
                <a:gd name="T36" fmla="*/ 48 w 61"/>
                <a:gd name="T37" fmla="*/ 52 h 81"/>
                <a:gd name="T38" fmla="*/ 53 w 61"/>
                <a:gd name="T39" fmla="*/ 42 h 81"/>
                <a:gd name="T40" fmla="*/ 56 w 61"/>
                <a:gd name="T41" fmla="*/ 31 h 81"/>
                <a:gd name="T42" fmla="*/ 61 w 61"/>
                <a:gd name="T43" fmla="*/ 9 h 81"/>
                <a:gd name="T44" fmla="*/ 61 w 61"/>
                <a:gd name="T45" fmla="*/ 9 h 81"/>
                <a:gd name="T46" fmla="*/ 48 w 61"/>
                <a:gd name="T47" fmla="*/ 0 h 81"/>
                <a:gd name="T48" fmla="*/ 48 w 61"/>
                <a:gd name="T49" fmla="*/ 0 h 81"/>
                <a:gd name="T50" fmla="*/ 47 w 61"/>
                <a:gd name="T51" fmla="*/ 7 h 81"/>
                <a:gd name="T52" fmla="*/ 45 w 61"/>
                <a:gd name="T53" fmla="*/ 15 h 81"/>
                <a:gd name="T54" fmla="*/ 44 w 61"/>
                <a:gd name="T55" fmla="*/ 22 h 81"/>
                <a:gd name="T56" fmla="*/ 41 w 61"/>
                <a:gd name="T57" fmla="*/ 29 h 81"/>
                <a:gd name="T58" fmla="*/ 33 w 61"/>
                <a:gd name="T59" fmla="*/ 42 h 81"/>
                <a:gd name="T60" fmla="*/ 23 w 61"/>
                <a:gd name="T61" fmla="*/ 53 h 81"/>
                <a:gd name="T62" fmla="*/ 23 w 61"/>
                <a:gd name="T63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81">
                  <a:moveTo>
                    <a:pt x="23" y="53"/>
                  </a:moveTo>
                  <a:lnTo>
                    <a:pt x="23" y="53"/>
                  </a:lnTo>
                  <a:lnTo>
                    <a:pt x="20" y="59"/>
                  </a:lnTo>
                  <a:lnTo>
                    <a:pt x="14" y="65"/>
                  </a:lnTo>
                  <a:lnTo>
                    <a:pt x="7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5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5" y="78"/>
                  </a:lnTo>
                  <a:lnTo>
                    <a:pt x="28" y="76"/>
                  </a:lnTo>
                  <a:lnTo>
                    <a:pt x="36" y="70"/>
                  </a:lnTo>
                  <a:lnTo>
                    <a:pt x="42" y="61"/>
                  </a:lnTo>
                  <a:lnTo>
                    <a:pt x="48" y="52"/>
                  </a:lnTo>
                  <a:lnTo>
                    <a:pt x="53" y="42"/>
                  </a:lnTo>
                  <a:lnTo>
                    <a:pt x="56" y="31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7" y="7"/>
                  </a:lnTo>
                  <a:lnTo>
                    <a:pt x="45" y="15"/>
                  </a:lnTo>
                  <a:lnTo>
                    <a:pt x="44" y="22"/>
                  </a:lnTo>
                  <a:lnTo>
                    <a:pt x="41" y="29"/>
                  </a:lnTo>
                  <a:lnTo>
                    <a:pt x="33" y="42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5"/>
            <p:cNvSpPr/>
            <p:nvPr/>
          </p:nvSpPr>
          <p:spPr bwMode="auto">
            <a:xfrm>
              <a:off x="6256338" y="711200"/>
              <a:ext cx="141288" cy="223838"/>
            </a:xfrm>
            <a:custGeom>
              <a:avLst/>
              <a:gdLst>
                <a:gd name="T0" fmla="*/ 0 w 89"/>
                <a:gd name="T1" fmla="*/ 74 h 141"/>
                <a:gd name="T2" fmla="*/ 0 w 89"/>
                <a:gd name="T3" fmla="*/ 74 h 141"/>
                <a:gd name="T4" fmla="*/ 10 w 89"/>
                <a:gd name="T5" fmla="*/ 86 h 141"/>
                <a:gd name="T6" fmla="*/ 20 w 89"/>
                <a:gd name="T7" fmla="*/ 101 h 141"/>
                <a:gd name="T8" fmla="*/ 26 w 89"/>
                <a:gd name="T9" fmla="*/ 117 h 141"/>
                <a:gd name="T10" fmla="*/ 31 w 89"/>
                <a:gd name="T11" fmla="*/ 133 h 141"/>
                <a:gd name="T12" fmla="*/ 32 w 89"/>
                <a:gd name="T13" fmla="*/ 141 h 141"/>
                <a:gd name="T14" fmla="*/ 32 w 89"/>
                <a:gd name="T15" fmla="*/ 141 h 141"/>
                <a:gd name="T16" fmla="*/ 61 w 89"/>
                <a:gd name="T17" fmla="*/ 95 h 141"/>
                <a:gd name="T18" fmla="*/ 89 w 89"/>
                <a:gd name="T19" fmla="*/ 48 h 141"/>
                <a:gd name="T20" fmla="*/ 89 w 89"/>
                <a:gd name="T21" fmla="*/ 48 h 141"/>
                <a:gd name="T22" fmla="*/ 81 w 89"/>
                <a:gd name="T23" fmla="*/ 35 h 141"/>
                <a:gd name="T24" fmla="*/ 71 w 89"/>
                <a:gd name="T25" fmla="*/ 22 h 141"/>
                <a:gd name="T26" fmla="*/ 61 w 89"/>
                <a:gd name="T27" fmla="*/ 11 h 141"/>
                <a:gd name="T28" fmla="*/ 50 w 89"/>
                <a:gd name="T29" fmla="*/ 0 h 141"/>
                <a:gd name="T30" fmla="*/ 50 w 89"/>
                <a:gd name="T31" fmla="*/ 0 h 141"/>
                <a:gd name="T32" fmla="*/ 38 w 89"/>
                <a:gd name="T33" fmla="*/ 20 h 141"/>
                <a:gd name="T34" fmla="*/ 26 w 89"/>
                <a:gd name="T35" fmla="*/ 38 h 141"/>
                <a:gd name="T36" fmla="*/ 0 w 89"/>
                <a:gd name="T37" fmla="*/ 74 h 141"/>
                <a:gd name="T38" fmla="*/ 0 w 89"/>
                <a:gd name="T39" fmla="*/ 7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41">
                  <a:moveTo>
                    <a:pt x="0" y="74"/>
                  </a:moveTo>
                  <a:lnTo>
                    <a:pt x="0" y="74"/>
                  </a:lnTo>
                  <a:lnTo>
                    <a:pt x="10" y="86"/>
                  </a:lnTo>
                  <a:lnTo>
                    <a:pt x="20" y="101"/>
                  </a:lnTo>
                  <a:lnTo>
                    <a:pt x="26" y="117"/>
                  </a:lnTo>
                  <a:lnTo>
                    <a:pt x="31" y="13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61" y="9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1" y="35"/>
                  </a:lnTo>
                  <a:lnTo>
                    <a:pt x="71" y="22"/>
                  </a:lnTo>
                  <a:lnTo>
                    <a:pt x="61" y="1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20"/>
                  </a:lnTo>
                  <a:lnTo>
                    <a:pt x="26" y="3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6"/>
            <p:cNvSpPr/>
            <p:nvPr/>
          </p:nvSpPr>
          <p:spPr bwMode="auto">
            <a:xfrm>
              <a:off x="4824413" y="847725"/>
              <a:ext cx="153988" cy="171450"/>
            </a:xfrm>
            <a:custGeom>
              <a:avLst/>
              <a:gdLst>
                <a:gd name="T0" fmla="*/ 24 w 97"/>
                <a:gd name="T1" fmla="*/ 103 h 108"/>
                <a:gd name="T2" fmla="*/ 24 w 97"/>
                <a:gd name="T3" fmla="*/ 103 h 108"/>
                <a:gd name="T4" fmla="*/ 62 w 97"/>
                <a:gd name="T5" fmla="*/ 52 h 108"/>
                <a:gd name="T6" fmla="*/ 80 w 97"/>
                <a:gd name="T7" fmla="*/ 26 h 108"/>
                <a:gd name="T8" fmla="*/ 97 w 97"/>
                <a:gd name="T9" fmla="*/ 0 h 108"/>
                <a:gd name="T10" fmla="*/ 85 w 97"/>
                <a:gd name="T11" fmla="*/ 1 h 108"/>
                <a:gd name="T12" fmla="*/ 85 w 97"/>
                <a:gd name="T13" fmla="*/ 1 h 108"/>
                <a:gd name="T14" fmla="*/ 65 w 97"/>
                <a:gd name="T15" fmla="*/ 28 h 108"/>
                <a:gd name="T16" fmla="*/ 43 w 97"/>
                <a:gd name="T17" fmla="*/ 55 h 108"/>
                <a:gd name="T18" fmla="*/ 0 w 97"/>
                <a:gd name="T19" fmla="*/ 108 h 108"/>
                <a:gd name="T20" fmla="*/ 24 w 97"/>
                <a:gd name="T21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8">
                  <a:moveTo>
                    <a:pt x="24" y="103"/>
                  </a:moveTo>
                  <a:lnTo>
                    <a:pt x="24" y="103"/>
                  </a:lnTo>
                  <a:lnTo>
                    <a:pt x="62" y="52"/>
                  </a:lnTo>
                  <a:lnTo>
                    <a:pt x="80" y="26"/>
                  </a:lnTo>
                  <a:lnTo>
                    <a:pt x="97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8"/>
                  </a:lnTo>
                  <a:lnTo>
                    <a:pt x="24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7"/>
            <p:cNvSpPr/>
            <p:nvPr/>
          </p:nvSpPr>
          <p:spPr bwMode="auto">
            <a:xfrm>
              <a:off x="6756401" y="2965450"/>
              <a:ext cx="104775" cy="268288"/>
            </a:xfrm>
            <a:custGeom>
              <a:avLst/>
              <a:gdLst>
                <a:gd name="T0" fmla="*/ 32 w 66"/>
                <a:gd name="T1" fmla="*/ 135 h 169"/>
                <a:gd name="T2" fmla="*/ 32 w 66"/>
                <a:gd name="T3" fmla="*/ 135 h 169"/>
                <a:gd name="T4" fmla="*/ 48 w 66"/>
                <a:gd name="T5" fmla="*/ 102 h 169"/>
                <a:gd name="T6" fmla="*/ 66 w 66"/>
                <a:gd name="T7" fmla="*/ 69 h 169"/>
                <a:gd name="T8" fmla="*/ 52 w 66"/>
                <a:gd name="T9" fmla="*/ 0 h 169"/>
                <a:gd name="T10" fmla="*/ 52 w 66"/>
                <a:gd name="T11" fmla="*/ 0 h 169"/>
                <a:gd name="T12" fmla="*/ 40 w 66"/>
                <a:gd name="T13" fmla="*/ 43 h 169"/>
                <a:gd name="T14" fmla="*/ 26 w 66"/>
                <a:gd name="T15" fmla="*/ 85 h 169"/>
                <a:gd name="T16" fmla="*/ 12 w 66"/>
                <a:gd name="T17" fmla="*/ 126 h 169"/>
                <a:gd name="T18" fmla="*/ 0 w 66"/>
                <a:gd name="T19" fmla="*/ 169 h 169"/>
                <a:gd name="T20" fmla="*/ 0 w 66"/>
                <a:gd name="T21" fmla="*/ 169 h 169"/>
                <a:gd name="T22" fmla="*/ 15 w 66"/>
                <a:gd name="T23" fmla="*/ 152 h 169"/>
                <a:gd name="T24" fmla="*/ 32 w 66"/>
                <a:gd name="T25" fmla="*/ 135 h 169"/>
                <a:gd name="T26" fmla="*/ 32 w 66"/>
                <a:gd name="T27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69">
                  <a:moveTo>
                    <a:pt x="32" y="135"/>
                  </a:moveTo>
                  <a:lnTo>
                    <a:pt x="32" y="135"/>
                  </a:lnTo>
                  <a:lnTo>
                    <a:pt x="48" y="102"/>
                  </a:lnTo>
                  <a:lnTo>
                    <a:pt x="66" y="6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43"/>
                  </a:lnTo>
                  <a:lnTo>
                    <a:pt x="26" y="85"/>
                  </a:lnTo>
                  <a:lnTo>
                    <a:pt x="12" y="126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5" y="152"/>
                  </a:lnTo>
                  <a:lnTo>
                    <a:pt x="32" y="135"/>
                  </a:lnTo>
                  <a:lnTo>
                    <a:pt x="32" y="13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8"/>
            <p:cNvSpPr/>
            <p:nvPr/>
          </p:nvSpPr>
          <p:spPr bwMode="auto">
            <a:xfrm>
              <a:off x="4756151" y="855663"/>
              <a:ext cx="180975" cy="174625"/>
            </a:xfrm>
            <a:custGeom>
              <a:avLst/>
              <a:gdLst>
                <a:gd name="T0" fmla="*/ 26 w 114"/>
                <a:gd name="T1" fmla="*/ 65 h 110"/>
                <a:gd name="T2" fmla="*/ 26 w 114"/>
                <a:gd name="T3" fmla="*/ 65 h 110"/>
                <a:gd name="T4" fmla="*/ 0 w 114"/>
                <a:gd name="T5" fmla="*/ 110 h 110"/>
                <a:gd name="T6" fmla="*/ 29 w 114"/>
                <a:gd name="T7" fmla="*/ 105 h 110"/>
                <a:gd name="T8" fmla="*/ 29 w 114"/>
                <a:gd name="T9" fmla="*/ 105 h 110"/>
                <a:gd name="T10" fmla="*/ 71 w 114"/>
                <a:gd name="T11" fmla="*/ 53 h 110"/>
                <a:gd name="T12" fmla="*/ 93 w 114"/>
                <a:gd name="T13" fmla="*/ 26 h 110"/>
                <a:gd name="T14" fmla="*/ 114 w 114"/>
                <a:gd name="T15" fmla="*/ 0 h 110"/>
                <a:gd name="T16" fmla="*/ 63 w 114"/>
                <a:gd name="T17" fmla="*/ 10 h 110"/>
                <a:gd name="T18" fmla="*/ 63 w 114"/>
                <a:gd name="T19" fmla="*/ 10 h 110"/>
                <a:gd name="T20" fmla="*/ 44 w 114"/>
                <a:gd name="T21" fmla="*/ 37 h 110"/>
                <a:gd name="T22" fmla="*/ 26 w 114"/>
                <a:gd name="T23" fmla="*/ 65 h 110"/>
                <a:gd name="T24" fmla="*/ 26 w 114"/>
                <a:gd name="T25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0">
                  <a:moveTo>
                    <a:pt x="26" y="65"/>
                  </a:moveTo>
                  <a:lnTo>
                    <a:pt x="26" y="65"/>
                  </a:lnTo>
                  <a:lnTo>
                    <a:pt x="0" y="110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71" y="53"/>
                  </a:lnTo>
                  <a:lnTo>
                    <a:pt x="93" y="26"/>
                  </a:lnTo>
                  <a:lnTo>
                    <a:pt x="114" y="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44" y="37"/>
                  </a:lnTo>
                  <a:lnTo>
                    <a:pt x="26" y="65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9"/>
            <p:cNvSpPr/>
            <p:nvPr/>
          </p:nvSpPr>
          <p:spPr bwMode="auto">
            <a:xfrm>
              <a:off x="5983288" y="3440113"/>
              <a:ext cx="128588" cy="166688"/>
            </a:xfrm>
            <a:custGeom>
              <a:avLst/>
              <a:gdLst>
                <a:gd name="T0" fmla="*/ 2 w 81"/>
                <a:gd name="T1" fmla="*/ 103 h 105"/>
                <a:gd name="T2" fmla="*/ 2 w 81"/>
                <a:gd name="T3" fmla="*/ 103 h 105"/>
                <a:gd name="T4" fmla="*/ 0 w 81"/>
                <a:gd name="T5" fmla="*/ 105 h 105"/>
                <a:gd name="T6" fmla="*/ 8 w 81"/>
                <a:gd name="T7" fmla="*/ 104 h 105"/>
                <a:gd name="T8" fmla="*/ 8 w 81"/>
                <a:gd name="T9" fmla="*/ 104 h 105"/>
                <a:gd name="T10" fmla="*/ 45 w 81"/>
                <a:gd name="T11" fmla="*/ 53 h 105"/>
                <a:gd name="T12" fmla="*/ 81 w 81"/>
                <a:gd name="T13" fmla="*/ 0 h 105"/>
                <a:gd name="T14" fmla="*/ 69 w 81"/>
                <a:gd name="T15" fmla="*/ 2 h 105"/>
                <a:gd name="T16" fmla="*/ 69 w 81"/>
                <a:gd name="T17" fmla="*/ 2 h 105"/>
                <a:gd name="T18" fmla="*/ 35 w 81"/>
                <a:gd name="T19" fmla="*/ 53 h 105"/>
                <a:gd name="T20" fmla="*/ 2 w 81"/>
                <a:gd name="T21" fmla="*/ 103 h 105"/>
                <a:gd name="T22" fmla="*/ 2 w 81"/>
                <a:gd name="T23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5">
                  <a:moveTo>
                    <a:pt x="2" y="103"/>
                  </a:moveTo>
                  <a:lnTo>
                    <a:pt x="2" y="103"/>
                  </a:lnTo>
                  <a:lnTo>
                    <a:pt x="0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45" y="53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35" y="53"/>
                  </a:lnTo>
                  <a:lnTo>
                    <a:pt x="2" y="103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0"/>
            <p:cNvSpPr/>
            <p:nvPr/>
          </p:nvSpPr>
          <p:spPr bwMode="auto">
            <a:xfrm>
              <a:off x="6465888" y="2738438"/>
              <a:ext cx="368300" cy="774700"/>
            </a:xfrm>
            <a:custGeom>
              <a:avLst/>
              <a:gdLst>
                <a:gd name="T0" fmla="*/ 167 w 232"/>
                <a:gd name="T1" fmla="*/ 248 h 488"/>
                <a:gd name="T2" fmla="*/ 167 w 232"/>
                <a:gd name="T3" fmla="*/ 248 h 488"/>
                <a:gd name="T4" fmla="*/ 168 w 232"/>
                <a:gd name="T5" fmla="*/ 261 h 488"/>
                <a:gd name="T6" fmla="*/ 168 w 232"/>
                <a:gd name="T7" fmla="*/ 272 h 488"/>
                <a:gd name="T8" fmla="*/ 168 w 232"/>
                <a:gd name="T9" fmla="*/ 284 h 488"/>
                <a:gd name="T10" fmla="*/ 166 w 232"/>
                <a:gd name="T11" fmla="*/ 295 h 488"/>
                <a:gd name="T12" fmla="*/ 163 w 232"/>
                <a:gd name="T13" fmla="*/ 306 h 488"/>
                <a:gd name="T14" fmla="*/ 160 w 232"/>
                <a:gd name="T15" fmla="*/ 317 h 488"/>
                <a:gd name="T16" fmla="*/ 155 w 232"/>
                <a:gd name="T17" fmla="*/ 327 h 488"/>
                <a:gd name="T18" fmla="*/ 149 w 232"/>
                <a:gd name="T19" fmla="*/ 337 h 488"/>
                <a:gd name="T20" fmla="*/ 142 w 232"/>
                <a:gd name="T21" fmla="*/ 345 h 488"/>
                <a:gd name="T22" fmla="*/ 134 w 232"/>
                <a:gd name="T23" fmla="*/ 354 h 488"/>
                <a:gd name="T24" fmla="*/ 126 w 232"/>
                <a:gd name="T25" fmla="*/ 361 h 488"/>
                <a:gd name="T26" fmla="*/ 117 w 232"/>
                <a:gd name="T27" fmla="*/ 367 h 488"/>
                <a:gd name="T28" fmla="*/ 107 w 232"/>
                <a:gd name="T29" fmla="*/ 373 h 488"/>
                <a:gd name="T30" fmla="*/ 97 w 232"/>
                <a:gd name="T31" fmla="*/ 378 h 488"/>
                <a:gd name="T32" fmla="*/ 86 w 232"/>
                <a:gd name="T33" fmla="*/ 383 h 488"/>
                <a:gd name="T34" fmla="*/ 74 w 232"/>
                <a:gd name="T35" fmla="*/ 386 h 488"/>
                <a:gd name="T36" fmla="*/ 47 w 232"/>
                <a:gd name="T37" fmla="*/ 390 h 488"/>
                <a:gd name="T38" fmla="*/ 47 w 232"/>
                <a:gd name="T39" fmla="*/ 390 h 488"/>
                <a:gd name="T40" fmla="*/ 24 w 232"/>
                <a:gd name="T41" fmla="*/ 439 h 488"/>
                <a:gd name="T42" fmla="*/ 0 w 232"/>
                <a:gd name="T43" fmla="*/ 488 h 488"/>
                <a:gd name="T44" fmla="*/ 91 w 232"/>
                <a:gd name="T45" fmla="*/ 471 h 488"/>
                <a:gd name="T46" fmla="*/ 91 w 232"/>
                <a:gd name="T47" fmla="*/ 471 h 488"/>
                <a:gd name="T48" fmla="*/ 92 w 232"/>
                <a:gd name="T49" fmla="*/ 471 h 488"/>
                <a:gd name="T50" fmla="*/ 92 w 232"/>
                <a:gd name="T51" fmla="*/ 471 h 488"/>
                <a:gd name="T52" fmla="*/ 114 w 232"/>
                <a:gd name="T53" fmla="*/ 428 h 488"/>
                <a:gd name="T54" fmla="*/ 114 w 232"/>
                <a:gd name="T55" fmla="*/ 428 h 488"/>
                <a:gd name="T56" fmla="*/ 139 w 232"/>
                <a:gd name="T57" fmla="*/ 383 h 488"/>
                <a:gd name="T58" fmla="*/ 151 w 232"/>
                <a:gd name="T59" fmla="*/ 361 h 488"/>
                <a:gd name="T60" fmla="*/ 164 w 232"/>
                <a:gd name="T61" fmla="*/ 338 h 488"/>
                <a:gd name="T62" fmla="*/ 164 w 232"/>
                <a:gd name="T63" fmla="*/ 338 h 488"/>
                <a:gd name="T64" fmla="*/ 174 w 232"/>
                <a:gd name="T65" fmla="*/ 306 h 488"/>
                <a:gd name="T66" fmla="*/ 174 w 232"/>
                <a:gd name="T67" fmla="*/ 306 h 488"/>
                <a:gd name="T68" fmla="*/ 189 w 232"/>
                <a:gd name="T69" fmla="*/ 261 h 488"/>
                <a:gd name="T70" fmla="*/ 204 w 232"/>
                <a:gd name="T71" fmla="*/ 214 h 488"/>
                <a:gd name="T72" fmla="*/ 218 w 232"/>
                <a:gd name="T73" fmla="*/ 169 h 488"/>
                <a:gd name="T74" fmla="*/ 232 w 232"/>
                <a:gd name="T75" fmla="*/ 122 h 488"/>
                <a:gd name="T76" fmla="*/ 209 w 232"/>
                <a:gd name="T77" fmla="*/ 0 h 488"/>
                <a:gd name="T78" fmla="*/ 209 w 232"/>
                <a:gd name="T79" fmla="*/ 0 h 488"/>
                <a:gd name="T80" fmla="*/ 204 w 232"/>
                <a:gd name="T81" fmla="*/ 21 h 488"/>
                <a:gd name="T82" fmla="*/ 198 w 232"/>
                <a:gd name="T83" fmla="*/ 41 h 488"/>
                <a:gd name="T84" fmla="*/ 191 w 232"/>
                <a:gd name="T85" fmla="*/ 62 h 488"/>
                <a:gd name="T86" fmla="*/ 184 w 232"/>
                <a:gd name="T87" fmla="*/ 83 h 488"/>
                <a:gd name="T88" fmla="*/ 168 w 232"/>
                <a:gd name="T89" fmla="*/ 123 h 488"/>
                <a:gd name="T90" fmla="*/ 150 w 232"/>
                <a:gd name="T91" fmla="*/ 164 h 488"/>
                <a:gd name="T92" fmla="*/ 167 w 232"/>
                <a:gd name="T93" fmla="*/ 2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" h="488">
                  <a:moveTo>
                    <a:pt x="167" y="248"/>
                  </a:moveTo>
                  <a:lnTo>
                    <a:pt x="167" y="248"/>
                  </a:lnTo>
                  <a:lnTo>
                    <a:pt x="168" y="261"/>
                  </a:lnTo>
                  <a:lnTo>
                    <a:pt x="168" y="272"/>
                  </a:lnTo>
                  <a:lnTo>
                    <a:pt x="168" y="284"/>
                  </a:lnTo>
                  <a:lnTo>
                    <a:pt x="166" y="295"/>
                  </a:lnTo>
                  <a:lnTo>
                    <a:pt x="163" y="306"/>
                  </a:lnTo>
                  <a:lnTo>
                    <a:pt x="160" y="317"/>
                  </a:lnTo>
                  <a:lnTo>
                    <a:pt x="155" y="327"/>
                  </a:lnTo>
                  <a:lnTo>
                    <a:pt x="149" y="337"/>
                  </a:lnTo>
                  <a:lnTo>
                    <a:pt x="142" y="345"/>
                  </a:lnTo>
                  <a:lnTo>
                    <a:pt x="134" y="354"/>
                  </a:lnTo>
                  <a:lnTo>
                    <a:pt x="126" y="361"/>
                  </a:lnTo>
                  <a:lnTo>
                    <a:pt x="117" y="367"/>
                  </a:lnTo>
                  <a:lnTo>
                    <a:pt x="107" y="373"/>
                  </a:lnTo>
                  <a:lnTo>
                    <a:pt x="97" y="378"/>
                  </a:lnTo>
                  <a:lnTo>
                    <a:pt x="86" y="383"/>
                  </a:lnTo>
                  <a:lnTo>
                    <a:pt x="74" y="386"/>
                  </a:lnTo>
                  <a:lnTo>
                    <a:pt x="47" y="390"/>
                  </a:lnTo>
                  <a:lnTo>
                    <a:pt x="47" y="390"/>
                  </a:lnTo>
                  <a:lnTo>
                    <a:pt x="24" y="439"/>
                  </a:lnTo>
                  <a:lnTo>
                    <a:pt x="0" y="488"/>
                  </a:lnTo>
                  <a:lnTo>
                    <a:pt x="91" y="471"/>
                  </a:lnTo>
                  <a:lnTo>
                    <a:pt x="91" y="471"/>
                  </a:lnTo>
                  <a:lnTo>
                    <a:pt x="92" y="471"/>
                  </a:lnTo>
                  <a:lnTo>
                    <a:pt x="92" y="471"/>
                  </a:lnTo>
                  <a:lnTo>
                    <a:pt x="114" y="428"/>
                  </a:lnTo>
                  <a:lnTo>
                    <a:pt x="114" y="428"/>
                  </a:lnTo>
                  <a:lnTo>
                    <a:pt x="139" y="383"/>
                  </a:lnTo>
                  <a:lnTo>
                    <a:pt x="151" y="361"/>
                  </a:lnTo>
                  <a:lnTo>
                    <a:pt x="164" y="338"/>
                  </a:lnTo>
                  <a:lnTo>
                    <a:pt x="164" y="338"/>
                  </a:lnTo>
                  <a:lnTo>
                    <a:pt x="174" y="306"/>
                  </a:lnTo>
                  <a:lnTo>
                    <a:pt x="174" y="306"/>
                  </a:lnTo>
                  <a:lnTo>
                    <a:pt x="189" y="261"/>
                  </a:lnTo>
                  <a:lnTo>
                    <a:pt x="204" y="214"/>
                  </a:lnTo>
                  <a:lnTo>
                    <a:pt x="218" y="169"/>
                  </a:lnTo>
                  <a:lnTo>
                    <a:pt x="232" y="122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4" y="21"/>
                  </a:lnTo>
                  <a:lnTo>
                    <a:pt x="198" y="41"/>
                  </a:lnTo>
                  <a:lnTo>
                    <a:pt x="191" y="62"/>
                  </a:lnTo>
                  <a:lnTo>
                    <a:pt x="184" y="83"/>
                  </a:lnTo>
                  <a:lnTo>
                    <a:pt x="168" y="123"/>
                  </a:lnTo>
                  <a:lnTo>
                    <a:pt x="150" y="164"/>
                  </a:lnTo>
                  <a:lnTo>
                    <a:pt x="167" y="24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1"/>
            <p:cNvSpPr/>
            <p:nvPr/>
          </p:nvSpPr>
          <p:spPr bwMode="auto">
            <a:xfrm>
              <a:off x="4884738" y="798513"/>
              <a:ext cx="342900" cy="209550"/>
            </a:xfrm>
            <a:custGeom>
              <a:avLst/>
              <a:gdLst>
                <a:gd name="T0" fmla="*/ 0 w 216"/>
                <a:gd name="T1" fmla="*/ 132 h 132"/>
                <a:gd name="T2" fmla="*/ 158 w 216"/>
                <a:gd name="T3" fmla="*/ 101 h 132"/>
                <a:gd name="T4" fmla="*/ 158 w 216"/>
                <a:gd name="T5" fmla="*/ 101 h 132"/>
                <a:gd name="T6" fmla="*/ 186 w 216"/>
                <a:gd name="T7" fmla="*/ 51 h 132"/>
                <a:gd name="T8" fmla="*/ 216 w 216"/>
                <a:gd name="T9" fmla="*/ 0 h 132"/>
                <a:gd name="T10" fmla="*/ 71 w 216"/>
                <a:gd name="T11" fmla="*/ 27 h 132"/>
                <a:gd name="T12" fmla="*/ 71 w 216"/>
                <a:gd name="T13" fmla="*/ 27 h 132"/>
                <a:gd name="T14" fmla="*/ 55 w 216"/>
                <a:gd name="T15" fmla="*/ 54 h 132"/>
                <a:gd name="T16" fmla="*/ 37 w 216"/>
                <a:gd name="T17" fmla="*/ 80 h 132"/>
                <a:gd name="T18" fmla="*/ 0 w 216"/>
                <a:gd name="T19" fmla="*/ 132 h 132"/>
                <a:gd name="T20" fmla="*/ 0 w 216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32">
                  <a:moveTo>
                    <a:pt x="0" y="132"/>
                  </a:moveTo>
                  <a:lnTo>
                    <a:pt x="158" y="101"/>
                  </a:lnTo>
                  <a:lnTo>
                    <a:pt x="158" y="101"/>
                  </a:lnTo>
                  <a:lnTo>
                    <a:pt x="186" y="51"/>
                  </a:lnTo>
                  <a:lnTo>
                    <a:pt x="216" y="0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55" y="54"/>
                  </a:lnTo>
                  <a:lnTo>
                    <a:pt x="37" y="80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2"/>
            <p:cNvSpPr/>
            <p:nvPr/>
          </p:nvSpPr>
          <p:spPr bwMode="auto">
            <a:xfrm>
              <a:off x="4470401" y="874713"/>
              <a:ext cx="363538" cy="212725"/>
            </a:xfrm>
            <a:custGeom>
              <a:avLst/>
              <a:gdLst>
                <a:gd name="T0" fmla="*/ 0 w 229"/>
                <a:gd name="T1" fmla="*/ 134 h 134"/>
                <a:gd name="T2" fmla="*/ 167 w 229"/>
                <a:gd name="T3" fmla="*/ 101 h 134"/>
                <a:gd name="T4" fmla="*/ 167 w 229"/>
                <a:gd name="T5" fmla="*/ 101 h 134"/>
                <a:gd name="T6" fmla="*/ 184 w 229"/>
                <a:gd name="T7" fmla="*/ 71 h 134"/>
                <a:gd name="T8" fmla="*/ 202 w 229"/>
                <a:gd name="T9" fmla="*/ 42 h 134"/>
                <a:gd name="T10" fmla="*/ 202 w 229"/>
                <a:gd name="T11" fmla="*/ 42 h 134"/>
                <a:gd name="T12" fmla="*/ 229 w 229"/>
                <a:gd name="T13" fmla="*/ 0 h 134"/>
                <a:gd name="T14" fmla="*/ 75 w 229"/>
                <a:gd name="T15" fmla="*/ 30 h 134"/>
                <a:gd name="T16" fmla="*/ 75 w 229"/>
                <a:gd name="T17" fmla="*/ 30 h 134"/>
                <a:gd name="T18" fmla="*/ 38 w 229"/>
                <a:gd name="T19" fmla="*/ 82 h 134"/>
                <a:gd name="T20" fmla="*/ 20 w 229"/>
                <a:gd name="T21" fmla="*/ 108 h 134"/>
                <a:gd name="T22" fmla="*/ 0 w 229"/>
                <a:gd name="T23" fmla="*/ 134 h 134"/>
                <a:gd name="T24" fmla="*/ 0 w 229"/>
                <a:gd name="T2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34">
                  <a:moveTo>
                    <a:pt x="0" y="134"/>
                  </a:moveTo>
                  <a:lnTo>
                    <a:pt x="167" y="101"/>
                  </a:lnTo>
                  <a:lnTo>
                    <a:pt x="167" y="101"/>
                  </a:lnTo>
                  <a:lnTo>
                    <a:pt x="184" y="71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29" y="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38" y="82"/>
                  </a:lnTo>
                  <a:lnTo>
                    <a:pt x="20" y="108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3"/>
            <p:cNvSpPr/>
            <p:nvPr/>
          </p:nvSpPr>
          <p:spPr bwMode="auto">
            <a:xfrm>
              <a:off x="5367338" y="735013"/>
              <a:ext cx="190500" cy="179388"/>
            </a:xfrm>
            <a:custGeom>
              <a:avLst/>
              <a:gdLst>
                <a:gd name="T0" fmla="*/ 52 w 120"/>
                <a:gd name="T1" fmla="*/ 42 h 113"/>
                <a:gd name="T2" fmla="*/ 52 w 120"/>
                <a:gd name="T3" fmla="*/ 42 h 113"/>
                <a:gd name="T4" fmla="*/ 25 w 120"/>
                <a:gd name="T5" fmla="*/ 76 h 113"/>
                <a:gd name="T6" fmla="*/ 12 w 120"/>
                <a:gd name="T7" fmla="*/ 94 h 113"/>
                <a:gd name="T8" fmla="*/ 0 w 120"/>
                <a:gd name="T9" fmla="*/ 113 h 113"/>
                <a:gd name="T10" fmla="*/ 50 w 120"/>
                <a:gd name="T11" fmla="*/ 103 h 113"/>
                <a:gd name="T12" fmla="*/ 50 w 120"/>
                <a:gd name="T13" fmla="*/ 103 h 113"/>
                <a:gd name="T14" fmla="*/ 85 w 120"/>
                <a:gd name="T15" fmla="*/ 51 h 113"/>
                <a:gd name="T16" fmla="*/ 120 w 120"/>
                <a:gd name="T17" fmla="*/ 0 h 113"/>
                <a:gd name="T18" fmla="*/ 76 w 120"/>
                <a:gd name="T19" fmla="*/ 9 h 113"/>
                <a:gd name="T20" fmla="*/ 76 w 120"/>
                <a:gd name="T21" fmla="*/ 9 h 113"/>
                <a:gd name="T22" fmla="*/ 64 w 120"/>
                <a:gd name="T23" fmla="*/ 26 h 113"/>
                <a:gd name="T24" fmla="*/ 52 w 120"/>
                <a:gd name="T25" fmla="*/ 42 h 113"/>
                <a:gd name="T26" fmla="*/ 52 w 120"/>
                <a:gd name="T27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13">
                  <a:moveTo>
                    <a:pt x="52" y="42"/>
                  </a:moveTo>
                  <a:lnTo>
                    <a:pt x="52" y="42"/>
                  </a:lnTo>
                  <a:lnTo>
                    <a:pt x="25" y="76"/>
                  </a:lnTo>
                  <a:lnTo>
                    <a:pt x="12" y="94"/>
                  </a:lnTo>
                  <a:lnTo>
                    <a:pt x="0" y="11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85" y="51"/>
                  </a:lnTo>
                  <a:lnTo>
                    <a:pt x="120" y="0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4" y="26"/>
                  </a:lnTo>
                  <a:lnTo>
                    <a:pt x="52" y="42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4"/>
            <p:cNvSpPr/>
            <p:nvPr/>
          </p:nvSpPr>
          <p:spPr bwMode="auto">
            <a:xfrm>
              <a:off x="5156201" y="792163"/>
              <a:ext cx="112713" cy="161925"/>
            </a:xfrm>
            <a:custGeom>
              <a:avLst/>
              <a:gdLst>
                <a:gd name="T0" fmla="*/ 18 w 71"/>
                <a:gd name="T1" fmla="*/ 99 h 102"/>
                <a:gd name="T2" fmla="*/ 18 w 71"/>
                <a:gd name="T3" fmla="*/ 99 h 102"/>
                <a:gd name="T4" fmla="*/ 31 w 71"/>
                <a:gd name="T5" fmla="*/ 74 h 102"/>
                <a:gd name="T6" fmla="*/ 46 w 71"/>
                <a:gd name="T7" fmla="*/ 50 h 102"/>
                <a:gd name="T8" fmla="*/ 58 w 71"/>
                <a:gd name="T9" fmla="*/ 25 h 102"/>
                <a:gd name="T10" fmla="*/ 71 w 71"/>
                <a:gd name="T11" fmla="*/ 0 h 102"/>
                <a:gd name="T12" fmla="*/ 57 w 71"/>
                <a:gd name="T13" fmla="*/ 2 h 102"/>
                <a:gd name="T14" fmla="*/ 57 w 71"/>
                <a:gd name="T15" fmla="*/ 2 h 102"/>
                <a:gd name="T16" fmla="*/ 28 w 71"/>
                <a:gd name="T17" fmla="*/ 52 h 102"/>
                <a:gd name="T18" fmla="*/ 0 w 71"/>
                <a:gd name="T19" fmla="*/ 102 h 102"/>
                <a:gd name="T20" fmla="*/ 18 w 71"/>
                <a:gd name="T21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02">
                  <a:moveTo>
                    <a:pt x="18" y="99"/>
                  </a:moveTo>
                  <a:lnTo>
                    <a:pt x="18" y="99"/>
                  </a:lnTo>
                  <a:lnTo>
                    <a:pt x="31" y="74"/>
                  </a:lnTo>
                  <a:lnTo>
                    <a:pt x="46" y="50"/>
                  </a:lnTo>
                  <a:lnTo>
                    <a:pt x="58" y="25"/>
                  </a:lnTo>
                  <a:lnTo>
                    <a:pt x="71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28" y="52"/>
                  </a:lnTo>
                  <a:lnTo>
                    <a:pt x="0" y="102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5"/>
            <p:cNvSpPr/>
            <p:nvPr/>
          </p:nvSpPr>
          <p:spPr bwMode="auto">
            <a:xfrm>
              <a:off x="6773863" y="3171825"/>
              <a:ext cx="98425" cy="231775"/>
            </a:xfrm>
            <a:custGeom>
              <a:avLst/>
              <a:gdLst>
                <a:gd name="T0" fmla="*/ 0 w 62"/>
                <a:gd name="T1" fmla="*/ 146 h 146"/>
                <a:gd name="T2" fmla="*/ 0 w 62"/>
                <a:gd name="T3" fmla="*/ 146 h 146"/>
                <a:gd name="T4" fmla="*/ 13 w 62"/>
                <a:gd name="T5" fmla="*/ 131 h 146"/>
                <a:gd name="T6" fmla="*/ 26 w 62"/>
                <a:gd name="T7" fmla="*/ 115 h 146"/>
                <a:gd name="T8" fmla="*/ 37 w 62"/>
                <a:gd name="T9" fmla="*/ 98 h 146"/>
                <a:gd name="T10" fmla="*/ 45 w 62"/>
                <a:gd name="T11" fmla="*/ 80 h 146"/>
                <a:gd name="T12" fmla="*/ 53 w 62"/>
                <a:gd name="T13" fmla="*/ 61 h 146"/>
                <a:gd name="T14" fmla="*/ 57 w 62"/>
                <a:gd name="T15" fmla="*/ 42 h 146"/>
                <a:gd name="T16" fmla="*/ 61 w 62"/>
                <a:gd name="T17" fmla="*/ 21 h 146"/>
                <a:gd name="T18" fmla="*/ 62 w 62"/>
                <a:gd name="T19" fmla="*/ 0 h 146"/>
                <a:gd name="T20" fmla="*/ 62 w 62"/>
                <a:gd name="T21" fmla="*/ 0 h 146"/>
                <a:gd name="T22" fmla="*/ 51 w 62"/>
                <a:gd name="T23" fmla="*/ 31 h 146"/>
                <a:gd name="T24" fmla="*/ 39 w 62"/>
                <a:gd name="T25" fmla="*/ 60 h 146"/>
                <a:gd name="T26" fmla="*/ 12 w 62"/>
                <a:gd name="T27" fmla="*/ 119 h 146"/>
                <a:gd name="T28" fmla="*/ 12 w 62"/>
                <a:gd name="T29" fmla="*/ 119 h 146"/>
                <a:gd name="T30" fmla="*/ 0 w 62"/>
                <a:gd name="T31" fmla="*/ 146 h 146"/>
                <a:gd name="T32" fmla="*/ 0 w 62"/>
                <a:gd name="T3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6">
                  <a:moveTo>
                    <a:pt x="0" y="146"/>
                  </a:moveTo>
                  <a:lnTo>
                    <a:pt x="0" y="146"/>
                  </a:lnTo>
                  <a:lnTo>
                    <a:pt x="13" y="131"/>
                  </a:lnTo>
                  <a:lnTo>
                    <a:pt x="26" y="115"/>
                  </a:lnTo>
                  <a:lnTo>
                    <a:pt x="37" y="98"/>
                  </a:lnTo>
                  <a:lnTo>
                    <a:pt x="45" y="80"/>
                  </a:lnTo>
                  <a:lnTo>
                    <a:pt x="53" y="61"/>
                  </a:lnTo>
                  <a:lnTo>
                    <a:pt x="57" y="42"/>
                  </a:lnTo>
                  <a:lnTo>
                    <a:pt x="61" y="2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1" y="31"/>
                  </a:lnTo>
                  <a:lnTo>
                    <a:pt x="39" y="6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6"/>
            <p:cNvSpPr/>
            <p:nvPr/>
          </p:nvSpPr>
          <p:spPr bwMode="auto">
            <a:xfrm>
              <a:off x="5468938" y="723900"/>
              <a:ext cx="153988" cy="169863"/>
            </a:xfrm>
            <a:custGeom>
              <a:avLst/>
              <a:gdLst>
                <a:gd name="T0" fmla="*/ 0 w 97"/>
                <a:gd name="T1" fmla="*/ 107 h 107"/>
                <a:gd name="T2" fmla="*/ 5 w 97"/>
                <a:gd name="T3" fmla="*/ 106 h 107"/>
                <a:gd name="T4" fmla="*/ 5 w 97"/>
                <a:gd name="T5" fmla="*/ 106 h 107"/>
                <a:gd name="T6" fmla="*/ 50 w 97"/>
                <a:gd name="T7" fmla="*/ 52 h 107"/>
                <a:gd name="T8" fmla="*/ 97 w 97"/>
                <a:gd name="T9" fmla="*/ 0 h 107"/>
                <a:gd name="T10" fmla="*/ 71 w 97"/>
                <a:gd name="T11" fmla="*/ 5 h 107"/>
                <a:gd name="T12" fmla="*/ 71 w 97"/>
                <a:gd name="T13" fmla="*/ 5 h 107"/>
                <a:gd name="T14" fmla="*/ 34 w 97"/>
                <a:gd name="T15" fmla="*/ 55 h 107"/>
                <a:gd name="T16" fmla="*/ 0 w 97"/>
                <a:gd name="T17" fmla="*/ 107 h 107"/>
                <a:gd name="T18" fmla="*/ 0 w 9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07">
                  <a:moveTo>
                    <a:pt x="0" y="107"/>
                  </a:moveTo>
                  <a:lnTo>
                    <a:pt x="5" y="106"/>
                  </a:lnTo>
                  <a:lnTo>
                    <a:pt x="5" y="106"/>
                  </a:lnTo>
                  <a:lnTo>
                    <a:pt x="50" y="52"/>
                  </a:lnTo>
                  <a:lnTo>
                    <a:pt x="97" y="0"/>
                  </a:lnTo>
                  <a:lnTo>
                    <a:pt x="71" y="5"/>
                  </a:lnTo>
                  <a:lnTo>
                    <a:pt x="71" y="5"/>
                  </a:lnTo>
                  <a:lnTo>
                    <a:pt x="34" y="55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7"/>
            <p:cNvSpPr/>
            <p:nvPr/>
          </p:nvSpPr>
          <p:spPr bwMode="auto">
            <a:xfrm>
              <a:off x="6656388" y="2581275"/>
              <a:ext cx="120650" cy="311150"/>
            </a:xfrm>
            <a:custGeom>
              <a:avLst/>
              <a:gdLst>
                <a:gd name="T0" fmla="*/ 70 w 76"/>
                <a:gd name="T1" fmla="*/ 60 h 196"/>
                <a:gd name="T2" fmla="*/ 70 w 76"/>
                <a:gd name="T3" fmla="*/ 60 h 196"/>
                <a:gd name="T4" fmla="*/ 76 w 76"/>
                <a:gd name="T5" fmla="*/ 39 h 196"/>
                <a:gd name="T6" fmla="*/ 69 w 76"/>
                <a:gd name="T7" fmla="*/ 0 h 196"/>
                <a:gd name="T8" fmla="*/ 69 w 76"/>
                <a:gd name="T9" fmla="*/ 0 h 196"/>
                <a:gd name="T10" fmla="*/ 36 w 76"/>
                <a:gd name="T11" fmla="*/ 55 h 196"/>
                <a:gd name="T12" fmla="*/ 0 w 76"/>
                <a:gd name="T13" fmla="*/ 110 h 196"/>
                <a:gd name="T14" fmla="*/ 17 w 76"/>
                <a:gd name="T15" fmla="*/ 196 h 196"/>
                <a:gd name="T16" fmla="*/ 17 w 76"/>
                <a:gd name="T17" fmla="*/ 196 h 196"/>
                <a:gd name="T18" fmla="*/ 32 w 76"/>
                <a:gd name="T19" fmla="*/ 162 h 196"/>
                <a:gd name="T20" fmla="*/ 46 w 76"/>
                <a:gd name="T21" fmla="*/ 128 h 196"/>
                <a:gd name="T22" fmla="*/ 58 w 76"/>
                <a:gd name="T23" fmla="*/ 94 h 196"/>
                <a:gd name="T24" fmla="*/ 70 w 76"/>
                <a:gd name="T25" fmla="*/ 60 h 196"/>
                <a:gd name="T26" fmla="*/ 70 w 76"/>
                <a:gd name="T27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96">
                  <a:moveTo>
                    <a:pt x="70" y="60"/>
                  </a:moveTo>
                  <a:lnTo>
                    <a:pt x="70" y="60"/>
                  </a:lnTo>
                  <a:lnTo>
                    <a:pt x="76" y="39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6" y="55"/>
                  </a:lnTo>
                  <a:lnTo>
                    <a:pt x="0" y="110"/>
                  </a:lnTo>
                  <a:lnTo>
                    <a:pt x="17" y="196"/>
                  </a:lnTo>
                  <a:lnTo>
                    <a:pt x="17" y="196"/>
                  </a:lnTo>
                  <a:lnTo>
                    <a:pt x="32" y="162"/>
                  </a:lnTo>
                  <a:lnTo>
                    <a:pt x="46" y="128"/>
                  </a:lnTo>
                  <a:lnTo>
                    <a:pt x="58" y="94"/>
                  </a:lnTo>
                  <a:lnTo>
                    <a:pt x="70" y="6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8"/>
            <p:cNvSpPr/>
            <p:nvPr/>
          </p:nvSpPr>
          <p:spPr bwMode="auto">
            <a:xfrm>
              <a:off x="6016626" y="3379788"/>
              <a:ext cx="419100" cy="222250"/>
            </a:xfrm>
            <a:custGeom>
              <a:avLst/>
              <a:gdLst>
                <a:gd name="T0" fmla="*/ 264 w 264"/>
                <a:gd name="T1" fmla="*/ 0 h 140"/>
                <a:gd name="T2" fmla="*/ 75 w 264"/>
                <a:gd name="T3" fmla="*/ 35 h 140"/>
                <a:gd name="T4" fmla="*/ 75 w 264"/>
                <a:gd name="T5" fmla="*/ 35 h 140"/>
                <a:gd name="T6" fmla="*/ 37 w 264"/>
                <a:gd name="T7" fmla="*/ 87 h 140"/>
                <a:gd name="T8" fmla="*/ 0 w 264"/>
                <a:gd name="T9" fmla="*/ 140 h 140"/>
                <a:gd name="T10" fmla="*/ 216 w 264"/>
                <a:gd name="T11" fmla="*/ 98 h 140"/>
                <a:gd name="T12" fmla="*/ 216 w 264"/>
                <a:gd name="T13" fmla="*/ 98 h 140"/>
                <a:gd name="T14" fmla="*/ 250 w 264"/>
                <a:gd name="T15" fmla="*/ 27 h 140"/>
                <a:gd name="T16" fmla="*/ 250 w 264"/>
                <a:gd name="T17" fmla="*/ 27 h 140"/>
                <a:gd name="T18" fmla="*/ 264 w 264"/>
                <a:gd name="T19" fmla="*/ 0 h 140"/>
                <a:gd name="T20" fmla="*/ 264 w 264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75" y="35"/>
                  </a:lnTo>
                  <a:lnTo>
                    <a:pt x="75" y="35"/>
                  </a:lnTo>
                  <a:lnTo>
                    <a:pt x="37" y="87"/>
                  </a:lnTo>
                  <a:lnTo>
                    <a:pt x="0" y="140"/>
                  </a:lnTo>
                  <a:lnTo>
                    <a:pt x="216" y="98"/>
                  </a:lnTo>
                  <a:lnTo>
                    <a:pt x="216" y="98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9"/>
            <p:cNvSpPr/>
            <p:nvPr/>
          </p:nvSpPr>
          <p:spPr bwMode="auto">
            <a:xfrm>
              <a:off x="6688138" y="2676525"/>
              <a:ext cx="98425" cy="293688"/>
            </a:xfrm>
            <a:custGeom>
              <a:avLst/>
              <a:gdLst>
                <a:gd name="T0" fmla="*/ 0 w 62"/>
                <a:gd name="T1" fmla="*/ 151 h 185"/>
                <a:gd name="T2" fmla="*/ 7 w 62"/>
                <a:gd name="T3" fmla="*/ 185 h 185"/>
                <a:gd name="T4" fmla="*/ 7 w 62"/>
                <a:gd name="T5" fmla="*/ 185 h 185"/>
                <a:gd name="T6" fmla="*/ 18 w 62"/>
                <a:gd name="T7" fmla="*/ 158 h 185"/>
                <a:gd name="T8" fmla="*/ 28 w 62"/>
                <a:gd name="T9" fmla="*/ 131 h 185"/>
                <a:gd name="T10" fmla="*/ 28 w 62"/>
                <a:gd name="T11" fmla="*/ 131 h 185"/>
                <a:gd name="T12" fmla="*/ 39 w 62"/>
                <a:gd name="T13" fmla="*/ 101 h 185"/>
                <a:gd name="T14" fmla="*/ 49 w 62"/>
                <a:gd name="T15" fmla="*/ 71 h 185"/>
                <a:gd name="T16" fmla="*/ 56 w 62"/>
                <a:gd name="T17" fmla="*/ 40 h 185"/>
                <a:gd name="T18" fmla="*/ 62 w 62"/>
                <a:gd name="T19" fmla="*/ 9 h 185"/>
                <a:gd name="T20" fmla="*/ 60 w 62"/>
                <a:gd name="T21" fmla="*/ 0 h 185"/>
                <a:gd name="T22" fmla="*/ 60 w 62"/>
                <a:gd name="T23" fmla="*/ 0 h 185"/>
                <a:gd name="T24" fmla="*/ 56 w 62"/>
                <a:gd name="T25" fmla="*/ 11 h 185"/>
                <a:gd name="T26" fmla="*/ 56 w 62"/>
                <a:gd name="T27" fmla="*/ 11 h 185"/>
                <a:gd name="T28" fmla="*/ 44 w 62"/>
                <a:gd name="T29" fmla="*/ 46 h 185"/>
                <a:gd name="T30" fmla="*/ 31 w 62"/>
                <a:gd name="T31" fmla="*/ 82 h 185"/>
                <a:gd name="T32" fmla="*/ 16 w 62"/>
                <a:gd name="T33" fmla="*/ 117 h 185"/>
                <a:gd name="T34" fmla="*/ 0 w 62"/>
                <a:gd name="T35" fmla="*/ 151 h 185"/>
                <a:gd name="T36" fmla="*/ 0 w 62"/>
                <a:gd name="T37" fmla="*/ 1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85">
                  <a:moveTo>
                    <a:pt x="0" y="151"/>
                  </a:moveTo>
                  <a:lnTo>
                    <a:pt x="7" y="185"/>
                  </a:lnTo>
                  <a:lnTo>
                    <a:pt x="7" y="185"/>
                  </a:lnTo>
                  <a:lnTo>
                    <a:pt x="18" y="158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39" y="101"/>
                  </a:lnTo>
                  <a:lnTo>
                    <a:pt x="49" y="71"/>
                  </a:lnTo>
                  <a:lnTo>
                    <a:pt x="56" y="40"/>
                  </a:lnTo>
                  <a:lnTo>
                    <a:pt x="62" y="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44" y="46"/>
                  </a:lnTo>
                  <a:lnTo>
                    <a:pt x="31" y="82"/>
                  </a:lnTo>
                  <a:lnTo>
                    <a:pt x="16" y="117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0"/>
            <p:cNvSpPr/>
            <p:nvPr/>
          </p:nvSpPr>
          <p:spPr bwMode="auto">
            <a:xfrm>
              <a:off x="5203826" y="752475"/>
              <a:ext cx="263525" cy="192088"/>
            </a:xfrm>
            <a:custGeom>
              <a:avLst/>
              <a:gdLst>
                <a:gd name="T0" fmla="*/ 91 w 166"/>
                <a:gd name="T1" fmla="*/ 104 h 121"/>
                <a:gd name="T2" fmla="*/ 91 w 166"/>
                <a:gd name="T3" fmla="*/ 104 h 121"/>
                <a:gd name="T4" fmla="*/ 103 w 166"/>
                <a:gd name="T5" fmla="*/ 83 h 121"/>
                <a:gd name="T6" fmla="*/ 117 w 166"/>
                <a:gd name="T7" fmla="*/ 64 h 121"/>
                <a:gd name="T8" fmla="*/ 131 w 166"/>
                <a:gd name="T9" fmla="*/ 44 h 121"/>
                <a:gd name="T10" fmla="*/ 146 w 166"/>
                <a:gd name="T11" fmla="*/ 26 h 121"/>
                <a:gd name="T12" fmla="*/ 146 w 166"/>
                <a:gd name="T13" fmla="*/ 26 h 121"/>
                <a:gd name="T14" fmla="*/ 166 w 166"/>
                <a:gd name="T15" fmla="*/ 0 h 121"/>
                <a:gd name="T16" fmla="*/ 53 w 166"/>
                <a:gd name="T17" fmla="*/ 22 h 121"/>
                <a:gd name="T18" fmla="*/ 53 w 166"/>
                <a:gd name="T19" fmla="*/ 22 h 121"/>
                <a:gd name="T20" fmla="*/ 41 w 166"/>
                <a:gd name="T21" fmla="*/ 48 h 121"/>
                <a:gd name="T22" fmla="*/ 28 w 166"/>
                <a:gd name="T23" fmla="*/ 72 h 121"/>
                <a:gd name="T24" fmla="*/ 15 w 166"/>
                <a:gd name="T25" fmla="*/ 97 h 121"/>
                <a:gd name="T26" fmla="*/ 0 w 166"/>
                <a:gd name="T27" fmla="*/ 121 h 121"/>
                <a:gd name="T28" fmla="*/ 91 w 166"/>
                <a:gd name="T2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21">
                  <a:moveTo>
                    <a:pt x="91" y="104"/>
                  </a:moveTo>
                  <a:lnTo>
                    <a:pt x="91" y="104"/>
                  </a:lnTo>
                  <a:lnTo>
                    <a:pt x="103" y="83"/>
                  </a:lnTo>
                  <a:lnTo>
                    <a:pt x="117" y="64"/>
                  </a:lnTo>
                  <a:lnTo>
                    <a:pt x="131" y="44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66" y="0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1" y="48"/>
                  </a:lnTo>
                  <a:lnTo>
                    <a:pt x="28" y="72"/>
                  </a:lnTo>
                  <a:lnTo>
                    <a:pt x="15" y="97"/>
                  </a:lnTo>
                  <a:lnTo>
                    <a:pt x="0" y="121"/>
                  </a:lnTo>
                  <a:lnTo>
                    <a:pt x="91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1"/>
            <p:cNvSpPr/>
            <p:nvPr/>
          </p:nvSpPr>
          <p:spPr bwMode="auto">
            <a:xfrm>
              <a:off x="3702051" y="3844925"/>
              <a:ext cx="317500" cy="201613"/>
            </a:xfrm>
            <a:custGeom>
              <a:avLst/>
              <a:gdLst>
                <a:gd name="T0" fmla="*/ 124 w 200"/>
                <a:gd name="T1" fmla="*/ 14 h 127"/>
                <a:gd name="T2" fmla="*/ 124 w 200"/>
                <a:gd name="T3" fmla="*/ 14 h 127"/>
                <a:gd name="T4" fmla="*/ 62 w 200"/>
                <a:gd name="T5" fmla="*/ 70 h 127"/>
                <a:gd name="T6" fmla="*/ 30 w 200"/>
                <a:gd name="T7" fmla="*/ 98 h 127"/>
                <a:gd name="T8" fmla="*/ 0 w 200"/>
                <a:gd name="T9" fmla="*/ 127 h 127"/>
                <a:gd name="T10" fmla="*/ 105 w 200"/>
                <a:gd name="T11" fmla="*/ 108 h 127"/>
                <a:gd name="T12" fmla="*/ 105 w 200"/>
                <a:gd name="T13" fmla="*/ 108 h 127"/>
                <a:gd name="T14" fmla="*/ 128 w 200"/>
                <a:gd name="T15" fmla="*/ 79 h 127"/>
                <a:gd name="T16" fmla="*/ 151 w 200"/>
                <a:gd name="T17" fmla="*/ 52 h 127"/>
                <a:gd name="T18" fmla="*/ 200 w 200"/>
                <a:gd name="T19" fmla="*/ 0 h 127"/>
                <a:gd name="T20" fmla="*/ 124 w 200"/>
                <a:gd name="T21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27">
                  <a:moveTo>
                    <a:pt x="124" y="14"/>
                  </a:moveTo>
                  <a:lnTo>
                    <a:pt x="124" y="14"/>
                  </a:lnTo>
                  <a:lnTo>
                    <a:pt x="62" y="70"/>
                  </a:lnTo>
                  <a:lnTo>
                    <a:pt x="30" y="98"/>
                  </a:lnTo>
                  <a:lnTo>
                    <a:pt x="0" y="127"/>
                  </a:lnTo>
                  <a:lnTo>
                    <a:pt x="105" y="108"/>
                  </a:lnTo>
                  <a:lnTo>
                    <a:pt x="105" y="108"/>
                  </a:lnTo>
                  <a:lnTo>
                    <a:pt x="128" y="79"/>
                  </a:lnTo>
                  <a:lnTo>
                    <a:pt x="151" y="52"/>
                  </a:lnTo>
                  <a:lnTo>
                    <a:pt x="200" y="0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2"/>
            <p:cNvSpPr/>
            <p:nvPr/>
          </p:nvSpPr>
          <p:spPr bwMode="auto">
            <a:xfrm>
              <a:off x="3476626" y="3905250"/>
              <a:ext cx="230188" cy="184150"/>
            </a:xfrm>
            <a:custGeom>
              <a:avLst/>
              <a:gdLst>
                <a:gd name="T0" fmla="*/ 145 w 145"/>
                <a:gd name="T1" fmla="*/ 0 h 116"/>
                <a:gd name="T2" fmla="*/ 69 w 145"/>
                <a:gd name="T3" fmla="*/ 14 h 116"/>
                <a:gd name="T4" fmla="*/ 69 w 145"/>
                <a:gd name="T5" fmla="*/ 14 h 116"/>
                <a:gd name="T6" fmla="*/ 35 w 145"/>
                <a:gd name="T7" fmla="*/ 65 h 116"/>
                <a:gd name="T8" fmla="*/ 0 w 145"/>
                <a:gd name="T9" fmla="*/ 116 h 116"/>
                <a:gd name="T10" fmla="*/ 80 w 145"/>
                <a:gd name="T11" fmla="*/ 101 h 116"/>
                <a:gd name="T12" fmla="*/ 80 w 145"/>
                <a:gd name="T13" fmla="*/ 101 h 116"/>
                <a:gd name="T14" fmla="*/ 112 w 145"/>
                <a:gd name="T15" fmla="*/ 50 h 116"/>
                <a:gd name="T16" fmla="*/ 128 w 145"/>
                <a:gd name="T17" fmla="*/ 24 h 116"/>
                <a:gd name="T18" fmla="*/ 145 w 145"/>
                <a:gd name="T19" fmla="*/ 0 h 116"/>
                <a:gd name="T20" fmla="*/ 145 w 145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16">
                  <a:moveTo>
                    <a:pt x="145" y="0"/>
                  </a:moveTo>
                  <a:lnTo>
                    <a:pt x="69" y="14"/>
                  </a:lnTo>
                  <a:lnTo>
                    <a:pt x="69" y="14"/>
                  </a:lnTo>
                  <a:lnTo>
                    <a:pt x="35" y="65"/>
                  </a:lnTo>
                  <a:lnTo>
                    <a:pt x="0" y="116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112" y="50"/>
                  </a:lnTo>
                  <a:lnTo>
                    <a:pt x="128" y="24"/>
                  </a:lnTo>
                  <a:lnTo>
                    <a:pt x="145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3152776" y="4000500"/>
              <a:ext cx="109538" cy="150813"/>
            </a:xfrm>
            <a:custGeom>
              <a:avLst/>
              <a:gdLst>
                <a:gd name="T0" fmla="*/ 66 w 69"/>
                <a:gd name="T1" fmla="*/ 3 h 95"/>
                <a:gd name="T2" fmla="*/ 66 w 69"/>
                <a:gd name="T3" fmla="*/ 3 h 95"/>
                <a:gd name="T4" fmla="*/ 49 w 69"/>
                <a:gd name="T5" fmla="*/ 23 h 95"/>
                <a:gd name="T6" fmla="*/ 29 w 69"/>
                <a:gd name="T7" fmla="*/ 45 h 95"/>
                <a:gd name="T8" fmla="*/ 20 w 69"/>
                <a:gd name="T9" fmla="*/ 57 h 95"/>
                <a:gd name="T10" fmla="*/ 12 w 69"/>
                <a:gd name="T11" fmla="*/ 70 h 95"/>
                <a:gd name="T12" fmla="*/ 6 w 69"/>
                <a:gd name="T13" fmla="*/ 83 h 95"/>
                <a:gd name="T14" fmla="*/ 0 w 69"/>
                <a:gd name="T15" fmla="*/ 95 h 95"/>
                <a:gd name="T16" fmla="*/ 18 w 69"/>
                <a:gd name="T17" fmla="*/ 93 h 95"/>
                <a:gd name="T18" fmla="*/ 18 w 69"/>
                <a:gd name="T19" fmla="*/ 93 h 95"/>
                <a:gd name="T20" fmla="*/ 29 w 69"/>
                <a:gd name="T21" fmla="*/ 68 h 95"/>
                <a:gd name="T22" fmla="*/ 41 w 69"/>
                <a:gd name="T23" fmla="*/ 45 h 95"/>
                <a:gd name="T24" fmla="*/ 55 w 69"/>
                <a:gd name="T25" fmla="*/ 22 h 95"/>
                <a:gd name="T26" fmla="*/ 69 w 69"/>
                <a:gd name="T27" fmla="*/ 0 h 95"/>
                <a:gd name="T28" fmla="*/ 69 w 69"/>
                <a:gd name="T29" fmla="*/ 0 h 95"/>
                <a:gd name="T30" fmla="*/ 66 w 69"/>
                <a:gd name="T31" fmla="*/ 3 h 95"/>
                <a:gd name="T32" fmla="*/ 66 w 69"/>
                <a:gd name="T33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95">
                  <a:moveTo>
                    <a:pt x="66" y="3"/>
                  </a:moveTo>
                  <a:lnTo>
                    <a:pt x="66" y="3"/>
                  </a:lnTo>
                  <a:lnTo>
                    <a:pt x="49" y="23"/>
                  </a:lnTo>
                  <a:lnTo>
                    <a:pt x="29" y="45"/>
                  </a:lnTo>
                  <a:lnTo>
                    <a:pt x="20" y="57"/>
                  </a:lnTo>
                  <a:lnTo>
                    <a:pt x="12" y="70"/>
                  </a:lnTo>
                  <a:lnTo>
                    <a:pt x="6" y="83"/>
                  </a:lnTo>
                  <a:lnTo>
                    <a:pt x="0" y="95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29" y="68"/>
                  </a:lnTo>
                  <a:lnTo>
                    <a:pt x="41" y="45"/>
                  </a:lnTo>
                  <a:lnTo>
                    <a:pt x="55" y="2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5951538" y="3449638"/>
              <a:ext cx="120650" cy="163513"/>
            </a:xfrm>
            <a:custGeom>
              <a:avLst/>
              <a:gdLst>
                <a:gd name="T0" fmla="*/ 76 w 76"/>
                <a:gd name="T1" fmla="*/ 0 h 103"/>
                <a:gd name="T2" fmla="*/ 65 w 76"/>
                <a:gd name="T3" fmla="*/ 1 h 103"/>
                <a:gd name="T4" fmla="*/ 65 w 76"/>
                <a:gd name="T5" fmla="*/ 1 h 103"/>
                <a:gd name="T6" fmla="*/ 33 w 76"/>
                <a:gd name="T7" fmla="*/ 53 h 103"/>
                <a:gd name="T8" fmla="*/ 0 w 76"/>
                <a:gd name="T9" fmla="*/ 103 h 103"/>
                <a:gd name="T10" fmla="*/ 7 w 76"/>
                <a:gd name="T11" fmla="*/ 102 h 103"/>
                <a:gd name="T12" fmla="*/ 7 w 76"/>
                <a:gd name="T13" fmla="*/ 102 h 103"/>
                <a:gd name="T14" fmla="*/ 8 w 76"/>
                <a:gd name="T15" fmla="*/ 99 h 103"/>
                <a:gd name="T16" fmla="*/ 8 w 76"/>
                <a:gd name="T17" fmla="*/ 99 h 103"/>
                <a:gd name="T18" fmla="*/ 76 w 76"/>
                <a:gd name="T19" fmla="*/ 0 h 103"/>
                <a:gd name="T20" fmla="*/ 76 w 76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76" y="0"/>
                  </a:moveTo>
                  <a:lnTo>
                    <a:pt x="65" y="1"/>
                  </a:lnTo>
                  <a:lnTo>
                    <a:pt x="65" y="1"/>
                  </a:lnTo>
                  <a:lnTo>
                    <a:pt x="33" y="53"/>
                  </a:lnTo>
                  <a:lnTo>
                    <a:pt x="0" y="103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6389688" y="1200150"/>
              <a:ext cx="119063" cy="271463"/>
            </a:xfrm>
            <a:custGeom>
              <a:avLst/>
              <a:gdLst>
                <a:gd name="T0" fmla="*/ 75 w 75"/>
                <a:gd name="T1" fmla="*/ 28 h 171"/>
                <a:gd name="T2" fmla="*/ 69 w 75"/>
                <a:gd name="T3" fmla="*/ 0 h 171"/>
                <a:gd name="T4" fmla="*/ 69 w 75"/>
                <a:gd name="T5" fmla="*/ 0 h 171"/>
                <a:gd name="T6" fmla="*/ 36 w 75"/>
                <a:gd name="T7" fmla="*/ 52 h 171"/>
                <a:gd name="T8" fmla="*/ 19 w 75"/>
                <a:gd name="T9" fmla="*/ 78 h 171"/>
                <a:gd name="T10" fmla="*/ 0 w 75"/>
                <a:gd name="T11" fmla="*/ 104 h 171"/>
                <a:gd name="T12" fmla="*/ 13 w 75"/>
                <a:gd name="T13" fmla="*/ 171 h 171"/>
                <a:gd name="T14" fmla="*/ 13 w 75"/>
                <a:gd name="T15" fmla="*/ 171 h 171"/>
                <a:gd name="T16" fmla="*/ 30 w 75"/>
                <a:gd name="T17" fmla="*/ 136 h 171"/>
                <a:gd name="T18" fmla="*/ 46 w 75"/>
                <a:gd name="T19" fmla="*/ 100 h 171"/>
                <a:gd name="T20" fmla="*/ 61 w 75"/>
                <a:gd name="T21" fmla="*/ 65 h 171"/>
                <a:gd name="T22" fmla="*/ 75 w 75"/>
                <a:gd name="T23" fmla="*/ 28 h 171"/>
                <a:gd name="T24" fmla="*/ 75 w 75"/>
                <a:gd name="T25" fmla="*/ 2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71">
                  <a:moveTo>
                    <a:pt x="75" y="28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36" y="52"/>
                  </a:lnTo>
                  <a:lnTo>
                    <a:pt x="19" y="78"/>
                  </a:lnTo>
                  <a:lnTo>
                    <a:pt x="0" y="104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30" y="136"/>
                  </a:lnTo>
                  <a:lnTo>
                    <a:pt x="46" y="100"/>
                  </a:lnTo>
                  <a:lnTo>
                    <a:pt x="61" y="65"/>
                  </a:lnTo>
                  <a:lnTo>
                    <a:pt x="75" y="28"/>
                  </a:lnTo>
                  <a:lnTo>
                    <a:pt x="75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6"/>
            <p:cNvSpPr/>
            <p:nvPr/>
          </p:nvSpPr>
          <p:spPr bwMode="auto">
            <a:xfrm>
              <a:off x="6330951" y="887413"/>
              <a:ext cx="119063" cy="220663"/>
            </a:xfrm>
            <a:custGeom>
              <a:avLst/>
              <a:gdLst>
                <a:gd name="T0" fmla="*/ 0 w 75"/>
                <a:gd name="T1" fmla="*/ 109 h 139"/>
                <a:gd name="T2" fmla="*/ 6 w 75"/>
                <a:gd name="T3" fmla="*/ 139 h 139"/>
                <a:gd name="T4" fmla="*/ 6 w 75"/>
                <a:gd name="T5" fmla="*/ 139 h 139"/>
                <a:gd name="T6" fmla="*/ 24 w 75"/>
                <a:gd name="T7" fmla="*/ 113 h 139"/>
                <a:gd name="T8" fmla="*/ 41 w 75"/>
                <a:gd name="T9" fmla="*/ 87 h 139"/>
                <a:gd name="T10" fmla="*/ 75 w 75"/>
                <a:gd name="T11" fmla="*/ 34 h 139"/>
                <a:gd name="T12" fmla="*/ 69 w 75"/>
                <a:gd name="T13" fmla="*/ 6 h 139"/>
                <a:gd name="T14" fmla="*/ 69 w 75"/>
                <a:gd name="T15" fmla="*/ 6 h 139"/>
                <a:gd name="T16" fmla="*/ 68 w 75"/>
                <a:gd name="T17" fmla="*/ 0 h 139"/>
                <a:gd name="T18" fmla="*/ 68 w 75"/>
                <a:gd name="T19" fmla="*/ 0 h 139"/>
                <a:gd name="T20" fmla="*/ 50 w 75"/>
                <a:gd name="T21" fmla="*/ 27 h 139"/>
                <a:gd name="T22" fmla="*/ 33 w 75"/>
                <a:gd name="T23" fmla="*/ 52 h 139"/>
                <a:gd name="T24" fmla="*/ 15 w 75"/>
                <a:gd name="T25" fmla="*/ 80 h 139"/>
                <a:gd name="T26" fmla="*/ 0 w 75"/>
                <a:gd name="T27" fmla="*/ 109 h 139"/>
                <a:gd name="T28" fmla="*/ 0 w 75"/>
                <a:gd name="T29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39">
                  <a:moveTo>
                    <a:pt x="0" y="109"/>
                  </a:moveTo>
                  <a:lnTo>
                    <a:pt x="6" y="139"/>
                  </a:lnTo>
                  <a:lnTo>
                    <a:pt x="6" y="139"/>
                  </a:lnTo>
                  <a:lnTo>
                    <a:pt x="24" y="113"/>
                  </a:lnTo>
                  <a:lnTo>
                    <a:pt x="41" y="87"/>
                  </a:lnTo>
                  <a:lnTo>
                    <a:pt x="75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0" y="27"/>
                  </a:lnTo>
                  <a:lnTo>
                    <a:pt x="33" y="52"/>
                  </a:lnTo>
                  <a:lnTo>
                    <a:pt x="15" y="8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7"/>
            <p:cNvSpPr/>
            <p:nvPr/>
          </p:nvSpPr>
          <p:spPr bwMode="auto">
            <a:xfrm>
              <a:off x="3622676" y="3873500"/>
              <a:ext cx="247650" cy="188913"/>
            </a:xfrm>
            <a:custGeom>
              <a:avLst/>
              <a:gdLst>
                <a:gd name="T0" fmla="*/ 68 w 156"/>
                <a:gd name="T1" fmla="*/ 16 h 119"/>
                <a:gd name="T2" fmla="*/ 68 w 156"/>
                <a:gd name="T3" fmla="*/ 16 h 119"/>
                <a:gd name="T4" fmla="*/ 49 w 156"/>
                <a:gd name="T5" fmla="*/ 42 h 119"/>
                <a:gd name="T6" fmla="*/ 32 w 156"/>
                <a:gd name="T7" fmla="*/ 66 h 119"/>
                <a:gd name="T8" fmla="*/ 0 w 156"/>
                <a:gd name="T9" fmla="*/ 119 h 119"/>
                <a:gd name="T10" fmla="*/ 33 w 156"/>
                <a:gd name="T11" fmla="*/ 113 h 119"/>
                <a:gd name="T12" fmla="*/ 33 w 156"/>
                <a:gd name="T13" fmla="*/ 113 h 119"/>
                <a:gd name="T14" fmla="*/ 63 w 156"/>
                <a:gd name="T15" fmla="*/ 83 h 119"/>
                <a:gd name="T16" fmla="*/ 93 w 156"/>
                <a:gd name="T17" fmla="*/ 55 h 119"/>
                <a:gd name="T18" fmla="*/ 156 w 156"/>
                <a:gd name="T19" fmla="*/ 0 h 119"/>
                <a:gd name="T20" fmla="*/ 68 w 156"/>
                <a:gd name="T21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9">
                  <a:moveTo>
                    <a:pt x="68" y="16"/>
                  </a:moveTo>
                  <a:lnTo>
                    <a:pt x="68" y="16"/>
                  </a:lnTo>
                  <a:lnTo>
                    <a:pt x="49" y="42"/>
                  </a:lnTo>
                  <a:lnTo>
                    <a:pt x="32" y="66"/>
                  </a:lnTo>
                  <a:lnTo>
                    <a:pt x="0" y="119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63" y="83"/>
                  </a:lnTo>
                  <a:lnTo>
                    <a:pt x="93" y="55"/>
                  </a:lnTo>
                  <a:lnTo>
                    <a:pt x="156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8"/>
            <p:cNvSpPr/>
            <p:nvPr/>
          </p:nvSpPr>
          <p:spPr bwMode="auto">
            <a:xfrm>
              <a:off x="2386013" y="2149475"/>
              <a:ext cx="122238" cy="204788"/>
            </a:xfrm>
            <a:custGeom>
              <a:avLst/>
              <a:gdLst>
                <a:gd name="T0" fmla="*/ 77 w 77"/>
                <a:gd name="T1" fmla="*/ 34 h 129"/>
                <a:gd name="T2" fmla="*/ 71 w 77"/>
                <a:gd name="T3" fmla="*/ 0 h 129"/>
                <a:gd name="T4" fmla="*/ 71 w 77"/>
                <a:gd name="T5" fmla="*/ 0 h 129"/>
                <a:gd name="T6" fmla="*/ 0 w 77"/>
                <a:gd name="T7" fmla="*/ 98 h 129"/>
                <a:gd name="T8" fmla="*/ 7 w 77"/>
                <a:gd name="T9" fmla="*/ 129 h 129"/>
                <a:gd name="T10" fmla="*/ 7 w 77"/>
                <a:gd name="T11" fmla="*/ 129 h 129"/>
                <a:gd name="T12" fmla="*/ 23 w 77"/>
                <a:gd name="T13" fmla="*/ 105 h 129"/>
                <a:gd name="T14" fmla="*/ 40 w 77"/>
                <a:gd name="T15" fmla="*/ 80 h 129"/>
                <a:gd name="T16" fmla="*/ 59 w 77"/>
                <a:gd name="T17" fmla="*/ 57 h 129"/>
                <a:gd name="T18" fmla="*/ 77 w 77"/>
                <a:gd name="T19" fmla="*/ 34 h 129"/>
                <a:gd name="T20" fmla="*/ 77 w 77"/>
                <a:gd name="T21" fmla="*/ 3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29">
                  <a:moveTo>
                    <a:pt x="77" y="3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8"/>
                  </a:lnTo>
                  <a:lnTo>
                    <a:pt x="7" y="129"/>
                  </a:lnTo>
                  <a:lnTo>
                    <a:pt x="7" y="129"/>
                  </a:lnTo>
                  <a:lnTo>
                    <a:pt x="23" y="105"/>
                  </a:lnTo>
                  <a:lnTo>
                    <a:pt x="40" y="80"/>
                  </a:lnTo>
                  <a:lnTo>
                    <a:pt x="59" y="57"/>
                  </a:lnTo>
                  <a:lnTo>
                    <a:pt x="77" y="34"/>
                  </a:lnTo>
                  <a:lnTo>
                    <a:pt x="77" y="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9"/>
            <p:cNvSpPr/>
            <p:nvPr/>
          </p:nvSpPr>
          <p:spPr bwMode="auto">
            <a:xfrm>
              <a:off x="3109913" y="3992563"/>
              <a:ext cx="139700" cy="168275"/>
            </a:xfrm>
            <a:custGeom>
              <a:avLst/>
              <a:gdLst>
                <a:gd name="T0" fmla="*/ 70 w 88"/>
                <a:gd name="T1" fmla="*/ 21 h 106"/>
                <a:gd name="T2" fmla="*/ 70 w 88"/>
                <a:gd name="T3" fmla="*/ 21 h 106"/>
                <a:gd name="T4" fmla="*/ 88 w 88"/>
                <a:gd name="T5" fmla="*/ 0 h 106"/>
                <a:gd name="T6" fmla="*/ 76 w 88"/>
                <a:gd name="T7" fmla="*/ 2 h 106"/>
                <a:gd name="T8" fmla="*/ 76 w 88"/>
                <a:gd name="T9" fmla="*/ 2 h 106"/>
                <a:gd name="T10" fmla="*/ 70 w 88"/>
                <a:gd name="T11" fmla="*/ 11 h 106"/>
                <a:gd name="T12" fmla="*/ 70 w 88"/>
                <a:gd name="T13" fmla="*/ 11 h 106"/>
                <a:gd name="T14" fmla="*/ 35 w 88"/>
                <a:gd name="T15" fmla="*/ 59 h 106"/>
                <a:gd name="T16" fmla="*/ 18 w 88"/>
                <a:gd name="T17" fmla="*/ 82 h 106"/>
                <a:gd name="T18" fmla="*/ 0 w 88"/>
                <a:gd name="T19" fmla="*/ 106 h 106"/>
                <a:gd name="T20" fmla="*/ 17 w 88"/>
                <a:gd name="T21" fmla="*/ 103 h 106"/>
                <a:gd name="T22" fmla="*/ 17 w 88"/>
                <a:gd name="T23" fmla="*/ 103 h 106"/>
                <a:gd name="T24" fmla="*/ 21 w 88"/>
                <a:gd name="T25" fmla="*/ 92 h 106"/>
                <a:gd name="T26" fmla="*/ 25 w 88"/>
                <a:gd name="T27" fmla="*/ 79 h 106"/>
                <a:gd name="T28" fmla="*/ 32 w 88"/>
                <a:gd name="T29" fmla="*/ 68 h 106"/>
                <a:gd name="T30" fmla="*/ 39 w 88"/>
                <a:gd name="T31" fmla="*/ 59 h 106"/>
                <a:gd name="T32" fmla="*/ 54 w 88"/>
                <a:gd name="T33" fmla="*/ 38 h 106"/>
                <a:gd name="T34" fmla="*/ 70 w 88"/>
                <a:gd name="T35" fmla="*/ 21 h 106"/>
                <a:gd name="T36" fmla="*/ 70 w 88"/>
                <a:gd name="T37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106">
                  <a:moveTo>
                    <a:pt x="70" y="21"/>
                  </a:moveTo>
                  <a:lnTo>
                    <a:pt x="70" y="21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35" y="59"/>
                  </a:lnTo>
                  <a:lnTo>
                    <a:pt x="18" y="82"/>
                  </a:lnTo>
                  <a:lnTo>
                    <a:pt x="0" y="106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21" y="92"/>
                  </a:lnTo>
                  <a:lnTo>
                    <a:pt x="25" y="79"/>
                  </a:lnTo>
                  <a:lnTo>
                    <a:pt x="32" y="68"/>
                  </a:lnTo>
                  <a:lnTo>
                    <a:pt x="39" y="59"/>
                  </a:lnTo>
                  <a:lnTo>
                    <a:pt x="54" y="38"/>
                  </a:lnTo>
                  <a:lnTo>
                    <a:pt x="70" y="21"/>
                  </a:lnTo>
                  <a:lnTo>
                    <a:pt x="70" y="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0"/>
            <p:cNvSpPr/>
            <p:nvPr/>
          </p:nvSpPr>
          <p:spPr bwMode="auto">
            <a:xfrm>
              <a:off x="4087813" y="977900"/>
              <a:ext cx="207963" cy="182563"/>
            </a:xfrm>
            <a:custGeom>
              <a:avLst/>
              <a:gdLst>
                <a:gd name="T0" fmla="*/ 131 w 131"/>
                <a:gd name="T1" fmla="*/ 0 h 115"/>
                <a:gd name="T2" fmla="*/ 89 w 131"/>
                <a:gd name="T3" fmla="*/ 9 h 115"/>
                <a:gd name="T4" fmla="*/ 89 w 131"/>
                <a:gd name="T5" fmla="*/ 9 h 115"/>
                <a:gd name="T6" fmla="*/ 66 w 131"/>
                <a:gd name="T7" fmla="*/ 34 h 115"/>
                <a:gd name="T8" fmla="*/ 44 w 131"/>
                <a:gd name="T9" fmla="*/ 60 h 115"/>
                <a:gd name="T10" fmla="*/ 0 w 131"/>
                <a:gd name="T11" fmla="*/ 115 h 115"/>
                <a:gd name="T12" fmla="*/ 39 w 131"/>
                <a:gd name="T13" fmla="*/ 107 h 115"/>
                <a:gd name="T14" fmla="*/ 39 w 131"/>
                <a:gd name="T15" fmla="*/ 107 h 115"/>
                <a:gd name="T16" fmla="*/ 86 w 131"/>
                <a:gd name="T17" fmla="*/ 54 h 115"/>
                <a:gd name="T18" fmla="*/ 109 w 131"/>
                <a:gd name="T19" fmla="*/ 27 h 115"/>
                <a:gd name="T20" fmla="*/ 131 w 131"/>
                <a:gd name="T21" fmla="*/ 0 h 115"/>
                <a:gd name="T22" fmla="*/ 131 w 131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15">
                  <a:moveTo>
                    <a:pt x="131" y="0"/>
                  </a:moveTo>
                  <a:lnTo>
                    <a:pt x="89" y="9"/>
                  </a:lnTo>
                  <a:lnTo>
                    <a:pt x="89" y="9"/>
                  </a:lnTo>
                  <a:lnTo>
                    <a:pt x="66" y="34"/>
                  </a:lnTo>
                  <a:lnTo>
                    <a:pt x="44" y="60"/>
                  </a:lnTo>
                  <a:lnTo>
                    <a:pt x="0" y="115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86" y="54"/>
                  </a:lnTo>
                  <a:lnTo>
                    <a:pt x="109" y="27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1"/>
            <p:cNvSpPr/>
            <p:nvPr/>
          </p:nvSpPr>
          <p:spPr bwMode="auto">
            <a:xfrm>
              <a:off x="2693988" y="3767138"/>
              <a:ext cx="166688" cy="293688"/>
            </a:xfrm>
            <a:custGeom>
              <a:avLst/>
              <a:gdLst>
                <a:gd name="T0" fmla="*/ 88 w 105"/>
                <a:gd name="T1" fmla="*/ 73 h 185"/>
                <a:gd name="T2" fmla="*/ 73 w 105"/>
                <a:gd name="T3" fmla="*/ 0 h 185"/>
                <a:gd name="T4" fmla="*/ 73 w 105"/>
                <a:gd name="T5" fmla="*/ 0 h 185"/>
                <a:gd name="T6" fmla="*/ 0 w 105"/>
                <a:gd name="T7" fmla="*/ 82 h 185"/>
                <a:gd name="T8" fmla="*/ 1 w 105"/>
                <a:gd name="T9" fmla="*/ 90 h 185"/>
                <a:gd name="T10" fmla="*/ 1 w 105"/>
                <a:gd name="T11" fmla="*/ 90 h 185"/>
                <a:gd name="T12" fmla="*/ 4 w 105"/>
                <a:gd name="T13" fmla="*/ 104 h 185"/>
                <a:gd name="T14" fmla="*/ 8 w 105"/>
                <a:gd name="T15" fmla="*/ 116 h 185"/>
                <a:gd name="T16" fmla="*/ 13 w 105"/>
                <a:gd name="T17" fmla="*/ 130 h 185"/>
                <a:gd name="T18" fmla="*/ 19 w 105"/>
                <a:gd name="T19" fmla="*/ 142 h 185"/>
                <a:gd name="T20" fmla="*/ 25 w 105"/>
                <a:gd name="T21" fmla="*/ 153 h 185"/>
                <a:gd name="T22" fmla="*/ 31 w 105"/>
                <a:gd name="T23" fmla="*/ 164 h 185"/>
                <a:gd name="T24" fmla="*/ 40 w 105"/>
                <a:gd name="T25" fmla="*/ 175 h 185"/>
                <a:gd name="T26" fmla="*/ 47 w 105"/>
                <a:gd name="T27" fmla="*/ 185 h 185"/>
                <a:gd name="T28" fmla="*/ 47 w 105"/>
                <a:gd name="T29" fmla="*/ 185 h 185"/>
                <a:gd name="T30" fmla="*/ 75 w 105"/>
                <a:gd name="T31" fmla="*/ 150 h 185"/>
                <a:gd name="T32" fmla="*/ 105 w 105"/>
                <a:gd name="T33" fmla="*/ 116 h 185"/>
                <a:gd name="T34" fmla="*/ 105 w 105"/>
                <a:gd name="T35" fmla="*/ 116 h 185"/>
                <a:gd name="T36" fmla="*/ 99 w 105"/>
                <a:gd name="T37" fmla="*/ 106 h 185"/>
                <a:gd name="T38" fmla="*/ 94 w 105"/>
                <a:gd name="T39" fmla="*/ 95 h 185"/>
                <a:gd name="T40" fmla="*/ 90 w 105"/>
                <a:gd name="T41" fmla="*/ 84 h 185"/>
                <a:gd name="T42" fmla="*/ 88 w 105"/>
                <a:gd name="T43" fmla="*/ 73 h 185"/>
                <a:gd name="T44" fmla="*/ 88 w 105"/>
                <a:gd name="T4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85">
                  <a:moveTo>
                    <a:pt x="88" y="73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0" y="82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3" y="130"/>
                  </a:lnTo>
                  <a:lnTo>
                    <a:pt x="19" y="142"/>
                  </a:lnTo>
                  <a:lnTo>
                    <a:pt x="25" y="153"/>
                  </a:lnTo>
                  <a:lnTo>
                    <a:pt x="31" y="164"/>
                  </a:lnTo>
                  <a:lnTo>
                    <a:pt x="40" y="175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75" y="150"/>
                  </a:lnTo>
                  <a:lnTo>
                    <a:pt x="105" y="116"/>
                  </a:lnTo>
                  <a:lnTo>
                    <a:pt x="105" y="116"/>
                  </a:lnTo>
                  <a:lnTo>
                    <a:pt x="99" y="106"/>
                  </a:lnTo>
                  <a:lnTo>
                    <a:pt x="94" y="95"/>
                  </a:lnTo>
                  <a:lnTo>
                    <a:pt x="90" y="84"/>
                  </a:lnTo>
                  <a:lnTo>
                    <a:pt x="88" y="73"/>
                  </a:lnTo>
                  <a:lnTo>
                    <a:pt x="88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2"/>
            <p:cNvSpPr/>
            <p:nvPr/>
          </p:nvSpPr>
          <p:spPr bwMode="auto">
            <a:xfrm>
              <a:off x="2781301" y="3962400"/>
              <a:ext cx="142875" cy="161925"/>
            </a:xfrm>
            <a:custGeom>
              <a:avLst/>
              <a:gdLst>
                <a:gd name="T0" fmla="*/ 84 w 90"/>
                <a:gd name="T1" fmla="*/ 46 h 102"/>
                <a:gd name="T2" fmla="*/ 84 w 90"/>
                <a:gd name="T3" fmla="*/ 46 h 102"/>
                <a:gd name="T4" fmla="*/ 90 w 90"/>
                <a:gd name="T5" fmla="*/ 31 h 102"/>
                <a:gd name="T6" fmla="*/ 90 w 90"/>
                <a:gd name="T7" fmla="*/ 31 h 102"/>
                <a:gd name="T8" fmla="*/ 81 w 90"/>
                <a:gd name="T9" fmla="*/ 25 h 102"/>
                <a:gd name="T10" fmla="*/ 72 w 90"/>
                <a:gd name="T11" fmla="*/ 18 h 102"/>
                <a:gd name="T12" fmla="*/ 63 w 90"/>
                <a:gd name="T13" fmla="*/ 9 h 102"/>
                <a:gd name="T14" fmla="*/ 56 w 90"/>
                <a:gd name="T15" fmla="*/ 0 h 102"/>
                <a:gd name="T16" fmla="*/ 56 w 90"/>
                <a:gd name="T17" fmla="*/ 0 h 102"/>
                <a:gd name="T18" fmla="*/ 35 w 90"/>
                <a:gd name="T19" fmla="*/ 26 h 102"/>
                <a:gd name="T20" fmla="*/ 35 w 90"/>
                <a:gd name="T21" fmla="*/ 26 h 102"/>
                <a:gd name="T22" fmla="*/ 0 w 90"/>
                <a:gd name="T23" fmla="*/ 70 h 102"/>
                <a:gd name="T24" fmla="*/ 0 w 90"/>
                <a:gd name="T25" fmla="*/ 70 h 102"/>
                <a:gd name="T26" fmla="*/ 9 w 90"/>
                <a:gd name="T27" fmla="*/ 79 h 102"/>
                <a:gd name="T28" fmla="*/ 19 w 90"/>
                <a:gd name="T29" fmla="*/ 87 h 102"/>
                <a:gd name="T30" fmla="*/ 29 w 90"/>
                <a:gd name="T31" fmla="*/ 95 h 102"/>
                <a:gd name="T32" fmla="*/ 40 w 90"/>
                <a:gd name="T33" fmla="*/ 102 h 102"/>
                <a:gd name="T34" fmla="*/ 40 w 90"/>
                <a:gd name="T35" fmla="*/ 102 h 102"/>
                <a:gd name="T36" fmla="*/ 50 w 90"/>
                <a:gd name="T37" fmla="*/ 87 h 102"/>
                <a:gd name="T38" fmla="*/ 60 w 90"/>
                <a:gd name="T39" fmla="*/ 73 h 102"/>
                <a:gd name="T40" fmla="*/ 72 w 90"/>
                <a:gd name="T41" fmla="*/ 58 h 102"/>
                <a:gd name="T42" fmla="*/ 84 w 90"/>
                <a:gd name="T43" fmla="*/ 46 h 102"/>
                <a:gd name="T44" fmla="*/ 84 w 90"/>
                <a:gd name="T4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2">
                  <a:moveTo>
                    <a:pt x="84" y="46"/>
                  </a:moveTo>
                  <a:lnTo>
                    <a:pt x="84" y="46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1" y="25"/>
                  </a:lnTo>
                  <a:lnTo>
                    <a:pt x="72" y="18"/>
                  </a:lnTo>
                  <a:lnTo>
                    <a:pt x="63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9" y="79"/>
                  </a:lnTo>
                  <a:lnTo>
                    <a:pt x="19" y="87"/>
                  </a:lnTo>
                  <a:lnTo>
                    <a:pt x="29" y="95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50" y="87"/>
                  </a:lnTo>
                  <a:lnTo>
                    <a:pt x="60" y="73"/>
                  </a:lnTo>
                  <a:lnTo>
                    <a:pt x="72" y="58"/>
                  </a:lnTo>
                  <a:lnTo>
                    <a:pt x="84" y="46"/>
                  </a:lnTo>
                  <a:lnTo>
                    <a:pt x="84" y="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3"/>
            <p:cNvSpPr/>
            <p:nvPr/>
          </p:nvSpPr>
          <p:spPr bwMode="auto">
            <a:xfrm>
              <a:off x="2401888" y="2241550"/>
              <a:ext cx="123825" cy="173038"/>
            </a:xfrm>
            <a:custGeom>
              <a:avLst/>
              <a:gdLst>
                <a:gd name="T0" fmla="*/ 0 w 78"/>
                <a:gd name="T1" fmla="*/ 87 h 109"/>
                <a:gd name="T2" fmla="*/ 3 w 78"/>
                <a:gd name="T3" fmla="*/ 109 h 109"/>
                <a:gd name="T4" fmla="*/ 3 w 78"/>
                <a:gd name="T5" fmla="*/ 109 h 109"/>
                <a:gd name="T6" fmla="*/ 40 w 78"/>
                <a:gd name="T7" fmla="*/ 70 h 109"/>
                <a:gd name="T8" fmla="*/ 78 w 78"/>
                <a:gd name="T9" fmla="*/ 31 h 109"/>
                <a:gd name="T10" fmla="*/ 72 w 78"/>
                <a:gd name="T11" fmla="*/ 0 h 109"/>
                <a:gd name="T12" fmla="*/ 72 w 78"/>
                <a:gd name="T13" fmla="*/ 0 h 109"/>
                <a:gd name="T14" fmla="*/ 56 w 78"/>
                <a:gd name="T15" fmla="*/ 22 h 109"/>
                <a:gd name="T16" fmla="*/ 38 w 78"/>
                <a:gd name="T17" fmla="*/ 44 h 109"/>
                <a:gd name="T18" fmla="*/ 19 w 78"/>
                <a:gd name="T19" fmla="*/ 67 h 109"/>
                <a:gd name="T20" fmla="*/ 0 w 78"/>
                <a:gd name="T21" fmla="*/ 87 h 109"/>
                <a:gd name="T22" fmla="*/ 0 w 78"/>
                <a:gd name="T23" fmla="*/ 8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9">
                  <a:moveTo>
                    <a:pt x="0" y="87"/>
                  </a:moveTo>
                  <a:lnTo>
                    <a:pt x="3" y="109"/>
                  </a:lnTo>
                  <a:lnTo>
                    <a:pt x="3" y="109"/>
                  </a:lnTo>
                  <a:lnTo>
                    <a:pt x="40" y="70"/>
                  </a:lnTo>
                  <a:lnTo>
                    <a:pt x="78" y="3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22"/>
                  </a:lnTo>
                  <a:lnTo>
                    <a:pt x="38" y="44"/>
                  </a:lnTo>
                  <a:lnTo>
                    <a:pt x="19" y="67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4"/>
            <p:cNvSpPr/>
            <p:nvPr/>
          </p:nvSpPr>
          <p:spPr bwMode="auto">
            <a:xfrm>
              <a:off x="2989263" y="4000500"/>
              <a:ext cx="219075" cy="173038"/>
            </a:xfrm>
            <a:custGeom>
              <a:avLst/>
              <a:gdLst>
                <a:gd name="T0" fmla="*/ 55 w 138"/>
                <a:gd name="T1" fmla="*/ 16 h 109"/>
                <a:gd name="T2" fmla="*/ 55 w 138"/>
                <a:gd name="T3" fmla="*/ 16 h 109"/>
                <a:gd name="T4" fmla="*/ 28 w 138"/>
                <a:gd name="T5" fmla="*/ 62 h 109"/>
                <a:gd name="T6" fmla="*/ 14 w 138"/>
                <a:gd name="T7" fmla="*/ 85 h 109"/>
                <a:gd name="T8" fmla="*/ 0 w 138"/>
                <a:gd name="T9" fmla="*/ 108 h 109"/>
                <a:gd name="T10" fmla="*/ 0 w 138"/>
                <a:gd name="T11" fmla="*/ 108 h 109"/>
                <a:gd name="T12" fmla="*/ 13 w 138"/>
                <a:gd name="T13" fmla="*/ 109 h 109"/>
                <a:gd name="T14" fmla="*/ 27 w 138"/>
                <a:gd name="T15" fmla="*/ 109 h 109"/>
                <a:gd name="T16" fmla="*/ 41 w 138"/>
                <a:gd name="T17" fmla="*/ 108 h 109"/>
                <a:gd name="T18" fmla="*/ 55 w 138"/>
                <a:gd name="T19" fmla="*/ 105 h 109"/>
                <a:gd name="T20" fmla="*/ 61 w 138"/>
                <a:gd name="T21" fmla="*/ 104 h 109"/>
                <a:gd name="T22" fmla="*/ 61 w 138"/>
                <a:gd name="T23" fmla="*/ 104 h 109"/>
                <a:gd name="T24" fmla="*/ 82 w 138"/>
                <a:gd name="T25" fmla="*/ 78 h 109"/>
                <a:gd name="T26" fmla="*/ 101 w 138"/>
                <a:gd name="T27" fmla="*/ 52 h 109"/>
                <a:gd name="T28" fmla="*/ 138 w 138"/>
                <a:gd name="T29" fmla="*/ 0 h 109"/>
                <a:gd name="T30" fmla="*/ 55 w 138"/>
                <a:gd name="T31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09">
                  <a:moveTo>
                    <a:pt x="55" y="16"/>
                  </a:moveTo>
                  <a:lnTo>
                    <a:pt x="55" y="16"/>
                  </a:lnTo>
                  <a:lnTo>
                    <a:pt x="28" y="62"/>
                  </a:lnTo>
                  <a:lnTo>
                    <a:pt x="14" y="8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3" y="109"/>
                  </a:lnTo>
                  <a:lnTo>
                    <a:pt x="27" y="109"/>
                  </a:lnTo>
                  <a:lnTo>
                    <a:pt x="41" y="108"/>
                  </a:lnTo>
                  <a:lnTo>
                    <a:pt x="55" y="105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82" y="78"/>
                  </a:lnTo>
                  <a:lnTo>
                    <a:pt x="101" y="52"/>
                  </a:lnTo>
                  <a:lnTo>
                    <a:pt x="138" y="0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5"/>
            <p:cNvSpPr/>
            <p:nvPr/>
          </p:nvSpPr>
          <p:spPr bwMode="auto">
            <a:xfrm>
              <a:off x="2859088" y="4071938"/>
              <a:ext cx="42863" cy="71438"/>
            </a:xfrm>
            <a:custGeom>
              <a:avLst/>
              <a:gdLst>
                <a:gd name="T0" fmla="*/ 20 w 27"/>
                <a:gd name="T1" fmla="*/ 31 h 45"/>
                <a:gd name="T2" fmla="*/ 20 w 27"/>
                <a:gd name="T3" fmla="*/ 31 h 45"/>
                <a:gd name="T4" fmla="*/ 23 w 27"/>
                <a:gd name="T5" fmla="*/ 16 h 45"/>
                <a:gd name="T6" fmla="*/ 27 w 27"/>
                <a:gd name="T7" fmla="*/ 0 h 45"/>
                <a:gd name="T8" fmla="*/ 27 w 27"/>
                <a:gd name="T9" fmla="*/ 0 h 45"/>
                <a:gd name="T10" fmla="*/ 12 w 27"/>
                <a:gd name="T11" fmla="*/ 18 h 45"/>
                <a:gd name="T12" fmla="*/ 0 w 27"/>
                <a:gd name="T13" fmla="*/ 38 h 45"/>
                <a:gd name="T14" fmla="*/ 0 w 27"/>
                <a:gd name="T15" fmla="*/ 38 h 45"/>
                <a:gd name="T16" fmla="*/ 14 w 27"/>
                <a:gd name="T17" fmla="*/ 45 h 45"/>
                <a:gd name="T18" fmla="*/ 14 w 27"/>
                <a:gd name="T19" fmla="*/ 45 h 45"/>
                <a:gd name="T20" fmla="*/ 14 w 27"/>
                <a:gd name="T21" fmla="*/ 45 h 45"/>
                <a:gd name="T22" fmla="*/ 20 w 27"/>
                <a:gd name="T23" fmla="*/ 31 h 45"/>
                <a:gd name="T24" fmla="*/ 20 w 27"/>
                <a:gd name="T25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5">
                  <a:moveTo>
                    <a:pt x="20" y="31"/>
                  </a:moveTo>
                  <a:lnTo>
                    <a:pt x="20" y="31"/>
                  </a:lnTo>
                  <a:lnTo>
                    <a:pt x="23" y="1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2" y="1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20" y="31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6"/>
            <p:cNvSpPr/>
            <p:nvPr/>
          </p:nvSpPr>
          <p:spPr bwMode="auto">
            <a:xfrm>
              <a:off x="5203826" y="3578225"/>
              <a:ext cx="200025" cy="179388"/>
            </a:xfrm>
            <a:custGeom>
              <a:avLst/>
              <a:gdLst>
                <a:gd name="T0" fmla="*/ 126 w 126"/>
                <a:gd name="T1" fmla="*/ 0 h 113"/>
                <a:gd name="T2" fmla="*/ 61 w 126"/>
                <a:gd name="T3" fmla="*/ 12 h 113"/>
                <a:gd name="T4" fmla="*/ 61 w 126"/>
                <a:gd name="T5" fmla="*/ 12 h 113"/>
                <a:gd name="T6" fmla="*/ 32 w 126"/>
                <a:gd name="T7" fmla="*/ 62 h 113"/>
                <a:gd name="T8" fmla="*/ 0 w 126"/>
                <a:gd name="T9" fmla="*/ 113 h 113"/>
                <a:gd name="T10" fmla="*/ 55 w 126"/>
                <a:gd name="T11" fmla="*/ 103 h 113"/>
                <a:gd name="T12" fmla="*/ 55 w 126"/>
                <a:gd name="T13" fmla="*/ 103 h 113"/>
                <a:gd name="T14" fmla="*/ 91 w 126"/>
                <a:gd name="T15" fmla="*/ 51 h 113"/>
                <a:gd name="T16" fmla="*/ 126 w 126"/>
                <a:gd name="T17" fmla="*/ 0 h 113"/>
                <a:gd name="T18" fmla="*/ 126 w 126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61" y="12"/>
                  </a:lnTo>
                  <a:lnTo>
                    <a:pt x="61" y="12"/>
                  </a:lnTo>
                  <a:lnTo>
                    <a:pt x="32" y="62"/>
                  </a:lnTo>
                  <a:lnTo>
                    <a:pt x="0" y="11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91" y="51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7"/>
            <p:cNvSpPr/>
            <p:nvPr/>
          </p:nvSpPr>
          <p:spPr bwMode="auto">
            <a:xfrm>
              <a:off x="4829176" y="3651250"/>
              <a:ext cx="188913" cy="179388"/>
            </a:xfrm>
            <a:custGeom>
              <a:avLst/>
              <a:gdLst>
                <a:gd name="T0" fmla="*/ 119 w 119"/>
                <a:gd name="T1" fmla="*/ 0 h 113"/>
                <a:gd name="T2" fmla="*/ 36 w 119"/>
                <a:gd name="T3" fmla="*/ 16 h 113"/>
                <a:gd name="T4" fmla="*/ 36 w 119"/>
                <a:gd name="T5" fmla="*/ 16 h 113"/>
                <a:gd name="T6" fmla="*/ 29 w 119"/>
                <a:gd name="T7" fmla="*/ 41 h 113"/>
                <a:gd name="T8" fmla="*/ 19 w 119"/>
                <a:gd name="T9" fmla="*/ 65 h 113"/>
                <a:gd name="T10" fmla="*/ 10 w 119"/>
                <a:gd name="T11" fmla="*/ 89 h 113"/>
                <a:gd name="T12" fmla="*/ 0 w 119"/>
                <a:gd name="T13" fmla="*/ 113 h 113"/>
                <a:gd name="T14" fmla="*/ 68 w 119"/>
                <a:gd name="T15" fmla="*/ 100 h 113"/>
                <a:gd name="T16" fmla="*/ 68 w 119"/>
                <a:gd name="T17" fmla="*/ 100 h 113"/>
                <a:gd name="T18" fmla="*/ 78 w 119"/>
                <a:gd name="T19" fmla="*/ 74 h 113"/>
                <a:gd name="T20" fmla="*/ 89 w 119"/>
                <a:gd name="T21" fmla="*/ 48 h 113"/>
                <a:gd name="T22" fmla="*/ 104 w 119"/>
                <a:gd name="T23" fmla="*/ 24 h 113"/>
                <a:gd name="T24" fmla="*/ 119 w 119"/>
                <a:gd name="T25" fmla="*/ 0 h 113"/>
                <a:gd name="T26" fmla="*/ 119 w 119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3">
                  <a:moveTo>
                    <a:pt x="119" y="0"/>
                  </a:moveTo>
                  <a:lnTo>
                    <a:pt x="36" y="16"/>
                  </a:lnTo>
                  <a:lnTo>
                    <a:pt x="36" y="16"/>
                  </a:lnTo>
                  <a:lnTo>
                    <a:pt x="29" y="41"/>
                  </a:lnTo>
                  <a:lnTo>
                    <a:pt x="19" y="65"/>
                  </a:lnTo>
                  <a:lnTo>
                    <a:pt x="10" y="89"/>
                  </a:lnTo>
                  <a:lnTo>
                    <a:pt x="0" y="11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78" y="74"/>
                  </a:lnTo>
                  <a:lnTo>
                    <a:pt x="89" y="48"/>
                  </a:lnTo>
                  <a:lnTo>
                    <a:pt x="104" y="24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8"/>
            <p:cNvSpPr/>
            <p:nvPr/>
          </p:nvSpPr>
          <p:spPr bwMode="auto">
            <a:xfrm>
              <a:off x="4954588" y="3629025"/>
              <a:ext cx="184150" cy="176213"/>
            </a:xfrm>
            <a:custGeom>
              <a:avLst/>
              <a:gdLst>
                <a:gd name="T0" fmla="*/ 53 w 116"/>
                <a:gd name="T1" fmla="*/ 12 h 111"/>
                <a:gd name="T2" fmla="*/ 53 w 116"/>
                <a:gd name="T3" fmla="*/ 12 h 111"/>
                <a:gd name="T4" fmla="*/ 37 w 116"/>
                <a:gd name="T5" fmla="*/ 35 h 111"/>
                <a:gd name="T6" fmla="*/ 22 w 116"/>
                <a:gd name="T7" fmla="*/ 60 h 111"/>
                <a:gd name="T8" fmla="*/ 10 w 116"/>
                <a:gd name="T9" fmla="*/ 86 h 111"/>
                <a:gd name="T10" fmla="*/ 0 w 116"/>
                <a:gd name="T11" fmla="*/ 111 h 111"/>
                <a:gd name="T12" fmla="*/ 51 w 116"/>
                <a:gd name="T13" fmla="*/ 101 h 111"/>
                <a:gd name="T14" fmla="*/ 51 w 116"/>
                <a:gd name="T15" fmla="*/ 101 h 111"/>
                <a:gd name="T16" fmla="*/ 116 w 116"/>
                <a:gd name="T17" fmla="*/ 0 h 111"/>
                <a:gd name="T18" fmla="*/ 53 w 116"/>
                <a:gd name="T19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1">
                  <a:moveTo>
                    <a:pt x="53" y="12"/>
                  </a:moveTo>
                  <a:lnTo>
                    <a:pt x="53" y="12"/>
                  </a:lnTo>
                  <a:lnTo>
                    <a:pt x="37" y="35"/>
                  </a:lnTo>
                  <a:lnTo>
                    <a:pt x="22" y="60"/>
                  </a:lnTo>
                  <a:lnTo>
                    <a:pt x="10" y="86"/>
                  </a:lnTo>
                  <a:lnTo>
                    <a:pt x="0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116" y="0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9"/>
            <p:cNvSpPr/>
            <p:nvPr/>
          </p:nvSpPr>
          <p:spPr bwMode="auto">
            <a:xfrm>
              <a:off x="3948113" y="3813175"/>
              <a:ext cx="234950" cy="187325"/>
            </a:xfrm>
            <a:custGeom>
              <a:avLst/>
              <a:gdLst>
                <a:gd name="T0" fmla="*/ 148 w 148"/>
                <a:gd name="T1" fmla="*/ 0 h 118"/>
                <a:gd name="T2" fmla="*/ 81 w 148"/>
                <a:gd name="T3" fmla="*/ 12 h 118"/>
                <a:gd name="T4" fmla="*/ 81 w 148"/>
                <a:gd name="T5" fmla="*/ 12 h 118"/>
                <a:gd name="T6" fmla="*/ 41 w 148"/>
                <a:gd name="T7" fmla="*/ 66 h 118"/>
                <a:gd name="T8" fmla="*/ 22 w 148"/>
                <a:gd name="T9" fmla="*/ 92 h 118"/>
                <a:gd name="T10" fmla="*/ 0 w 148"/>
                <a:gd name="T11" fmla="*/ 118 h 118"/>
                <a:gd name="T12" fmla="*/ 65 w 148"/>
                <a:gd name="T13" fmla="*/ 105 h 118"/>
                <a:gd name="T14" fmla="*/ 65 w 148"/>
                <a:gd name="T15" fmla="*/ 105 h 118"/>
                <a:gd name="T16" fmla="*/ 76 w 148"/>
                <a:gd name="T17" fmla="*/ 93 h 118"/>
                <a:gd name="T18" fmla="*/ 88 w 148"/>
                <a:gd name="T19" fmla="*/ 81 h 118"/>
                <a:gd name="T20" fmla="*/ 109 w 148"/>
                <a:gd name="T21" fmla="*/ 55 h 118"/>
                <a:gd name="T22" fmla="*/ 128 w 148"/>
                <a:gd name="T23" fmla="*/ 28 h 118"/>
                <a:gd name="T24" fmla="*/ 148 w 148"/>
                <a:gd name="T25" fmla="*/ 0 h 118"/>
                <a:gd name="T26" fmla="*/ 148 w 148"/>
                <a:gd name="T2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18">
                  <a:moveTo>
                    <a:pt x="148" y="0"/>
                  </a:moveTo>
                  <a:lnTo>
                    <a:pt x="81" y="12"/>
                  </a:lnTo>
                  <a:lnTo>
                    <a:pt x="81" y="12"/>
                  </a:lnTo>
                  <a:lnTo>
                    <a:pt x="41" y="66"/>
                  </a:lnTo>
                  <a:lnTo>
                    <a:pt x="22" y="92"/>
                  </a:lnTo>
                  <a:lnTo>
                    <a:pt x="0" y="118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76" y="93"/>
                  </a:lnTo>
                  <a:lnTo>
                    <a:pt x="88" y="81"/>
                  </a:lnTo>
                  <a:lnTo>
                    <a:pt x="109" y="55"/>
                  </a:lnTo>
                  <a:lnTo>
                    <a:pt x="128" y="28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0"/>
            <p:cNvSpPr/>
            <p:nvPr/>
          </p:nvSpPr>
          <p:spPr bwMode="auto">
            <a:xfrm>
              <a:off x="5313363" y="3524250"/>
              <a:ext cx="369888" cy="212725"/>
            </a:xfrm>
            <a:custGeom>
              <a:avLst/>
              <a:gdLst>
                <a:gd name="T0" fmla="*/ 233 w 233"/>
                <a:gd name="T1" fmla="*/ 0 h 134"/>
                <a:gd name="T2" fmla="*/ 70 w 233"/>
                <a:gd name="T3" fmla="*/ 31 h 134"/>
                <a:gd name="T4" fmla="*/ 70 w 233"/>
                <a:gd name="T5" fmla="*/ 31 h 134"/>
                <a:gd name="T6" fmla="*/ 35 w 233"/>
                <a:gd name="T7" fmla="*/ 83 h 134"/>
                <a:gd name="T8" fmla="*/ 0 w 233"/>
                <a:gd name="T9" fmla="*/ 134 h 134"/>
                <a:gd name="T10" fmla="*/ 165 w 233"/>
                <a:gd name="T11" fmla="*/ 101 h 134"/>
                <a:gd name="T12" fmla="*/ 165 w 233"/>
                <a:gd name="T13" fmla="*/ 101 h 134"/>
                <a:gd name="T14" fmla="*/ 181 w 233"/>
                <a:gd name="T15" fmla="*/ 76 h 134"/>
                <a:gd name="T16" fmla="*/ 197 w 233"/>
                <a:gd name="T17" fmla="*/ 50 h 134"/>
                <a:gd name="T18" fmla="*/ 233 w 233"/>
                <a:gd name="T19" fmla="*/ 0 h 134"/>
                <a:gd name="T20" fmla="*/ 233 w 233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34">
                  <a:moveTo>
                    <a:pt x="233" y="0"/>
                  </a:moveTo>
                  <a:lnTo>
                    <a:pt x="70" y="31"/>
                  </a:lnTo>
                  <a:lnTo>
                    <a:pt x="70" y="31"/>
                  </a:lnTo>
                  <a:lnTo>
                    <a:pt x="35" y="83"/>
                  </a:lnTo>
                  <a:lnTo>
                    <a:pt x="0" y="134"/>
                  </a:lnTo>
                  <a:lnTo>
                    <a:pt x="165" y="101"/>
                  </a:lnTo>
                  <a:lnTo>
                    <a:pt x="165" y="101"/>
                  </a:lnTo>
                  <a:lnTo>
                    <a:pt x="181" y="76"/>
                  </a:lnTo>
                  <a:lnTo>
                    <a:pt x="197" y="50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1"/>
            <p:cNvSpPr/>
            <p:nvPr/>
          </p:nvSpPr>
          <p:spPr bwMode="auto">
            <a:xfrm>
              <a:off x="5597526" y="3511550"/>
              <a:ext cx="146050" cy="169863"/>
            </a:xfrm>
            <a:custGeom>
              <a:avLst/>
              <a:gdLst>
                <a:gd name="T0" fmla="*/ 67 w 92"/>
                <a:gd name="T1" fmla="*/ 5 h 107"/>
                <a:gd name="T2" fmla="*/ 67 w 92"/>
                <a:gd name="T3" fmla="*/ 5 h 107"/>
                <a:gd name="T4" fmla="*/ 31 w 92"/>
                <a:gd name="T5" fmla="*/ 55 h 107"/>
                <a:gd name="T6" fmla="*/ 16 w 92"/>
                <a:gd name="T7" fmla="*/ 81 h 107"/>
                <a:gd name="T8" fmla="*/ 0 w 92"/>
                <a:gd name="T9" fmla="*/ 107 h 107"/>
                <a:gd name="T10" fmla="*/ 45 w 92"/>
                <a:gd name="T11" fmla="*/ 98 h 107"/>
                <a:gd name="T12" fmla="*/ 45 w 92"/>
                <a:gd name="T13" fmla="*/ 98 h 107"/>
                <a:gd name="T14" fmla="*/ 68 w 92"/>
                <a:gd name="T15" fmla="*/ 49 h 107"/>
                <a:gd name="T16" fmla="*/ 92 w 92"/>
                <a:gd name="T17" fmla="*/ 0 h 107"/>
                <a:gd name="T18" fmla="*/ 67 w 92"/>
                <a:gd name="T19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67" y="5"/>
                  </a:moveTo>
                  <a:lnTo>
                    <a:pt x="67" y="5"/>
                  </a:lnTo>
                  <a:lnTo>
                    <a:pt x="31" y="55"/>
                  </a:lnTo>
                  <a:lnTo>
                    <a:pt x="16" y="81"/>
                  </a:lnTo>
                  <a:lnTo>
                    <a:pt x="0" y="107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68" y="49"/>
                  </a:lnTo>
                  <a:lnTo>
                    <a:pt x="9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2"/>
            <p:cNvSpPr/>
            <p:nvPr/>
          </p:nvSpPr>
          <p:spPr bwMode="auto">
            <a:xfrm>
              <a:off x="5054601" y="3602038"/>
              <a:ext cx="227013" cy="184150"/>
            </a:xfrm>
            <a:custGeom>
              <a:avLst/>
              <a:gdLst>
                <a:gd name="T0" fmla="*/ 66 w 143"/>
                <a:gd name="T1" fmla="*/ 14 h 116"/>
                <a:gd name="T2" fmla="*/ 66 w 143"/>
                <a:gd name="T3" fmla="*/ 14 h 116"/>
                <a:gd name="T4" fmla="*/ 0 w 143"/>
                <a:gd name="T5" fmla="*/ 116 h 116"/>
                <a:gd name="T6" fmla="*/ 81 w 143"/>
                <a:gd name="T7" fmla="*/ 100 h 116"/>
                <a:gd name="T8" fmla="*/ 81 w 143"/>
                <a:gd name="T9" fmla="*/ 100 h 116"/>
                <a:gd name="T10" fmla="*/ 113 w 143"/>
                <a:gd name="T11" fmla="*/ 51 h 116"/>
                <a:gd name="T12" fmla="*/ 143 w 143"/>
                <a:gd name="T13" fmla="*/ 0 h 116"/>
                <a:gd name="T14" fmla="*/ 66 w 143"/>
                <a:gd name="T15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6">
                  <a:moveTo>
                    <a:pt x="66" y="14"/>
                  </a:moveTo>
                  <a:lnTo>
                    <a:pt x="66" y="14"/>
                  </a:lnTo>
                  <a:lnTo>
                    <a:pt x="0" y="116"/>
                  </a:lnTo>
                  <a:lnTo>
                    <a:pt x="81" y="100"/>
                  </a:lnTo>
                  <a:lnTo>
                    <a:pt x="81" y="100"/>
                  </a:lnTo>
                  <a:lnTo>
                    <a:pt x="113" y="51"/>
                  </a:lnTo>
                  <a:lnTo>
                    <a:pt x="143" y="0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3"/>
            <p:cNvSpPr/>
            <p:nvPr/>
          </p:nvSpPr>
          <p:spPr bwMode="auto">
            <a:xfrm>
              <a:off x="4078288" y="3794125"/>
              <a:ext cx="201613" cy="180975"/>
            </a:xfrm>
            <a:custGeom>
              <a:avLst/>
              <a:gdLst>
                <a:gd name="T0" fmla="*/ 127 w 127"/>
                <a:gd name="T1" fmla="*/ 0 h 114"/>
                <a:gd name="T2" fmla="*/ 79 w 127"/>
                <a:gd name="T3" fmla="*/ 8 h 114"/>
                <a:gd name="T4" fmla="*/ 79 w 127"/>
                <a:gd name="T5" fmla="*/ 8 h 114"/>
                <a:gd name="T6" fmla="*/ 61 w 127"/>
                <a:gd name="T7" fmla="*/ 37 h 114"/>
                <a:gd name="T8" fmla="*/ 41 w 127"/>
                <a:gd name="T9" fmla="*/ 64 h 114"/>
                <a:gd name="T10" fmla="*/ 22 w 127"/>
                <a:gd name="T11" fmla="*/ 89 h 114"/>
                <a:gd name="T12" fmla="*/ 0 w 127"/>
                <a:gd name="T13" fmla="*/ 114 h 114"/>
                <a:gd name="T14" fmla="*/ 51 w 127"/>
                <a:gd name="T15" fmla="*/ 104 h 114"/>
                <a:gd name="T16" fmla="*/ 51 w 127"/>
                <a:gd name="T17" fmla="*/ 104 h 114"/>
                <a:gd name="T18" fmla="*/ 72 w 127"/>
                <a:gd name="T19" fmla="*/ 80 h 114"/>
                <a:gd name="T20" fmla="*/ 92 w 127"/>
                <a:gd name="T21" fmla="*/ 54 h 114"/>
                <a:gd name="T22" fmla="*/ 110 w 127"/>
                <a:gd name="T23" fmla="*/ 27 h 114"/>
                <a:gd name="T24" fmla="*/ 127 w 127"/>
                <a:gd name="T25" fmla="*/ 0 h 114"/>
                <a:gd name="T26" fmla="*/ 127 w 127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14">
                  <a:moveTo>
                    <a:pt x="127" y="0"/>
                  </a:moveTo>
                  <a:lnTo>
                    <a:pt x="79" y="8"/>
                  </a:lnTo>
                  <a:lnTo>
                    <a:pt x="79" y="8"/>
                  </a:lnTo>
                  <a:lnTo>
                    <a:pt x="61" y="37"/>
                  </a:lnTo>
                  <a:lnTo>
                    <a:pt x="41" y="64"/>
                  </a:lnTo>
                  <a:lnTo>
                    <a:pt x="22" y="89"/>
                  </a:lnTo>
                  <a:lnTo>
                    <a:pt x="0" y="114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72" y="80"/>
                  </a:lnTo>
                  <a:lnTo>
                    <a:pt x="92" y="54"/>
                  </a:lnTo>
                  <a:lnTo>
                    <a:pt x="110" y="27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4"/>
            <p:cNvSpPr/>
            <p:nvPr/>
          </p:nvSpPr>
          <p:spPr bwMode="auto">
            <a:xfrm>
              <a:off x="6430963" y="1377950"/>
              <a:ext cx="130175" cy="360363"/>
            </a:xfrm>
            <a:custGeom>
              <a:avLst/>
              <a:gdLst>
                <a:gd name="T0" fmla="*/ 37 w 82"/>
                <a:gd name="T1" fmla="*/ 56 h 227"/>
                <a:gd name="T2" fmla="*/ 37 w 82"/>
                <a:gd name="T3" fmla="*/ 56 h 227"/>
                <a:gd name="T4" fmla="*/ 19 w 82"/>
                <a:gd name="T5" fmla="*/ 91 h 227"/>
                <a:gd name="T6" fmla="*/ 0 w 82"/>
                <a:gd name="T7" fmla="*/ 125 h 227"/>
                <a:gd name="T8" fmla="*/ 20 w 82"/>
                <a:gd name="T9" fmla="*/ 227 h 227"/>
                <a:gd name="T10" fmla="*/ 20 w 82"/>
                <a:gd name="T11" fmla="*/ 227 h 227"/>
                <a:gd name="T12" fmla="*/ 35 w 82"/>
                <a:gd name="T13" fmla="*/ 190 h 227"/>
                <a:gd name="T14" fmla="*/ 35 w 82"/>
                <a:gd name="T15" fmla="*/ 190 h 227"/>
                <a:gd name="T16" fmla="*/ 58 w 82"/>
                <a:gd name="T17" fmla="*/ 140 h 227"/>
                <a:gd name="T18" fmla="*/ 82 w 82"/>
                <a:gd name="T19" fmla="*/ 91 h 227"/>
                <a:gd name="T20" fmla="*/ 65 w 82"/>
                <a:gd name="T21" fmla="*/ 0 h 227"/>
                <a:gd name="T22" fmla="*/ 65 w 82"/>
                <a:gd name="T23" fmla="*/ 0 h 227"/>
                <a:gd name="T24" fmla="*/ 37 w 82"/>
                <a:gd name="T25" fmla="*/ 56 h 227"/>
                <a:gd name="T26" fmla="*/ 37 w 82"/>
                <a:gd name="T27" fmla="*/ 5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227">
                  <a:moveTo>
                    <a:pt x="37" y="56"/>
                  </a:moveTo>
                  <a:lnTo>
                    <a:pt x="37" y="56"/>
                  </a:lnTo>
                  <a:lnTo>
                    <a:pt x="19" y="91"/>
                  </a:lnTo>
                  <a:lnTo>
                    <a:pt x="0" y="125"/>
                  </a:lnTo>
                  <a:lnTo>
                    <a:pt x="20" y="227"/>
                  </a:lnTo>
                  <a:lnTo>
                    <a:pt x="20" y="227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58" y="140"/>
                  </a:lnTo>
                  <a:lnTo>
                    <a:pt x="82" y="9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7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5"/>
            <p:cNvSpPr/>
            <p:nvPr/>
          </p:nvSpPr>
          <p:spPr bwMode="auto">
            <a:xfrm>
              <a:off x="4733926" y="3679825"/>
              <a:ext cx="134938" cy="168275"/>
            </a:xfrm>
            <a:custGeom>
              <a:avLst/>
              <a:gdLst>
                <a:gd name="T0" fmla="*/ 57 w 85"/>
                <a:gd name="T1" fmla="*/ 6 h 106"/>
                <a:gd name="T2" fmla="*/ 57 w 85"/>
                <a:gd name="T3" fmla="*/ 6 h 106"/>
                <a:gd name="T4" fmla="*/ 45 w 85"/>
                <a:gd name="T5" fmla="*/ 31 h 106"/>
                <a:gd name="T6" fmla="*/ 30 w 85"/>
                <a:gd name="T7" fmla="*/ 57 h 106"/>
                <a:gd name="T8" fmla="*/ 16 w 85"/>
                <a:gd name="T9" fmla="*/ 82 h 106"/>
                <a:gd name="T10" fmla="*/ 0 w 85"/>
                <a:gd name="T11" fmla="*/ 106 h 106"/>
                <a:gd name="T12" fmla="*/ 47 w 85"/>
                <a:gd name="T13" fmla="*/ 96 h 106"/>
                <a:gd name="T14" fmla="*/ 47 w 85"/>
                <a:gd name="T15" fmla="*/ 96 h 106"/>
                <a:gd name="T16" fmla="*/ 58 w 85"/>
                <a:gd name="T17" fmla="*/ 73 h 106"/>
                <a:gd name="T18" fmla="*/ 68 w 85"/>
                <a:gd name="T19" fmla="*/ 49 h 106"/>
                <a:gd name="T20" fmla="*/ 77 w 85"/>
                <a:gd name="T21" fmla="*/ 25 h 106"/>
                <a:gd name="T22" fmla="*/ 85 w 85"/>
                <a:gd name="T23" fmla="*/ 0 h 106"/>
                <a:gd name="T24" fmla="*/ 57 w 85"/>
                <a:gd name="T25" fmla="*/ 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06">
                  <a:moveTo>
                    <a:pt x="57" y="6"/>
                  </a:moveTo>
                  <a:lnTo>
                    <a:pt x="57" y="6"/>
                  </a:lnTo>
                  <a:lnTo>
                    <a:pt x="45" y="31"/>
                  </a:lnTo>
                  <a:lnTo>
                    <a:pt x="30" y="57"/>
                  </a:lnTo>
                  <a:lnTo>
                    <a:pt x="16" y="82"/>
                  </a:lnTo>
                  <a:lnTo>
                    <a:pt x="0" y="106"/>
                  </a:lnTo>
                  <a:lnTo>
                    <a:pt x="47" y="96"/>
                  </a:lnTo>
                  <a:lnTo>
                    <a:pt x="47" y="96"/>
                  </a:lnTo>
                  <a:lnTo>
                    <a:pt x="58" y="73"/>
                  </a:lnTo>
                  <a:lnTo>
                    <a:pt x="68" y="49"/>
                  </a:lnTo>
                  <a:lnTo>
                    <a:pt x="77" y="25"/>
                  </a:lnTo>
                  <a:lnTo>
                    <a:pt x="85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6"/>
            <p:cNvSpPr/>
            <p:nvPr/>
          </p:nvSpPr>
          <p:spPr bwMode="auto">
            <a:xfrm>
              <a:off x="4184651" y="3786188"/>
              <a:ext cx="136525" cy="166688"/>
            </a:xfrm>
            <a:custGeom>
              <a:avLst/>
              <a:gdLst>
                <a:gd name="T0" fmla="*/ 86 w 86"/>
                <a:gd name="T1" fmla="*/ 0 h 105"/>
                <a:gd name="T2" fmla="*/ 74 w 86"/>
                <a:gd name="T3" fmla="*/ 2 h 105"/>
                <a:gd name="T4" fmla="*/ 74 w 86"/>
                <a:gd name="T5" fmla="*/ 2 h 105"/>
                <a:gd name="T6" fmla="*/ 57 w 86"/>
                <a:gd name="T7" fmla="*/ 29 h 105"/>
                <a:gd name="T8" fmla="*/ 38 w 86"/>
                <a:gd name="T9" fmla="*/ 55 h 105"/>
                <a:gd name="T10" fmla="*/ 20 w 86"/>
                <a:gd name="T11" fmla="*/ 81 h 105"/>
                <a:gd name="T12" fmla="*/ 0 w 86"/>
                <a:gd name="T13" fmla="*/ 105 h 105"/>
                <a:gd name="T14" fmla="*/ 20 w 86"/>
                <a:gd name="T15" fmla="*/ 102 h 105"/>
                <a:gd name="T16" fmla="*/ 20 w 86"/>
                <a:gd name="T17" fmla="*/ 102 h 105"/>
                <a:gd name="T18" fmla="*/ 52 w 86"/>
                <a:gd name="T19" fmla="*/ 50 h 105"/>
                <a:gd name="T20" fmla="*/ 86 w 86"/>
                <a:gd name="T21" fmla="*/ 0 h 105"/>
                <a:gd name="T22" fmla="*/ 86 w 86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5">
                  <a:moveTo>
                    <a:pt x="86" y="0"/>
                  </a:moveTo>
                  <a:lnTo>
                    <a:pt x="74" y="2"/>
                  </a:lnTo>
                  <a:lnTo>
                    <a:pt x="74" y="2"/>
                  </a:lnTo>
                  <a:lnTo>
                    <a:pt x="57" y="29"/>
                  </a:lnTo>
                  <a:lnTo>
                    <a:pt x="38" y="55"/>
                  </a:lnTo>
                  <a:lnTo>
                    <a:pt x="20" y="81"/>
                  </a:lnTo>
                  <a:lnTo>
                    <a:pt x="0" y="105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52" y="5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7"/>
            <p:cNvSpPr/>
            <p:nvPr/>
          </p:nvSpPr>
          <p:spPr bwMode="auto">
            <a:xfrm>
              <a:off x="4573588" y="3692525"/>
              <a:ext cx="233363" cy="187325"/>
            </a:xfrm>
            <a:custGeom>
              <a:avLst/>
              <a:gdLst>
                <a:gd name="T0" fmla="*/ 66 w 147"/>
                <a:gd name="T1" fmla="*/ 16 h 118"/>
                <a:gd name="T2" fmla="*/ 66 w 147"/>
                <a:gd name="T3" fmla="*/ 16 h 118"/>
                <a:gd name="T4" fmla="*/ 32 w 147"/>
                <a:gd name="T5" fmla="*/ 66 h 118"/>
                <a:gd name="T6" fmla="*/ 0 w 147"/>
                <a:gd name="T7" fmla="*/ 118 h 118"/>
                <a:gd name="T8" fmla="*/ 87 w 147"/>
                <a:gd name="T9" fmla="*/ 101 h 118"/>
                <a:gd name="T10" fmla="*/ 87 w 147"/>
                <a:gd name="T11" fmla="*/ 101 h 118"/>
                <a:gd name="T12" fmla="*/ 103 w 147"/>
                <a:gd name="T13" fmla="*/ 76 h 118"/>
                <a:gd name="T14" fmla="*/ 119 w 147"/>
                <a:gd name="T15" fmla="*/ 52 h 118"/>
                <a:gd name="T16" fmla="*/ 134 w 147"/>
                <a:gd name="T17" fmla="*/ 26 h 118"/>
                <a:gd name="T18" fmla="*/ 147 w 147"/>
                <a:gd name="T19" fmla="*/ 0 h 118"/>
                <a:gd name="T20" fmla="*/ 66 w 147"/>
                <a:gd name="T2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8">
                  <a:moveTo>
                    <a:pt x="66" y="16"/>
                  </a:moveTo>
                  <a:lnTo>
                    <a:pt x="66" y="16"/>
                  </a:lnTo>
                  <a:lnTo>
                    <a:pt x="32" y="66"/>
                  </a:lnTo>
                  <a:lnTo>
                    <a:pt x="0" y="118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103" y="76"/>
                  </a:lnTo>
                  <a:lnTo>
                    <a:pt x="119" y="52"/>
                  </a:lnTo>
                  <a:lnTo>
                    <a:pt x="134" y="26"/>
                  </a:lnTo>
                  <a:lnTo>
                    <a:pt x="147" y="0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8"/>
            <p:cNvSpPr/>
            <p:nvPr/>
          </p:nvSpPr>
          <p:spPr bwMode="auto">
            <a:xfrm>
              <a:off x="4237038" y="3722688"/>
              <a:ext cx="419100" cy="220663"/>
            </a:xfrm>
            <a:custGeom>
              <a:avLst/>
              <a:gdLst>
                <a:gd name="T0" fmla="*/ 264 w 264"/>
                <a:gd name="T1" fmla="*/ 0 h 139"/>
                <a:gd name="T2" fmla="*/ 68 w 264"/>
                <a:gd name="T3" fmla="*/ 38 h 139"/>
                <a:gd name="T4" fmla="*/ 68 w 264"/>
                <a:gd name="T5" fmla="*/ 38 h 139"/>
                <a:gd name="T6" fmla="*/ 49 w 264"/>
                <a:gd name="T7" fmla="*/ 62 h 139"/>
                <a:gd name="T8" fmla="*/ 32 w 264"/>
                <a:gd name="T9" fmla="*/ 88 h 139"/>
                <a:gd name="T10" fmla="*/ 0 w 264"/>
                <a:gd name="T11" fmla="*/ 139 h 139"/>
                <a:gd name="T12" fmla="*/ 199 w 264"/>
                <a:gd name="T13" fmla="*/ 101 h 139"/>
                <a:gd name="T14" fmla="*/ 199 w 264"/>
                <a:gd name="T15" fmla="*/ 101 h 139"/>
                <a:gd name="T16" fmla="*/ 231 w 264"/>
                <a:gd name="T17" fmla="*/ 50 h 139"/>
                <a:gd name="T18" fmla="*/ 264 w 264"/>
                <a:gd name="T19" fmla="*/ 0 h 139"/>
                <a:gd name="T20" fmla="*/ 264 w 264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39">
                  <a:moveTo>
                    <a:pt x="264" y="0"/>
                  </a:moveTo>
                  <a:lnTo>
                    <a:pt x="68" y="38"/>
                  </a:lnTo>
                  <a:lnTo>
                    <a:pt x="68" y="38"/>
                  </a:lnTo>
                  <a:lnTo>
                    <a:pt x="49" y="62"/>
                  </a:lnTo>
                  <a:lnTo>
                    <a:pt x="32" y="88"/>
                  </a:lnTo>
                  <a:lnTo>
                    <a:pt x="0" y="139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231" y="5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9"/>
            <p:cNvSpPr/>
            <p:nvPr/>
          </p:nvSpPr>
          <p:spPr bwMode="auto">
            <a:xfrm>
              <a:off x="3267076" y="39322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80 w 187"/>
                <a:gd name="T3" fmla="*/ 21 h 125"/>
                <a:gd name="T4" fmla="*/ 80 w 187"/>
                <a:gd name="T5" fmla="*/ 21 h 125"/>
                <a:gd name="T6" fmla="*/ 0 w 187"/>
                <a:gd name="T7" fmla="*/ 125 h 125"/>
                <a:gd name="T8" fmla="*/ 119 w 187"/>
                <a:gd name="T9" fmla="*/ 102 h 125"/>
                <a:gd name="T10" fmla="*/ 119 w 187"/>
                <a:gd name="T11" fmla="*/ 102 h 125"/>
                <a:gd name="T12" fmla="*/ 153 w 187"/>
                <a:gd name="T13" fmla="*/ 50 h 125"/>
                <a:gd name="T14" fmla="*/ 187 w 187"/>
                <a:gd name="T15" fmla="*/ 0 h 125"/>
                <a:gd name="T16" fmla="*/ 187 w 18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80" y="21"/>
                  </a:lnTo>
                  <a:lnTo>
                    <a:pt x="80" y="21"/>
                  </a:lnTo>
                  <a:lnTo>
                    <a:pt x="0" y="125"/>
                  </a:lnTo>
                  <a:lnTo>
                    <a:pt x="119" y="102"/>
                  </a:lnTo>
                  <a:lnTo>
                    <a:pt x="119" y="102"/>
                  </a:lnTo>
                  <a:lnTo>
                    <a:pt x="153" y="50"/>
                  </a:ln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0"/>
            <p:cNvSpPr/>
            <p:nvPr/>
          </p:nvSpPr>
          <p:spPr bwMode="auto">
            <a:xfrm>
              <a:off x="2640013" y="3490913"/>
              <a:ext cx="133350" cy="192088"/>
            </a:xfrm>
            <a:custGeom>
              <a:avLst/>
              <a:gdLst>
                <a:gd name="T0" fmla="*/ 74 w 84"/>
                <a:gd name="T1" fmla="*/ 0 h 121"/>
                <a:gd name="T2" fmla="*/ 74 w 84"/>
                <a:gd name="T3" fmla="*/ 0 h 121"/>
                <a:gd name="T4" fmla="*/ 37 w 84"/>
                <a:gd name="T5" fmla="*/ 41 h 121"/>
                <a:gd name="T6" fmla="*/ 0 w 84"/>
                <a:gd name="T7" fmla="*/ 86 h 121"/>
                <a:gd name="T8" fmla="*/ 8 w 84"/>
                <a:gd name="T9" fmla="*/ 121 h 121"/>
                <a:gd name="T10" fmla="*/ 8 w 84"/>
                <a:gd name="T11" fmla="*/ 121 h 121"/>
                <a:gd name="T12" fmla="*/ 46 w 84"/>
                <a:gd name="T13" fmla="*/ 84 h 121"/>
                <a:gd name="T14" fmla="*/ 84 w 84"/>
                <a:gd name="T15" fmla="*/ 49 h 121"/>
                <a:gd name="T16" fmla="*/ 74 w 8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1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6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46" y="84"/>
                  </a:lnTo>
                  <a:lnTo>
                    <a:pt x="84" y="4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81"/>
            <p:cNvSpPr/>
            <p:nvPr/>
          </p:nvSpPr>
          <p:spPr bwMode="auto">
            <a:xfrm>
              <a:off x="6467476" y="1554163"/>
              <a:ext cx="134938" cy="376238"/>
            </a:xfrm>
            <a:custGeom>
              <a:avLst/>
              <a:gdLst>
                <a:gd name="T0" fmla="*/ 0 w 85"/>
                <a:gd name="T1" fmla="*/ 134 h 237"/>
                <a:gd name="T2" fmla="*/ 20 w 85"/>
                <a:gd name="T3" fmla="*/ 237 h 237"/>
                <a:gd name="T4" fmla="*/ 20 w 85"/>
                <a:gd name="T5" fmla="*/ 237 h 237"/>
                <a:gd name="T6" fmla="*/ 35 w 85"/>
                <a:gd name="T7" fmla="*/ 206 h 237"/>
                <a:gd name="T8" fmla="*/ 50 w 85"/>
                <a:gd name="T9" fmla="*/ 174 h 237"/>
                <a:gd name="T10" fmla="*/ 67 w 85"/>
                <a:gd name="T11" fmla="*/ 142 h 237"/>
                <a:gd name="T12" fmla="*/ 85 w 85"/>
                <a:gd name="T13" fmla="*/ 111 h 237"/>
                <a:gd name="T14" fmla="*/ 63 w 85"/>
                <a:gd name="T15" fmla="*/ 0 h 237"/>
                <a:gd name="T16" fmla="*/ 63 w 85"/>
                <a:gd name="T17" fmla="*/ 0 h 237"/>
                <a:gd name="T18" fmla="*/ 51 w 85"/>
                <a:gd name="T19" fmla="*/ 22 h 237"/>
                <a:gd name="T20" fmla="*/ 51 w 85"/>
                <a:gd name="T21" fmla="*/ 22 h 237"/>
                <a:gd name="T22" fmla="*/ 37 w 85"/>
                <a:gd name="T23" fmla="*/ 50 h 237"/>
                <a:gd name="T24" fmla="*/ 24 w 85"/>
                <a:gd name="T25" fmla="*/ 78 h 237"/>
                <a:gd name="T26" fmla="*/ 12 w 85"/>
                <a:gd name="T27" fmla="*/ 106 h 237"/>
                <a:gd name="T28" fmla="*/ 0 w 85"/>
                <a:gd name="T29" fmla="*/ 134 h 237"/>
                <a:gd name="T30" fmla="*/ 0 w 85"/>
                <a:gd name="T31" fmla="*/ 1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237">
                  <a:moveTo>
                    <a:pt x="0" y="134"/>
                  </a:moveTo>
                  <a:lnTo>
                    <a:pt x="20" y="237"/>
                  </a:lnTo>
                  <a:lnTo>
                    <a:pt x="20" y="237"/>
                  </a:lnTo>
                  <a:lnTo>
                    <a:pt x="35" y="206"/>
                  </a:lnTo>
                  <a:lnTo>
                    <a:pt x="50" y="174"/>
                  </a:lnTo>
                  <a:lnTo>
                    <a:pt x="67" y="142"/>
                  </a:lnTo>
                  <a:lnTo>
                    <a:pt x="85" y="11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37" y="50"/>
                  </a:lnTo>
                  <a:lnTo>
                    <a:pt x="24" y="78"/>
                  </a:lnTo>
                  <a:lnTo>
                    <a:pt x="12" y="10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82"/>
            <p:cNvSpPr/>
            <p:nvPr/>
          </p:nvSpPr>
          <p:spPr bwMode="auto">
            <a:xfrm>
              <a:off x="2600326" y="3265488"/>
              <a:ext cx="153988" cy="341313"/>
            </a:xfrm>
            <a:custGeom>
              <a:avLst/>
              <a:gdLst>
                <a:gd name="T0" fmla="*/ 71 w 97"/>
                <a:gd name="T1" fmla="*/ 0 h 215"/>
                <a:gd name="T2" fmla="*/ 71 w 97"/>
                <a:gd name="T3" fmla="*/ 0 h 215"/>
                <a:gd name="T4" fmla="*/ 36 w 97"/>
                <a:gd name="T5" fmla="*/ 46 h 215"/>
                <a:gd name="T6" fmla="*/ 0 w 97"/>
                <a:gd name="T7" fmla="*/ 93 h 215"/>
                <a:gd name="T8" fmla="*/ 23 w 97"/>
                <a:gd name="T9" fmla="*/ 215 h 215"/>
                <a:gd name="T10" fmla="*/ 23 w 97"/>
                <a:gd name="T11" fmla="*/ 215 h 215"/>
                <a:gd name="T12" fmla="*/ 60 w 97"/>
                <a:gd name="T13" fmla="*/ 171 h 215"/>
                <a:gd name="T14" fmla="*/ 97 w 97"/>
                <a:gd name="T15" fmla="*/ 130 h 215"/>
                <a:gd name="T16" fmla="*/ 71 w 97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15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60" y="171"/>
                  </a:lnTo>
                  <a:lnTo>
                    <a:pt x="97" y="1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3"/>
            <p:cNvSpPr/>
            <p:nvPr/>
          </p:nvSpPr>
          <p:spPr bwMode="auto">
            <a:xfrm>
              <a:off x="2668588" y="3649663"/>
              <a:ext cx="138113" cy="228600"/>
            </a:xfrm>
            <a:custGeom>
              <a:avLst/>
              <a:gdLst>
                <a:gd name="T0" fmla="*/ 76 w 87"/>
                <a:gd name="T1" fmla="*/ 0 h 144"/>
                <a:gd name="T2" fmla="*/ 76 w 87"/>
                <a:gd name="T3" fmla="*/ 0 h 144"/>
                <a:gd name="T4" fmla="*/ 39 w 87"/>
                <a:gd name="T5" fmla="*/ 37 h 144"/>
                <a:gd name="T6" fmla="*/ 0 w 87"/>
                <a:gd name="T7" fmla="*/ 73 h 144"/>
                <a:gd name="T8" fmla="*/ 13 w 87"/>
                <a:gd name="T9" fmla="*/ 144 h 144"/>
                <a:gd name="T10" fmla="*/ 13 w 87"/>
                <a:gd name="T11" fmla="*/ 144 h 144"/>
                <a:gd name="T12" fmla="*/ 87 w 87"/>
                <a:gd name="T13" fmla="*/ 61 h 144"/>
                <a:gd name="T14" fmla="*/ 76 w 8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44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13" y="144"/>
                  </a:lnTo>
                  <a:lnTo>
                    <a:pt x="13" y="144"/>
                  </a:lnTo>
                  <a:lnTo>
                    <a:pt x="87" y="6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4"/>
            <p:cNvSpPr/>
            <p:nvPr/>
          </p:nvSpPr>
          <p:spPr bwMode="auto">
            <a:xfrm>
              <a:off x="2655888" y="3587750"/>
              <a:ext cx="128588" cy="158750"/>
            </a:xfrm>
            <a:custGeom>
              <a:avLst/>
              <a:gdLst>
                <a:gd name="T0" fmla="*/ 75 w 81"/>
                <a:gd name="T1" fmla="*/ 0 h 100"/>
                <a:gd name="T2" fmla="*/ 75 w 81"/>
                <a:gd name="T3" fmla="*/ 0 h 100"/>
                <a:gd name="T4" fmla="*/ 37 w 81"/>
                <a:gd name="T5" fmla="*/ 36 h 100"/>
                <a:gd name="T6" fmla="*/ 0 w 81"/>
                <a:gd name="T7" fmla="*/ 71 h 100"/>
                <a:gd name="T8" fmla="*/ 5 w 81"/>
                <a:gd name="T9" fmla="*/ 100 h 100"/>
                <a:gd name="T10" fmla="*/ 5 w 81"/>
                <a:gd name="T11" fmla="*/ 100 h 100"/>
                <a:gd name="T12" fmla="*/ 44 w 81"/>
                <a:gd name="T13" fmla="*/ 64 h 100"/>
                <a:gd name="T14" fmla="*/ 81 w 81"/>
                <a:gd name="T15" fmla="*/ 27 h 100"/>
                <a:gd name="T16" fmla="*/ 75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5" y="0"/>
                  </a:moveTo>
                  <a:lnTo>
                    <a:pt x="75" y="0"/>
                  </a:lnTo>
                  <a:lnTo>
                    <a:pt x="37" y="36"/>
                  </a:lnTo>
                  <a:lnTo>
                    <a:pt x="0" y="71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44" y="64"/>
                  </a:lnTo>
                  <a:lnTo>
                    <a:pt x="81" y="2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5"/>
            <p:cNvSpPr/>
            <p:nvPr/>
          </p:nvSpPr>
          <p:spPr bwMode="auto">
            <a:xfrm>
              <a:off x="2587626" y="3209925"/>
              <a:ext cx="120650" cy="184150"/>
            </a:xfrm>
            <a:custGeom>
              <a:avLst/>
              <a:gdLst>
                <a:gd name="T0" fmla="*/ 0 w 76"/>
                <a:gd name="T1" fmla="*/ 90 h 116"/>
                <a:gd name="T2" fmla="*/ 5 w 76"/>
                <a:gd name="T3" fmla="*/ 116 h 116"/>
                <a:gd name="T4" fmla="*/ 5 w 76"/>
                <a:gd name="T5" fmla="*/ 116 h 116"/>
                <a:gd name="T6" fmla="*/ 24 w 76"/>
                <a:gd name="T7" fmla="*/ 92 h 116"/>
                <a:gd name="T8" fmla="*/ 42 w 76"/>
                <a:gd name="T9" fmla="*/ 69 h 116"/>
                <a:gd name="T10" fmla="*/ 76 w 76"/>
                <a:gd name="T11" fmla="*/ 21 h 116"/>
                <a:gd name="T12" fmla="*/ 73 w 76"/>
                <a:gd name="T13" fmla="*/ 0 h 116"/>
                <a:gd name="T14" fmla="*/ 73 w 76"/>
                <a:gd name="T15" fmla="*/ 0 h 116"/>
                <a:gd name="T16" fmla="*/ 37 w 76"/>
                <a:gd name="T17" fmla="*/ 46 h 116"/>
                <a:gd name="T18" fmla="*/ 0 w 76"/>
                <a:gd name="T19" fmla="*/ 90 h 116"/>
                <a:gd name="T20" fmla="*/ 0 w 76"/>
                <a:gd name="T21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6">
                  <a:moveTo>
                    <a:pt x="0" y="90"/>
                  </a:moveTo>
                  <a:lnTo>
                    <a:pt x="5" y="116"/>
                  </a:lnTo>
                  <a:lnTo>
                    <a:pt x="5" y="116"/>
                  </a:lnTo>
                  <a:lnTo>
                    <a:pt x="24" y="92"/>
                  </a:lnTo>
                  <a:lnTo>
                    <a:pt x="42" y="69"/>
                  </a:lnTo>
                  <a:lnTo>
                    <a:pt x="76" y="2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37" y="46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86"/>
            <p:cNvSpPr/>
            <p:nvPr/>
          </p:nvSpPr>
          <p:spPr bwMode="auto">
            <a:xfrm>
              <a:off x="6503988" y="1754188"/>
              <a:ext cx="144463" cy="444500"/>
            </a:xfrm>
            <a:custGeom>
              <a:avLst/>
              <a:gdLst>
                <a:gd name="T0" fmla="*/ 29 w 91"/>
                <a:gd name="T1" fmla="*/ 280 h 280"/>
                <a:gd name="T2" fmla="*/ 29 w 91"/>
                <a:gd name="T3" fmla="*/ 280 h 280"/>
                <a:gd name="T4" fmla="*/ 60 w 91"/>
                <a:gd name="T5" fmla="*/ 208 h 280"/>
                <a:gd name="T6" fmla="*/ 91 w 91"/>
                <a:gd name="T7" fmla="*/ 137 h 280"/>
                <a:gd name="T8" fmla="*/ 64 w 91"/>
                <a:gd name="T9" fmla="*/ 0 h 280"/>
                <a:gd name="T10" fmla="*/ 64 w 91"/>
                <a:gd name="T11" fmla="*/ 0 h 280"/>
                <a:gd name="T12" fmla="*/ 46 w 91"/>
                <a:gd name="T13" fmla="*/ 31 h 280"/>
                <a:gd name="T14" fmla="*/ 30 w 91"/>
                <a:gd name="T15" fmla="*/ 62 h 280"/>
                <a:gd name="T16" fmla="*/ 14 w 91"/>
                <a:gd name="T17" fmla="*/ 95 h 280"/>
                <a:gd name="T18" fmla="*/ 0 w 91"/>
                <a:gd name="T19" fmla="*/ 129 h 280"/>
                <a:gd name="T20" fmla="*/ 29 w 91"/>
                <a:gd name="T21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80">
                  <a:moveTo>
                    <a:pt x="29" y="280"/>
                  </a:moveTo>
                  <a:lnTo>
                    <a:pt x="29" y="280"/>
                  </a:lnTo>
                  <a:lnTo>
                    <a:pt x="60" y="208"/>
                  </a:lnTo>
                  <a:lnTo>
                    <a:pt x="91" y="137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6" y="31"/>
                  </a:lnTo>
                  <a:lnTo>
                    <a:pt x="30" y="62"/>
                  </a:lnTo>
                  <a:lnTo>
                    <a:pt x="14" y="95"/>
                  </a:lnTo>
                  <a:lnTo>
                    <a:pt x="0" y="129"/>
                  </a:lnTo>
                  <a:lnTo>
                    <a:pt x="29" y="28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87"/>
            <p:cNvSpPr/>
            <p:nvPr/>
          </p:nvSpPr>
          <p:spPr bwMode="auto">
            <a:xfrm>
              <a:off x="2911476" y="4021138"/>
              <a:ext cx="142875" cy="147638"/>
            </a:xfrm>
            <a:custGeom>
              <a:avLst/>
              <a:gdLst>
                <a:gd name="T0" fmla="*/ 24 w 90"/>
                <a:gd name="T1" fmla="*/ 0 h 93"/>
                <a:gd name="T2" fmla="*/ 24 w 90"/>
                <a:gd name="T3" fmla="*/ 0 h 93"/>
                <a:gd name="T4" fmla="*/ 19 w 90"/>
                <a:gd name="T5" fmla="*/ 14 h 93"/>
                <a:gd name="T6" fmla="*/ 19 w 90"/>
                <a:gd name="T7" fmla="*/ 14 h 93"/>
                <a:gd name="T8" fmla="*/ 28 w 90"/>
                <a:gd name="T9" fmla="*/ 6 h 93"/>
                <a:gd name="T10" fmla="*/ 28 w 90"/>
                <a:gd name="T11" fmla="*/ 6 h 93"/>
                <a:gd name="T12" fmla="*/ 30 w 90"/>
                <a:gd name="T13" fmla="*/ 5 h 93"/>
                <a:gd name="T14" fmla="*/ 33 w 90"/>
                <a:gd name="T15" fmla="*/ 5 h 93"/>
                <a:gd name="T16" fmla="*/ 35 w 90"/>
                <a:gd name="T17" fmla="*/ 6 h 93"/>
                <a:gd name="T18" fmla="*/ 36 w 90"/>
                <a:gd name="T19" fmla="*/ 9 h 93"/>
                <a:gd name="T20" fmla="*/ 36 w 90"/>
                <a:gd name="T21" fmla="*/ 9 h 93"/>
                <a:gd name="T22" fmla="*/ 38 w 90"/>
                <a:gd name="T23" fmla="*/ 21 h 93"/>
                <a:gd name="T24" fmla="*/ 38 w 90"/>
                <a:gd name="T25" fmla="*/ 32 h 93"/>
                <a:gd name="T26" fmla="*/ 35 w 90"/>
                <a:gd name="T27" fmla="*/ 43 h 93"/>
                <a:gd name="T28" fmla="*/ 32 w 90"/>
                <a:gd name="T29" fmla="*/ 53 h 93"/>
                <a:gd name="T30" fmla="*/ 27 w 90"/>
                <a:gd name="T31" fmla="*/ 63 h 93"/>
                <a:gd name="T32" fmla="*/ 19 w 90"/>
                <a:gd name="T33" fmla="*/ 71 h 93"/>
                <a:gd name="T34" fmla="*/ 11 w 90"/>
                <a:gd name="T35" fmla="*/ 77 h 93"/>
                <a:gd name="T36" fmla="*/ 0 w 90"/>
                <a:gd name="T37" fmla="*/ 83 h 93"/>
                <a:gd name="T38" fmla="*/ 0 w 90"/>
                <a:gd name="T39" fmla="*/ 83 h 93"/>
                <a:gd name="T40" fmla="*/ 0 w 90"/>
                <a:gd name="T41" fmla="*/ 85 h 93"/>
                <a:gd name="T42" fmla="*/ 0 w 90"/>
                <a:gd name="T43" fmla="*/ 85 h 93"/>
                <a:gd name="T44" fmla="*/ 18 w 90"/>
                <a:gd name="T45" fmla="*/ 90 h 93"/>
                <a:gd name="T46" fmla="*/ 36 w 90"/>
                <a:gd name="T47" fmla="*/ 93 h 93"/>
                <a:gd name="T48" fmla="*/ 36 w 90"/>
                <a:gd name="T49" fmla="*/ 93 h 93"/>
                <a:gd name="T50" fmla="*/ 51 w 90"/>
                <a:gd name="T51" fmla="*/ 72 h 93"/>
                <a:gd name="T52" fmla="*/ 65 w 90"/>
                <a:gd name="T53" fmla="*/ 49 h 93"/>
                <a:gd name="T54" fmla="*/ 90 w 90"/>
                <a:gd name="T55" fmla="*/ 5 h 93"/>
                <a:gd name="T56" fmla="*/ 88 w 90"/>
                <a:gd name="T57" fmla="*/ 6 h 93"/>
                <a:gd name="T58" fmla="*/ 88 w 90"/>
                <a:gd name="T59" fmla="*/ 6 h 93"/>
                <a:gd name="T60" fmla="*/ 71 w 90"/>
                <a:gd name="T61" fmla="*/ 8 h 93"/>
                <a:gd name="T62" fmla="*/ 55 w 90"/>
                <a:gd name="T63" fmla="*/ 8 h 93"/>
                <a:gd name="T64" fmla="*/ 39 w 90"/>
                <a:gd name="T65" fmla="*/ 5 h 93"/>
                <a:gd name="T66" fmla="*/ 24 w 90"/>
                <a:gd name="T67" fmla="*/ 0 h 93"/>
                <a:gd name="T68" fmla="*/ 24 w 90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93">
                  <a:moveTo>
                    <a:pt x="24" y="0"/>
                  </a:moveTo>
                  <a:lnTo>
                    <a:pt x="24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3"/>
                  </a:lnTo>
                  <a:lnTo>
                    <a:pt x="32" y="53"/>
                  </a:lnTo>
                  <a:lnTo>
                    <a:pt x="27" y="63"/>
                  </a:lnTo>
                  <a:lnTo>
                    <a:pt x="19" y="71"/>
                  </a:lnTo>
                  <a:lnTo>
                    <a:pt x="11" y="7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8" y="90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51" y="72"/>
                  </a:lnTo>
                  <a:lnTo>
                    <a:pt x="65" y="49"/>
                  </a:lnTo>
                  <a:lnTo>
                    <a:pt x="90" y="5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71" y="8"/>
                  </a:lnTo>
                  <a:lnTo>
                    <a:pt x="55" y="8"/>
                  </a:lnTo>
                  <a:lnTo>
                    <a:pt x="39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8"/>
            <p:cNvSpPr/>
            <p:nvPr/>
          </p:nvSpPr>
          <p:spPr bwMode="auto">
            <a:xfrm>
              <a:off x="2538413" y="2919413"/>
              <a:ext cx="115888" cy="187325"/>
            </a:xfrm>
            <a:custGeom>
              <a:avLst/>
              <a:gdLst>
                <a:gd name="T0" fmla="*/ 68 w 73"/>
                <a:gd name="T1" fmla="*/ 0 h 118"/>
                <a:gd name="T2" fmla="*/ 68 w 73"/>
                <a:gd name="T3" fmla="*/ 0 h 118"/>
                <a:gd name="T4" fmla="*/ 33 w 73"/>
                <a:gd name="T5" fmla="*/ 51 h 118"/>
                <a:gd name="T6" fmla="*/ 0 w 73"/>
                <a:gd name="T7" fmla="*/ 103 h 118"/>
                <a:gd name="T8" fmla="*/ 2 w 73"/>
                <a:gd name="T9" fmla="*/ 118 h 118"/>
                <a:gd name="T10" fmla="*/ 2 w 73"/>
                <a:gd name="T11" fmla="*/ 118 h 118"/>
                <a:gd name="T12" fmla="*/ 37 w 73"/>
                <a:gd name="T13" fmla="*/ 72 h 118"/>
                <a:gd name="T14" fmla="*/ 73 w 73"/>
                <a:gd name="T15" fmla="*/ 25 h 118"/>
                <a:gd name="T16" fmla="*/ 68 w 73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18">
                  <a:moveTo>
                    <a:pt x="68" y="0"/>
                  </a:moveTo>
                  <a:lnTo>
                    <a:pt x="68" y="0"/>
                  </a:lnTo>
                  <a:lnTo>
                    <a:pt x="33" y="51"/>
                  </a:lnTo>
                  <a:lnTo>
                    <a:pt x="0" y="103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7" y="72"/>
                  </a:lnTo>
                  <a:lnTo>
                    <a:pt x="73" y="2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89"/>
            <p:cNvSpPr/>
            <p:nvPr/>
          </p:nvSpPr>
          <p:spPr bwMode="auto">
            <a:xfrm>
              <a:off x="2544763" y="2979738"/>
              <a:ext cx="141288" cy="315913"/>
            </a:xfrm>
            <a:custGeom>
              <a:avLst/>
              <a:gdLst>
                <a:gd name="T0" fmla="*/ 71 w 89"/>
                <a:gd name="T1" fmla="*/ 0 h 199"/>
                <a:gd name="T2" fmla="*/ 71 w 89"/>
                <a:gd name="T3" fmla="*/ 0 h 199"/>
                <a:gd name="T4" fmla="*/ 36 w 89"/>
                <a:gd name="T5" fmla="*/ 46 h 199"/>
                <a:gd name="T6" fmla="*/ 0 w 89"/>
                <a:gd name="T7" fmla="*/ 93 h 199"/>
                <a:gd name="T8" fmla="*/ 21 w 89"/>
                <a:gd name="T9" fmla="*/ 199 h 199"/>
                <a:gd name="T10" fmla="*/ 21 w 89"/>
                <a:gd name="T11" fmla="*/ 199 h 199"/>
                <a:gd name="T12" fmla="*/ 54 w 89"/>
                <a:gd name="T13" fmla="*/ 144 h 199"/>
                <a:gd name="T14" fmla="*/ 89 w 89"/>
                <a:gd name="T15" fmla="*/ 90 h 199"/>
                <a:gd name="T16" fmla="*/ 71 w 89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99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54" y="144"/>
                  </a:lnTo>
                  <a:lnTo>
                    <a:pt x="89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90"/>
            <p:cNvSpPr/>
            <p:nvPr/>
          </p:nvSpPr>
          <p:spPr bwMode="auto">
            <a:xfrm>
              <a:off x="5761038" y="3455988"/>
              <a:ext cx="271463" cy="193675"/>
            </a:xfrm>
            <a:custGeom>
              <a:avLst/>
              <a:gdLst>
                <a:gd name="T0" fmla="*/ 171 w 171"/>
                <a:gd name="T1" fmla="*/ 0 h 122"/>
                <a:gd name="T2" fmla="*/ 100 w 171"/>
                <a:gd name="T3" fmla="*/ 14 h 122"/>
                <a:gd name="T4" fmla="*/ 100 w 171"/>
                <a:gd name="T5" fmla="*/ 14 h 122"/>
                <a:gd name="T6" fmla="*/ 50 w 171"/>
                <a:gd name="T7" fmla="*/ 68 h 122"/>
                <a:gd name="T8" fmla="*/ 0 w 171"/>
                <a:gd name="T9" fmla="*/ 122 h 122"/>
                <a:gd name="T10" fmla="*/ 106 w 171"/>
                <a:gd name="T11" fmla="*/ 103 h 122"/>
                <a:gd name="T12" fmla="*/ 106 w 171"/>
                <a:gd name="T13" fmla="*/ 103 h 122"/>
                <a:gd name="T14" fmla="*/ 139 w 171"/>
                <a:gd name="T15" fmla="*/ 51 h 122"/>
                <a:gd name="T16" fmla="*/ 171 w 171"/>
                <a:gd name="T17" fmla="*/ 0 h 122"/>
                <a:gd name="T18" fmla="*/ 171 w 17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22">
                  <a:moveTo>
                    <a:pt x="171" y="0"/>
                  </a:moveTo>
                  <a:lnTo>
                    <a:pt x="100" y="14"/>
                  </a:lnTo>
                  <a:lnTo>
                    <a:pt x="100" y="14"/>
                  </a:lnTo>
                  <a:lnTo>
                    <a:pt x="50" y="68"/>
                  </a:lnTo>
                  <a:lnTo>
                    <a:pt x="0" y="12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39" y="51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91"/>
            <p:cNvSpPr/>
            <p:nvPr/>
          </p:nvSpPr>
          <p:spPr bwMode="auto">
            <a:xfrm>
              <a:off x="3760788" y="1131888"/>
              <a:ext cx="28575" cy="52388"/>
            </a:xfrm>
            <a:custGeom>
              <a:avLst/>
              <a:gdLst>
                <a:gd name="T0" fmla="*/ 7 w 18"/>
                <a:gd name="T1" fmla="*/ 27 h 33"/>
                <a:gd name="T2" fmla="*/ 7 w 18"/>
                <a:gd name="T3" fmla="*/ 27 h 33"/>
                <a:gd name="T4" fmla="*/ 14 w 18"/>
                <a:gd name="T5" fmla="*/ 13 h 33"/>
                <a:gd name="T6" fmla="*/ 18 w 18"/>
                <a:gd name="T7" fmla="*/ 0 h 33"/>
                <a:gd name="T8" fmla="*/ 18 w 18"/>
                <a:gd name="T9" fmla="*/ 0 h 33"/>
                <a:gd name="T10" fmla="*/ 11 w 18"/>
                <a:gd name="T11" fmla="*/ 6 h 33"/>
                <a:gd name="T12" fmla="*/ 6 w 18"/>
                <a:gd name="T13" fmla="*/ 15 h 33"/>
                <a:gd name="T14" fmla="*/ 3 w 18"/>
                <a:gd name="T15" fmla="*/ 23 h 33"/>
                <a:gd name="T16" fmla="*/ 0 w 18"/>
                <a:gd name="T17" fmla="*/ 33 h 33"/>
                <a:gd name="T18" fmla="*/ 0 w 18"/>
                <a:gd name="T19" fmla="*/ 33 h 33"/>
                <a:gd name="T20" fmla="*/ 5 w 18"/>
                <a:gd name="T21" fmla="*/ 28 h 33"/>
                <a:gd name="T22" fmla="*/ 5 w 18"/>
                <a:gd name="T23" fmla="*/ 28 h 33"/>
                <a:gd name="T24" fmla="*/ 7 w 18"/>
                <a:gd name="T25" fmla="*/ 27 h 33"/>
                <a:gd name="T26" fmla="*/ 7 w 18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3">
                  <a:moveTo>
                    <a:pt x="7" y="27"/>
                  </a:moveTo>
                  <a:lnTo>
                    <a:pt x="7" y="27"/>
                  </a:lnTo>
                  <a:lnTo>
                    <a:pt x="14" y="13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6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92"/>
            <p:cNvSpPr/>
            <p:nvPr/>
          </p:nvSpPr>
          <p:spPr bwMode="auto">
            <a:xfrm>
              <a:off x="2582863" y="3182938"/>
              <a:ext cx="115888" cy="150813"/>
            </a:xfrm>
            <a:custGeom>
              <a:avLst/>
              <a:gdLst>
                <a:gd name="T0" fmla="*/ 72 w 73"/>
                <a:gd name="T1" fmla="*/ 0 h 95"/>
                <a:gd name="T2" fmla="*/ 72 w 73"/>
                <a:gd name="T3" fmla="*/ 0 h 95"/>
                <a:gd name="T4" fmla="*/ 0 w 73"/>
                <a:gd name="T5" fmla="*/ 87 h 95"/>
                <a:gd name="T6" fmla="*/ 1 w 73"/>
                <a:gd name="T7" fmla="*/ 95 h 95"/>
                <a:gd name="T8" fmla="*/ 1 w 73"/>
                <a:gd name="T9" fmla="*/ 95 h 95"/>
                <a:gd name="T10" fmla="*/ 38 w 73"/>
                <a:gd name="T11" fmla="*/ 50 h 95"/>
                <a:gd name="T12" fmla="*/ 73 w 73"/>
                <a:gd name="T13" fmla="*/ 4 h 95"/>
                <a:gd name="T14" fmla="*/ 72 w 73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95">
                  <a:moveTo>
                    <a:pt x="72" y="0"/>
                  </a:moveTo>
                  <a:lnTo>
                    <a:pt x="72" y="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38" y="50"/>
                  </a:lnTo>
                  <a:lnTo>
                    <a:pt x="73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93"/>
            <p:cNvSpPr/>
            <p:nvPr/>
          </p:nvSpPr>
          <p:spPr bwMode="auto">
            <a:xfrm>
              <a:off x="6634163" y="3352800"/>
              <a:ext cx="65088" cy="128588"/>
            </a:xfrm>
            <a:custGeom>
              <a:avLst/>
              <a:gdLst>
                <a:gd name="T0" fmla="*/ 41 w 41"/>
                <a:gd name="T1" fmla="*/ 0 h 81"/>
                <a:gd name="T2" fmla="*/ 41 w 41"/>
                <a:gd name="T3" fmla="*/ 0 h 81"/>
                <a:gd name="T4" fmla="*/ 13 w 41"/>
                <a:gd name="T5" fmla="*/ 54 h 81"/>
                <a:gd name="T6" fmla="*/ 13 w 41"/>
                <a:gd name="T7" fmla="*/ 54 h 81"/>
                <a:gd name="T8" fmla="*/ 0 w 41"/>
                <a:gd name="T9" fmla="*/ 81 h 81"/>
                <a:gd name="T10" fmla="*/ 0 w 41"/>
                <a:gd name="T11" fmla="*/ 81 h 81"/>
                <a:gd name="T12" fmla="*/ 8 w 41"/>
                <a:gd name="T13" fmla="*/ 78 h 81"/>
                <a:gd name="T14" fmla="*/ 8 w 41"/>
                <a:gd name="T15" fmla="*/ 78 h 81"/>
                <a:gd name="T16" fmla="*/ 25 w 41"/>
                <a:gd name="T17" fmla="*/ 39 h 81"/>
                <a:gd name="T18" fmla="*/ 41 w 41"/>
                <a:gd name="T19" fmla="*/ 0 h 81"/>
                <a:gd name="T20" fmla="*/ 41 w 41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81">
                  <a:moveTo>
                    <a:pt x="41" y="0"/>
                  </a:moveTo>
                  <a:lnTo>
                    <a:pt x="41" y="0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25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94"/>
            <p:cNvSpPr/>
            <p:nvPr/>
          </p:nvSpPr>
          <p:spPr bwMode="auto">
            <a:xfrm>
              <a:off x="2914651" y="4051300"/>
              <a:ext cx="41275" cy="82550"/>
            </a:xfrm>
            <a:custGeom>
              <a:avLst/>
              <a:gdLst>
                <a:gd name="T0" fmla="*/ 26 w 26"/>
                <a:gd name="T1" fmla="*/ 0 h 52"/>
                <a:gd name="T2" fmla="*/ 26 w 26"/>
                <a:gd name="T3" fmla="*/ 0 h 52"/>
                <a:gd name="T4" fmla="*/ 21 w 26"/>
                <a:gd name="T5" fmla="*/ 6 h 52"/>
                <a:gd name="T6" fmla="*/ 16 w 26"/>
                <a:gd name="T7" fmla="*/ 11 h 52"/>
                <a:gd name="T8" fmla="*/ 9 w 26"/>
                <a:gd name="T9" fmla="*/ 23 h 52"/>
                <a:gd name="T10" fmla="*/ 4 w 26"/>
                <a:gd name="T11" fmla="*/ 38 h 52"/>
                <a:gd name="T12" fmla="*/ 0 w 26"/>
                <a:gd name="T13" fmla="*/ 52 h 52"/>
                <a:gd name="T14" fmla="*/ 0 w 26"/>
                <a:gd name="T15" fmla="*/ 52 h 52"/>
                <a:gd name="T16" fmla="*/ 6 w 26"/>
                <a:gd name="T17" fmla="*/ 49 h 52"/>
                <a:gd name="T18" fmla="*/ 12 w 26"/>
                <a:gd name="T19" fmla="*/ 44 h 52"/>
                <a:gd name="T20" fmla="*/ 17 w 26"/>
                <a:gd name="T21" fmla="*/ 38 h 52"/>
                <a:gd name="T22" fmla="*/ 21 w 26"/>
                <a:gd name="T23" fmla="*/ 30 h 52"/>
                <a:gd name="T24" fmla="*/ 23 w 26"/>
                <a:gd name="T25" fmla="*/ 24 h 52"/>
                <a:gd name="T26" fmla="*/ 25 w 26"/>
                <a:gd name="T27" fmla="*/ 16 h 52"/>
                <a:gd name="T28" fmla="*/ 26 w 26"/>
                <a:gd name="T29" fmla="*/ 8 h 52"/>
                <a:gd name="T30" fmla="*/ 26 w 26"/>
                <a:gd name="T31" fmla="*/ 0 h 52"/>
                <a:gd name="T32" fmla="*/ 26 w 26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2">
                  <a:moveTo>
                    <a:pt x="26" y="0"/>
                  </a:moveTo>
                  <a:lnTo>
                    <a:pt x="26" y="0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9" y="23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6" y="49"/>
                  </a:lnTo>
                  <a:lnTo>
                    <a:pt x="12" y="44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4"/>
                  </a:lnTo>
                  <a:lnTo>
                    <a:pt x="25" y="16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95"/>
            <p:cNvSpPr/>
            <p:nvPr/>
          </p:nvSpPr>
          <p:spPr bwMode="auto">
            <a:xfrm>
              <a:off x="2457451" y="2249488"/>
              <a:ext cx="33338" cy="44450"/>
            </a:xfrm>
            <a:custGeom>
              <a:avLst/>
              <a:gdLst>
                <a:gd name="T0" fmla="*/ 0 w 21"/>
                <a:gd name="T1" fmla="*/ 28 h 28"/>
                <a:gd name="T2" fmla="*/ 0 w 21"/>
                <a:gd name="T3" fmla="*/ 28 h 28"/>
                <a:gd name="T4" fmla="*/ 21 w 21"/>
                <a:gd name="T5" fmla="*/ 0 h 28"/>
                <a:gd name="T6" fmla="*/ 21 w 21"/>
                <a:gd name="T7" fmla="*/ 0 h 28"/>
                <a:gd name="T8" fmla="*/ 0 w 21"/>
                <a:gd name="T9" fmla="*/ 28 h 28"/>
                <a:gd name="T10" fmla="*/ 0 w 2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0" y="28"/>
                  </a:moveTo>
                  <a:lnTo>
                    <a:pt x="0" y="28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96"/>
            <p:cNvSpPr/>
            <p:nvPr/>
          </p:nvSpPr>
          <p:spPr bwMode="auto">
            <a:xfrm>
              <a:off x="6170613" y="744538"/>
              <a:ext cx="15875" cy="36513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0 h 23"/>
                <a:gd name="T4" fmla="*/ 0 w 10"/>
                <a:gd name="T5" fmla="*/ 21 h 23"/>
                <a:gd name="T6" fmla="*/ 0 w 10"/>
                <a:gd name="T7" fmla="*/ 21 h 23"/>
                <a:gd name="T8" fmla="*/ 7 w 10"/>
                <a:gd name="T9" fmla="*/ 23 h 23"/>
                <a:gd name="T10" fmla="*/ 7 w 10"/>
                <a:gd name="T11" fmla="*/ 23 h 23"/>
                <a:gd name="T12" fmla="*/ 6 w 10"/>
                <a:gd name="T13" fmla="*/ 19 h 23"/>
                <a:gd name="T14" fmla="*/ 6 w 10"/>
                <a:gd name="T15" fmla="*/ 12 h 23"/>
                <a:gd name="T16" fmla="*/ 7 w 10"/>
                <a:gd name="T17" fmla="*/ 6 h 23"/>
                <a:gd name="T18" fmla="*/ 10 w 10"/>
                <a:gd name="T19" fmla="*/ 0 h 23"/>
                <a:gd name="T20" fmla="*/ 10 w 1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lnTo>
                    <a:pt x="1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97"/>
            <p:cNvSpPr/>
            <p:nvPr/>
          </p:nvSpPr>
          <p:spPr bwMode="auto">
            <a:xfrm>
              <a:off x="6242051" y="8143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1 h 3"/>
                <a:gd name="T6" fmla="*/ 2 w 3"/>
                <a:gd name="T7" fmla="*/ 3 h 3"/>
                <a:gd name="T8" fmla="*/ 2 w 3"/>
                <a:gd name="T9" fmla="*/ 3 h 3"/>
                <a:gd name="T10" fmla="*/ 3 w 3"/>
                <a:gd name="T11" fmla="*/ 0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98"/>
            <p:cNvSpPr/>
            <p:nvPr/>
          </p:nvSpPr>
          <p:spPr bwMode="auto">
            <a:xfrm>
              <a:off x="6772276" y="3213100"/>
              <a:ext cx="38100" cy="77788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0 h 49"/>
                <a:gd name="T4" fmla="*/ 12 w 24"/>
                <a:gd name="T5" fmla="*/ 24 h 49"/>
                <a:gd name="T6" fmla="*/ 0 w 24"/>
                <a:gd name="T7" fmla="*/ 49 h 49"/>
                <a:gd name="T8" fmla="*/ 0 w 24"/>
                <a:gd name="T9" fmla="*/ 49 h 49"/>
                <a:gd name="T10" fmla="*/ 8 w 24"/>
                <a:gd name="T11" fmla="*/ 38 h 49"/>
                <a:gd name="T12" fmla="*/ 16 w 24"/>
                <a:gd name="T13" fmla="*/ 25 h 49"/>
                <a:gd name="T14" fmla="*/ 20 w 24"/>
                <a:gd name="T15" fmla="*/ 13 h 49"/>
                <a:gd name="T16" fmla="*/ 24 w 24"/>
                <a:gd name="T17" fmla="*/ 0 h 49"/>
                <a:gd name="T18" fmla="*/ 24 w 24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lnTo>
                    <a:pt x="24" y="0"/>
                  </a:lnTo>
                  <a:lnTo>
                    <a:pt x="12" y="2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8"/>
                  </a:lnTo>
                  <a:lnTo>
                    <a:pt x="16" y="25"/>
                  </a:lnTo>
                  <a:lnTo>
                    <a:pt x="20" y="1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99"/>
            <p:cNvSpPr/>
            <p:nvPr/>
          </p:nvSpPr>
          <p:spPr bwMode="auto">
            <a:xfrm>
              <a:off x="6245226" y="681038"/>
              <a:ext cx="20638" cy="25400"/>
            </a:xfrm>
            <a:custGeom>
              <a:avLst/>
              <a:gdLst>
                <a:gd name="T0" fmla="*/ 9 w 13"/>
                <a:gd name="T1" fmla="*/ 12 h 16"/>
                <a:gd name="T2" fmla="*/ 9 w 13"/>
                <a:gd name="T3" fmla="*/ 12 h 16"/>
                <a:gd name="T4" fmla="*/ 9 w 13"/>
                <a:gd name="T5" fmla="*/ 16 h 16"/>
                <a:gd name="T6" fmla="*/ 9 w 13"/>
                <a:gd name="T7" fmla="*/ 16 h 16"/>
                <a:gd name="T8" fmla="*/ 12 w 13"/>
                <a:gd name="T9" fmla="*/ 7 h 16"/>
                <a:gd name="T10" fmla="*/ 13 w 13"/>
                <a:gd name="T11" fmla="*/ 0 h 16"/>
                <a:gd name="T12" fmla="*/ 13 w 13"/>
                <a:gd name="T13" fmla="*/ 0 h 16"/>
                <a:gd name="T14" fmla="*/ 6 w 13"/>
                <a:gd name="T15" fmla="*/ 3 h 16"/>
                <a:gd name="T16" fmla="*/ 0 w 13"/>
                <a:gd name="T17" fmla="*/ 7 h 16"/>
                <a:gd name="T18" fmla="*/ 0 w 13"/>
                <a:gd name="T19" fmla="*/ 7 h 16"/>
                <a:gd name="T20" fmla="*/ 3 w 13"/>
                <a:gd name="T21" fmla="*/ 7 h 16"/>
                <a:gd name="T22" fmla="*/ 3 w 13"/>
                <a:gd name="T23" fmla="*/ 7 h 16"/>
                <a:gd name="T24" fmla="*/ 6 w 13"/>
                <a:gd name="T25" fmla="*/ 7 h 16"/>
                <a:gd name="T26" fmla="*/ 8 w 13"/>
                <a:gd name="T27" fmla="*/ 8 h 16"/>
                <a:gd name="T28" fmla="*/ 9 w 13"/>
                <a:gd name="T29" fmla="*/ 10 h 16"/>
                <a:gd name="T30" fmla="*/ 9 w 13"/>
                <a:gd name="T31" fmla="*/ 12 h 16"/>
                <a:gd name="T32" fmla="*/ 9 w 13"/>
                <a:gd name="T3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6">
                  <a:moveTo>
                    <a:pt x="9" y="12"/>
                  </a:moveTo>
                  <a:lnTo>
                    <a:pt x="9" y="12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7"/>
                  </a:lnTo>
                  <a:lnTo>
                    <a:pt x="8" y="8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0"/>
            <p:cNvSpPr/>
            <p:nvPr/>
          </p:nvSpPr>
          <p:spPr bwMode="auto">
            <a:xfrm>
              <a:off x="3890963" y="3836988"/>
              <a:ext cx="161925" cy="173038"/>
            </a:xfrm>
            <a:custGeom>
              <a:avLst/>
              <a:gdLst>
                <a:gd name="T0" fmla="*/ 0 w 102"/>
                <a:gd name="T1" fmla="*/ 109 h 109"/>
                <a:gd name="T2" fmla="*/ 20 w 102"/>
                <a:gd name="T3" fmla="*/ 105 h 109"/>
                <a:gd name="T4" fmla="*/ 20 w 102"/>
                <a:gd name="T5" fmla="*/ 105 h 109"/>
                <a:gd name="T6" fmla="*/ 42 w 102"/>
                <a:gd name="T7" fmla="*/ 81 h 109"/>
                <a:gd name="T8" fmla="*/ 63 w 102"/>
                <a:gd name="T9" fmla="*/ 54 h 109"/>
                <a:gd name="T10" fmla="*/ 82 w 102"/>
                <a:gd name="T11" fmla="*/ 28 h 109"/>
                <a:gd name="T12" fmla="*/ 102 w 102"/>
                <a:gd name="T13" fmla="*/ 0 h 109"/>
                <a:gd name="T14" fmla="*/ 97 w 102"/>
                <a:gd name="T15" fmla="*/ 1 h 109"/>
                <a:gd name="T16" fmla="*/ 97 w 102"/>
                <a:gd name="T17" fmla="*/ 1 h 109"/>
                <a:gd name="T18" fmla="*/ 48 w 102"/>
                <a:gd name="T19" fmla="*/ 55 h 109"/>
                <a:gd name="T20" fmla="*/ 25 w 102"/>
                <a:gd name="T21" fmla="*/ 82 h 109"/>
                <a:gd name="T22" fmla="*/ 0 w 102"/>
                <a:gd name="T23" fmla="*/ 109 h 109"/>
                <a:gd name="T24" fmla="*/ 0 w 102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9">
                  <a:moveTo>
                    <a:pt x="0" y="109"/>
                  </a:moveTo>
                  <a:lnTo>
                    <a:pt x="20" y="105"/>
                  </a:lnTo>
                  <a:lnTo>
                    <a:pt x="20" y="105"/>
                  </a:lnTo>
                  <a:lnTo>
                    <a:pt x="42" y="81"/>
                  </a:lnTo>
                  <a:lnTo>
                    <a:pt x="63" y="54"/>
                  </a:lnTo>
                  <a:lnTo>
                    <a:pt x="82" y="28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8" y="55"/>
                  </a:lnTo>
                  <a:lnTo>
                    <a:pt x="25" y="82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"/>
            <p:cNvSpPr/>
            <p:nvPr/>
          </p:nvSpPr>
          <p:spPr bwMode="auto">
            <a:xfrm>
              <a:off x="6211888" y="70961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21 w 21"/>
                <a:gd name="T3" fmla="*/ 0 h 34"/>
                <a:gd name="T4" fmla="*/ 14 w 21"/>
                <a:gd name="T5" fmla="*/ 3 h 34"/>
                <a:gd name="T6" fmla="*/ 11 w 21"/>
                <a:gd name="T7" fmla="*/ 5 h 34"/>
                <a:gd name="T8" fmla="*/ 7 w 21"/>
                <a:gd name="T9" fmla="*/ 9 h 34"/>
                <a:gd name="T10" fmla="*/ 5 w 21"/>
                <a:gd name="T11" fmla="*/ 14 h 34"/>
                <a:gd name="T12" fmla="*/ 2 w 21"/>
                <a:gd name="T13" fmla="*/ 18 h 34"/>
                <a:gd name="T14" fmla="*/ 1 w 21"/>
                <a:gd name="T15" fmla="*/ 23 h 34"/>
                <a:gd name="T16" fmla="*/ 0 w 21"/>
                <a:gd name="T17" fmla="*/ 34 h 34"/>
                <a:gd name="T18" fmla="*/ 0 w 21"/>
                <a:gd name="T19" fmla="*/ 34 h 34"/>
                <a:gd name="T20" fmla="*/ 6 w 21"/>
                <a:gd name="T21" fmla="*/ 30 h 34"/>
                <a:gd name="T22" fmla="*/ 13 w 21"/>
                <a:gd name="T23" fmla="*/ 25 h 34"/>
                <a:gd name="T24" fmla="*/ 13 w 21"/>
                <a:gd name="T25" fmla="*/ 25 h 34"/>
                <a:gd name="T26" fmla="*/ 17 w 21"/>
                <a:gd name="T27" fmla="*/ 12 h 34"/>
                <a:gd name="T28" fmla="*/ 21 w 21"/>
                <a:gd name="T29" fmla="*/ 0 h 34"/>
                <a:gd name="T30" fmla="*/ 21 w 21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21" y="0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7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30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7" y="1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2"/>
            <p:cNvSpPr/>
            <p:nvPr/>
          </p:nvSpPr>
          <p:spPr bwMode="auto">
            <a:xfrm>
              <a:off x="5948363" y="633413"/>
              <a:ext cx="146050" cy="168275"/>
            </a:xfrm>
            <a:custGeom>
              <a:avLst/>
              <a:gdLst>
                <a:gd name="T0" fmla="*/ 92 w 92"/>
                <a:gd name="T1" fmla="*/ 0 h 106"/>
                <a:gd name="T2" fmla="*/ 92 w 92"/>
                <a:gd name="T3" fmla="*/ 0 h 106"/>
                <a:gd name="T4" fmla="*/ 70 w 92"/>
                <a:gd name="T5" fmla="*/ 3 h 106"/>
                <a:gd name="T6" fmla="*/ 69 w 92"/>
                <a:gd name="T7" fmla="*/ 4 h 106"/>
                <a:gd name="T8" fmla="*/ 69 w 92"/>
                <a:gd name="T9" fmla="*/ 4 h 106"/>
                <a:gd name="T10" fmla="*/ 49 w 92"/>
                <a:gd name="T11" fmla="*/ 29 h 106"/>
                <a:gd name="T12" fmla="*/ 32 w 92"/>
                <a:gd name="T13" fmla="*/ 53 h 106"/>
                <a:gd name="T14" fmla="*/ 15 w 92"/>
                <a:gd name="T15" fmla="*/ 79 h 106"/>
                <a:gd name="T16" fmla="*/ 0 w 92"/>
                <a:gd name="T17" fmla="*/ 106 h 106"/>
                <a:gd name="T18" fmla="*/ 16 w 92"/>
                <a:gd name="T19" fmla="*/ 103 h 106"/>
                <a:gd name="T20" fmla="*/ 16 w 92"/>
                <a:gd name="T21" fmla="*/ 103 h 106"/>
                <a:gd name="T22" fmla="*/ 38 w 92"/>
                <a:gd name="T23" fmla="*/ 79 h 106"/>
                <a:gd name="T24" fmla="*/ 60 w 92"/>
                <a:gd name="T25" fmla="*/ 54 h 106"/>
                <a:gd name="T26" fmla="*/ 69 w 92"/>
                <a:gd name="T27" fmla="*/ 42 h 106"/>
                <a:gd name="T28" fmla="*/ 78 w 92"/>
                <a:gd name="T29" fmla="*/ 29 h 106"/>
                <a:gd name="T30" fmla="*/ 86 w 92"/>
                <a:gd name="T31" fmla="*/ 15 h 106"/>
                <a:gd name="T32" fmla="*/ 92 w 92"/>
                <a:gd name="T33" fmla="*/ 0 h 106"/>
                <a:gd name="T34" fmla="*/ 92 w 92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6">
                  <a:moveTo>
                    <a:pt x="92" y="0"/>
                  </a:moveTo>
                  <a:lnTo>
                    <a:pt x="92" y="0"/>
                  </a:lnTo>
                  <a:lnTo>
                    <a:pt x="70" y="3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49" y="29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0" y="106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8" y="79"/>
                  </a:lnTo>
                  <a:lnTo>
                    <a:pt x="60" y="54"/>
                  </a:lnTo>
                  <a:lnTo>
                    <a:pt x="69" y="42"/>
                  </a:lnTo>
                  <a:lnTo>
                    <a:pt x="78" y="29"/>
                  </a:lnTo>
                  <a:lnTo>
                    <a:pt x="86" y="15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3"/>
            <p:cNvSpPr/>
            <p:nvPr/>
          </p:nvSpPr>
          <p:spPr bwMode="auto">
            <a:xfrm>
              <a:off x="2265363" y="1303338"/>
              <a:ext cx="339725" cy="385763"/>
            </a:xfrm>
            <a:custGeom>
              <a:avLst/>
              <a:gdLst>
                <a:gd name="T0" fmla="*/ 214 w 214"/>
                <a:gd name="T1" fmla="*/ 0 h 243"/>
                <a:gd name="T2" fmla="*/ 197 w 214"/>
                <a:gd name="T3" fmla="*/ 3 h 243"/>
                <a:gd name="T4" fmla="*/ 197 w 214"/>
                <a:gd name="T5" fmla="*/ 3 h 243"/>
                <a:gd name="T6" fmla="*/ 180 w 214"/>
                <a:gd name="T7" fmla="*/ 23 h 243"/>
                <a:gd name="T8" fmla="*/ 162 w 214"/>
                <a:gd name="T9" fmla="*/ 43 h 243"/>
                <a:gd name="T10" fmla="*/ 162 w 214"/>
                <a:gd name="T11" fmla="*/ 43 h 243"/>
                <a:gd name="T12" fmla="*/ 140 w 214"/>
                <a:gd name="T13" fmla="*/ 65 h 243"/>
                <a:gd name="T14" fmla="*/ 119 w 214"/>
                <a:gd name="T15" fmla="*/ 88 h 243"/>
                <a:gd name="T16" fmla="*/ 78 w 214"/>
                <a:gd name="T17" fmla="*/ 134 h 243"/>
                <a:gd name="T18" fmla="*/ 39 w 214"/>
                <a:gd name="T19" fmla="*/ 182 h 243"/>
                <a:gd name="T20" fmla="*/ 0 w 214"/>
                <a:gd name="T21" fmla="*/ 230 h 243"/>
                <a:gd name="T22" fmla="*/ 0 w 214"/>
                <a:gd name="T23" fmla="*/ 230 h 243"/>
                <a:gd name="T24" fmla="*/ 2 w 214"/>
                <a:gd name="T25" fmla="*/ 243 h 243"/>
                <a:gd name="T26" fmla="*/ 2 w 214"/>
                <a:gd name="T27" fmla="*/ 243 h 243"/>
                <a:gd name="T28" fmla="*/ 44 w 214"/>
                <a:gd name="T29" fmla="*/ 192 h 243"/>
                <a:gd name="T30" fmla="*/ 86 w 214"/>
                <a:gd name="T31" fmla="*/ 142 h 243"/>
                <a:gd name="T32" fmla="*/ 129 w 214"/>
                <a:gd name="T33" fmla="*/ 92 h 243"/>
                <a:gd name="T34" fmla="*/ 151 w 214"/>
                <a:gd name="T35" fmla="*/ 67 h 243"/>
                <a:gd name="T36" fmla="*/ 174 w 214"/>
                <a:gd name="T37" fmla="*/ 44 h 243"/>
                <a:gd name="T38" fmla="*/ 174 w 214"/>
                <a:gd name="T39" fmla="*/ 44 h 243"/>
                <a:gd name="T40" fmla="*/ 195 w 214"/>
                <a:gd name="T41" fmla="*/ 23 h 243"/>
                <a:gd name="T42" fmla="*/ 214 w 214"/>
                <a:gd name="T43" fmla="*/ 0 h 243"/>
                <a:gd name="T44" fmla="*/ 214 w 214"/>
                <a:gd name="T4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3">
                  <a:moveTo>
                    <a:pt x="214" y="0"/>
                  </a:moveTo>
                  <a:lnTo>
                    <a:pt x="197" y="3"/>
                  </a:lnTo>
                  <a:lnTo>
                    <a:pt x="197" y="3"/>
                  </a:lnTo>
                  <a:lnTo>
                    <a:pt x="180" y="23"/>
                  </a:lnTo>
                  <a:lnTo>
                    <a:pt x="162" y="43"/>
                  </a:lnTo>
                  <a:lnTo>
                    <a:pt x="162" y="43"/>
                  </a:lnTo>
                  <a:lnTo>
                    <a:pt x="140" y="65"/>
                  </a:lnTo>
                  <a:lnTo>
                    <a:pt x="119" y="88"/>
                  </a:lnTo>
                  <a:lnTo>
                    <a:pt x="78" y="134"/>
                  </a:lnTo>
                  <a:lnTo>
                    <a:pt x="39" y="182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44" y="192"/>
                  </a:lnTo>
                  <a:lnTo>
                    <a:pt x="86" y="142"/>
                  </a:lnTo>
                  <a:lnTo>
                    <a:pt x="129" y="92"/>
                  </a:lnTo>
                  <a:lnTo>
                    <a:pt x="151" y="67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95" y="23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4"/>
            <p:cNvSpPr/>
            <p:nvPr/>
          </p:nvSpPr>
          <p:spPr bwMode="auto">
            <a:xfrm>
              <a:off x="2279651" y="1597025"/>
              <a:ext cx="127000" cy="168275"/>
            </a:xfrm>
            <a:custGeom>
              <a:avLst/>
              <a:gdLst>
                <a:gd name="T0" fmla="*/ 80 w 80"/>
                <a:gd name="T1" fmla="*/ 0 h 106"/>
                <a:gd name="T2" fmla="*/ 80 w 80"/>
                <a:gd name="T3" fmla="*/ 0 h 106"/>
                <a:gd name="T4" fmla="*/ 41 w 80"/>
                <a:gd name="T5" fmla="*/ 49 h 106"/>
                <a:gd name="T6" fmla="*/ 22 w 80"/>
                <a:gd name="T7" fmla="*/ 72 h 106"/>
                <a:gd name="T8" fmla="*/ 0 w 80"/>
                <a:gd name="T9" fmla="*/ 95 h 106"/>
                <a:gd name="T10" fmla="*/ 2 w 80"/>
                <a:gd name="T11" fmla="*/ 106 h 106"/>
                <a:gd name="T12" fmla="*/ 2 w 80"/>
                <a:gd name="T13" fmla="*/ 106 h 106"/>
                <a:gd name="T14" fmla="*/ 22 w 80"/>
                <a:gd name="T15" fmla="*/ 85 h 106"/>
                <a:gd name="T16" fmla="*/ 41 w 80"/>
                <a:gd name="T17" fmla="*/ 63 h 106"/>
                <a:gd name="T18" fmla="*/ 78 w 80"/>
                <a:gd name="T19" fmla="*/ 18 h 106"/>
                <a:gd name="T20" fmla="*/ 78 w 80"/>
                <a:gd name="T21" fmla="*/ 18 h 106"/>
                <a:gd name="T22" fmla="*/ 79 w 80"/>
                <a:gd name="T23" fmla="*/ 9 h 106"/>
                <a:gd name="T24" fmla="*/ 80 w 80"/>
                <a:gd name="T25" fmla="*/ 0 h 106"/>
                <a:gd name="T26" fmla="*/ 80 w 80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6">
                  <a:moveTo>
                    <a:pt x="80" y="0"/>
                  </a:moveTo>
                  <a:lnTo>
                    <a:pt x="80" y="0"/>
                  </a:lnTo>
                  <a:lnTo>
                    <a:pt x="41" y="49"/>
                  </a:lnTo>
                  <a:lnTo>
                    <a:pt x="22" y="72"/>
                  </a:lnTo>
                  <a:lnTo>
                    <a:pt x="0" y="9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2" y="85"/>
                  </a:lnTo>
                  <a:lnTo>
                    <a:pt x="41" y="63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9" y="9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6"/>
            <p:cNvSpPr/>
            <p:nvPr/>
          </p:nvSpPr>
          <p:spPr bwMode="auto">
            <a:xfrm>
              <a:off x="2500313" y="1295400"/>
              <a:ext cx="152400" cy="180975"/>
            </a:xfrm>
            <a:custGeom>
              <a:avLst/>
              <a:gdLst>
                <a:gd name="T0" fmla="*/ 16 w 96"/>
                <a:gd name="T1" fmla="*/ 105 h 114"/>
                <a:gd name="T2" fmla="*/ 16 w 96"/>
                <a:gd name="T3" fmla="*/ 105 h 114"/>
                <a:gd name="T4" fmla="*/ 55 w 96"/>
                <a:gd name="T5" fmla="*/ 52 h 114"/>
                <a:gd name="T6" fmla="*/ 96 w 96"/>
                <a:gd name="T7" fmla="*/ 0 h 114"/>
                <a:gd name="T8" fmla="*/ 81 w 96"/>
                <a:gd name="T9" fmla="*/ 2 h 114"/>
                <a:gd name="T10" fmla="*/ 81 w 96"/>
                <a:gd name="T11" fmla="*/ 2 h 114"/>
                <a:gd name="T12" fmla="*/ 41 w 96"/>
                <a:gd name="T13" fmla="*/ 57 h 114"/>
                <a:gd name="T14" fmla="*/ 0 w 96"/>
                <a:gd name="T15" fmla="*/ 114 h 114"/>
                <a:gd name="T16" fmla="*/ 0 w 96"/>
                <a:gd name="T17" fmla="*/ 114 h 114"/>
                <a:gd name="T18" fmla="*/ 8 w 96"/>
                <a:gd name="T19" fmla="*/ 109 h 114"/>
                <a:gd name="T20" fmla="*/ 16 w 96"/>
                <a:gd name="T21" fmla="*/ 105 h 114"/>
                <a:gd name="T22" fmla="*/ 16 w 96"/>
                <a:gd name="T23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14">
                  <a:moveTo>
                    <a:pt x="16" y="105"/>
                  </a:moveTo>
                  <a:lnTo>
                    <a:pt x="16" y="105"/>
                  </a:lnTo>
                  <a:lnTo>
                    <a:pt x="55" y="52"/>
                  </a:lnTo>
                  <a:lnTo>
                    <a:pt x="96" y="0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41" y="57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8" y="109"/>
                  </a:lnTo>
                  <a:lnTo>
                    <a:pt x="16" y="105"/>
                  </a:lnTo>
                  <a:lnTo>
                    <a:pt x="16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7"/>
            <p:cNvSpPr/>
            <p:nvPr/>
          </p:nvSpPr>
          <p:spPr bwMode="auto">
            <a:xfrm>
              <a:off x="2540001" y="1285875"/>
              <a:ext cx="160338" cy="173038"/>
            </a:xfrm>
            <a:custGeom>
              <a:avLst/>
              <a:gdLst>
                <a:gd name="T0" fmla="*/ 10 w 101"/>
                <a:gd name="T1" fmla="*/ 106 h 109"/>
                <a:gd name="T2" fmla="*/ 14 w 101"/>
                <a:gd name="T3" fmla="*/ 106 h 109"/>
                <a:gd name="T4" fmla="*/ 14 w 101"/>
                <a:gd name="T5" fmla="*/ 106 h 109"/>
                <a:gd name="T6" fmla="*/ 57 w 101"/>
                <a:gd name="T7" fmla="*/ 52 h 109"/>
                <a:gd name="T8" fmla="*/ 78 w 101"/>
                <a:gd name="T9" fmla="*/ 25 h 109"/>
                <a:gd name="T10" fmla="*/ 101 w 101"/>
                <a:gd name="T11" fmla="*/ 0 h 109"/>
                <a:gd name="T12" fmla="*/ 86 w 101"/>
                <a:gd name="T13" fmla="*/ 3 h 109"/>
                <a:gd name="T14" fmla="*/ 86 w 101"/>
                <a:gd name="T15" fmla="*/ 3 h 109"/>
                <a:gd name="T16" fmla="*/ 63 w 101"/>
                <a:gd name="T17" fmla="*/ 29 h 109"/>
                <a:gd name="T18" fmla="*/ 41 w 101"/>
                <a:gd name="T19" fmla="*/ 55 h 109"/>
                <a:gd name="T20" fmla="*/ 0 w 101"/>
                <a:gd name="T21" fmla="*/ 109 h 109"/>
                <a:gd name="T22" fmla="*/ 0 w 101"/>
                <a:gd name="T23" fmla="*/ 109 h 109"/>
                <a:gd name="T24" fmla="*/ 10 w 101"/>
                <a:gd name="T25" fmla="*/ 106 h 109"/>
                <a:gd name="T26" fmla="*/ 10 w 101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09">
                  <a:moveTo>
                    <a:pt x="10" y="106"/>
                  </a:moveTo>
                  <a:lnTo>
                    <a:pt x="14" y="106"/>
                  </a:lnTo>
                  <a:lnTo>
                    <a:pt x="14" y="106"/>
                  </a:lnTo>
                  <a:lnTo>
                    <a:pt x="57" y="52"/>
                  </a:lnTo>
                  <a:lnTo>
                    <a:pt x="78" y="25"/>
                  </a:lnTo>
                  <a:lnTo>
                    <a:pt x="101" y="0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63" y="29"/>
                  </a:lnTo>
                  <a:lnTo>
                    <a:pt x="41" y="5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0" y="106"/>
                  </a:lnTo>
                  <a:lnTo>
                    <a:pt x="1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8"/>
            <p:cNvSpPr/>
            <p:nvPr/>
          </p:nvSpPr>
          <p:spPr bwMode="auto">
            <a:xfrm>
              <a:off x="2284413" y="1765300"/>
              <a:ext cx="15875" cy="31750"/>
            </a:xfrm>
            <a:custGeom>
              <a:avLst/>
              <a:gdLst>
                <a:gd name="T0" fmla="*/ 8 w 10"/>
                <a:gd name="T1" fmla="*/ 14 h 20"/>
                <a:gd name="T2" fmla="*/ 8 w 10"/>
                <a:gd name="T3" fmla="*/ 14 h 20"/>
                <a:gd name="T4" fmla="*/ 9 w 10"/>
                <a:gd name="T5" fmla="*/ 8 h 20"/>
                <a:gd name="T6" fmla="*/ 9 w 10"/>
                <a:gd name="T7" fmla="*/ 8 h 20"/>
                <a:gd name="T8" fmla="*/ 10 w 10"/>
                <a:gd name="T9" fmla="*/ 6 h 20"/>
                <a:gd name="T10" fmla="*/ 10 w 10"/>
                <a:gd name="T11" fmla="*/ 4 h 20"/>
                <a:gd name="T12" fmla="*/ 8 w 10"/>
                <a:gd name="T13" fmla="*/ 1 h 20"/>
                <a:gd name="T14" fmla="*/ 4 w 10"/>
                <a:gd name="T15" fmla="*/ 0 h 20"/>
                <a:gd name="T16" fmla="*/ 3 w 10"/>
                <a:gd name="T17" fmla="*/ 0 h 20"/>
                <a:gd name="T18" fmla="*/ 1 w 10"/>
                <a:gd name="T19" fmla="*/ 3 h 20"/>
                <a:gd name="T20" fmla="*/ 1 w 10"/>
                <a:gd name="T21" fmla="*/ 3 h 20"/>
                <a:gd name="T22" fmla="*/ 0 w 10"/>
                <a:gd name="T23" fmla="*/ 4 h 20"/>
                <a:gd name="T24" fmla="*/ 3 w 10"/>
                <a:gd name="T25" fmla="*/ 20 h 20"/>
                <a:gd name="T26" fmla="*/ 3 w 10"/>
                <a:gd name="T27" fmla="*/ 20 h 20"/>
                <a:gd name="T28" fmla="*/ 5 w 10"/>
                <a:gd name="T29" fmla="*/ 19 h 20"/>
                <a:gd name="T30" fmla="*/ 5 w 10"/>
                <a:gd name="T31" fmla="*/ 19 h 20"/>
                <a:gd name="T32" fmla="*/ 8 w 10"/>
                <a:gd name="T33" fmla="*/ 14 h 20"/>
                <a:gd name="T34" fmla="*/ 8 w 10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20">
                  <a:moveTo>
                    <a:pt x="8" y="14"/>
                  </a:moveTo>
                  <a:lnTo>
                    <a:pt x="8" y="14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9"/>
            <p:cNvSpPr/>
            <p:nvPr/>
          </p:nvSpPr>
          <p:spPr bwMode="auto">
            <a:xfrm>
              <a:off x="2633663" y="1268413"/>
              <a:ext cx="161925" cy="173038"/>
            </a:xfrm>
            <a:custGeom>
              <a:avLst/>
              <a:gdLst>
                <a:gd name="T0" fmla="*/ 14 w 102"/>
                <a:gd name="T1" fmla="*/ 105 h 109"/>
                <a:gd name="T2" fmla="*/ 14 w 102"/>
                <a:gd name="T3" fmla="*/ 105 h 109"/>
                <a:gd name="T4" fmla="*/ 58 w 102"/>
                <a:gd name="T5" fmla="*/ 52 h 109"/>
                <a:gd name="T6" fmla="*/ 102 w 102"/>
                <a:gd name="T7" fmla="*/ 0 h 109"/>
                <a:gd name="T8" fmla="*/ 88 w 102"/>
                <a:gd name="T9" fmla="*/ 2 h 109"/>
                <a:gd name="T10" fmla="*/ 88 w 102"/>
                <a:gd name="T11" fmla="*/ 2 h 109"/>
                <a:gd name="T12" fmla="*/ 0 w 102"/>
                <a:gd name="T13" fmla="*/ 109 h 109"/>
                <a:gd name="T14" fmla="*/ 14 w 102"/>
                <a:gd name="T15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9">
                  <a:moveTo>
                    <a:pt x="14" y="105"/>
                  </a:moveTo>
                  <a:lnTo>
                    <a:pt x="14" y="105"/>
                  </a:lnTo>
                  <a:lnTo>
                    <a:pt x="58" y="52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0" y="109"/>
                  </a:lnTo>
                  <a:lnTo>
                    <a:pt x="14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10"/>
            <p:cNvSpPr/>
            <p:nvPr/>
          </p:nvSpPr>
          <p:spPr bwMode="auto">
            <a:xfrm>
              <a:off x="2305051" y="1727200"/>
              <a:ext cx="119063" cy="180975"/>
            </a:xfrm>
            <a:custGeom>
              <a:avLst/>
              <a:gdLst>
                <a:gd name="T0" fmla="*/ 7 w 75"/>
                <a:gd name="T1" fmla="*/ 106 h 114"/>
                <a:gd name="T2" fmla="*/ 7 w 75"/>
                <a:gd name="T3" fmla="*/ 106 h 114"/>
                <a:gd name="T4" fmla="*/ 6 w 75"/>
                <a:gd name="T5" fmla="*/ 108 h 114"/>
                <a:gd name="T6" fmla="*/ 6 w 75"/>
                <a:gd name="T7" fmla="*/ 110 h 114"/>
                <a:gd name="T8" fmla="*/ 8 w 75"/>
                <a:gd name="T9" fmla="*/ 112 h 114"/>
                <a:gd name="T10" fmla="*/ 12 w 75"/>
                <a:gd name="T11" fmla="*/ 114 h 114"/>
                <a:gd name="T12" fmla="*/ 13 w 75"/>
                <a:gd name="T13" fmla="*/ 112 h 114"/>
                <a:gd name="T14" fmla="*/ 14 w 75"/>
                <a:gd name="T15" fmla="*/ 111 h 114"/>
                <a:gd name="T16" fmla="*/ 14 w 75"/>
                <a:gd name="T17" fmla="*/ 111 h 114"/>
                <a:gd name="T18" fmla="*/ 29 w 75"/>
                <a:gd name="T19" fmla="*/ 89 h 114"/>
                <a:gd name="T20" fmla="*/ 44 w 75"/>
                <a:gd name="T21" fmla="*/ 66 h 114"/>
                <a:gd name="T22" fmla="*/ 75 w 75"/>
                <a:gd name="T23" fmla="*/ 23 h 114"/>
                <a:gd name="T24" fmla="*/ 71 w 75"/>
                <a:gd name="T25" fmla="*/ 0 h 114"/>
                <a:gd name="T26" fmla="*/ 71 w 75"/>
                <a:gd name="T27" fmla="*/ 0 h 114"/>
                <a:gd name="T28" fmla="*/ 35 w 75"/>
                <a:gd name="T29" fmla="*/ 45 h 114"/>
                <a:gd name="T30" fmla="*/ 0 w 75"/>
                <a:gd name="T31" fmla="*/ 90 h 114"/>
                <a:gd name="T32" fmla="*/ 2 w 75"/>
                <a:gd name="T33" fmla="*/ 103 h 114"/>
                <a:gd name="T34" fmla="*/ 2 w 75"/>
                <a:gd name="T35" fmla="*/ 103 h 114"/>
                <a:gd name="T36" fmla="*/ 41 w 75"/>
                <a:gd name="T37" fmla="*/ 52 h 114"/>
                <a:gd name="T38" fmla="*/ 41 w 75"/>
                <a:gd name="T39" fmla="*/ 52 h 114"/>
                <a:gd name="T40" fmla="*/ 24 w 75"/>
                <a:gd name="T41" fmla="*/ 79 h 114"/>
                <a:gd name="T42" fmla="*/ 7 w 75"/>
                <a:gd name="T43" fmla="*/ 106 h 114"/>
                <a:gd name="T44" fmla="*/ 7 w 75"/>
                <a:gd name="T45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14">
                  <a:moveTo>
                    <a:pt x="7" y="106"/>
                  </a:moveTo>
                  <a:lnTo>
                    <a:pt x="7" y="106"/>
                  </a:lnTo>
                  <a:lnTo>
                    <a:pt x="6" y="108"/>
                  </a:lnTo>
                  <a:lnTo>
                    <a:pt x="6" y="110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29" y="89"/>
                  </a:lnTo>
                  <a:lnTo>
                    <a:pt x="44" y="66"/>
                  </a:lnTo>
                  <a:lnTo>
                    <a:pt x="75" y="2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35" y="45"/>
                  </a:lnTo>
                  <a:lnTo>
                    <a:pt x="0" y="90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24" y="79"/>
                  </a:lnTo>
                  <a:lnTo>
                    <a:pt x="7" y="106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11"/>
            <p:cNvSpPr/>
            <p:nvPr/>
          </p:nvSpPr>
          <p:spPr bwMode="auto">
            <a:xfrm>
              <a:off x="2687638" y="1255713"/>
              <a:ext cx="166688" cy="173038"/>
            </a:xfrm>
            <a:custGeom>
              <a:avLst/>
              <a:gdLst>
                <a:gd name="T0" fmla="*/ 15 w 105"/>
                <a:gd name="T1" fmla="*/ 107 h 109"/>
                <a:gd name="T2" fmla="*/ 15 w 105"/>
                <a:gd name="T3" fmla="*/ 107 h 109"/>
                <a:gd name="T4" fmla="*/ 105 w 105"/>
                <a:gd name="T5" fmla="*/ 0 h 109"/>
                <a:gd name="T6" fmla="*/ 89 w 105"/>
                <a:gd name="T7" fmla="*/ 3 h 109"/>
                <a:gd name="T8" fmla="*/ 89 w 105"/>
                <a:gd name="T9" fmla="*/ 3 h 109"/>
                <a:gd name="T10" fmla="*/ 0 w 105"/>
                <a:gd name="T11" fmla="*/ 109 h 109"/>
                <a:gd name="T12" fmla="*/ 15 w 105"/>
                <a:gd name="T13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9">
                  <a:moveTo>
                    <a:pt x="15" y="107"/>
                  </a:moveTo>
                  <a:lnTo>
                    <a:pt x="15" y="107"/>
                  </a:lnTo>
                  <a:lnTo>
                    <a:pt x="105" y="0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0" y="109"/>
                  </a:lnTo>
                  <a:lnTo>
                    <a:pt x="15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12"/>
            <p:cNvSpPr/>
            <p:nvPr/>
          </p:nvSpPr>
          <p:spPr bwMode="auto">
            <a:xfrm>
              <a:off x="2936876" y="1201738"/>
              <a:ext cx="198438" cy="180975"/>
            </a:xfrm>
            <a:custGeom>
              <a:avLst/>
              <a:gdLst>
                <a:gd name="T0" fmla="*/ 0 w 125"/>
                <a:gd name="T1" fmla="*/ 114 h 114"/>
                <a:gd name="T2" fmla="*/ 16 w 125"/>
                <a:gd name="T3" fmla="*/ 110 h 114"/>
                <a:gd name="T4" fmla="*/ 16 w 125"/>
                <a:gd name="T5" fmla="*/ 110 h 114"/>
                <a:gd name="T6" fmla="*/ 98 w 125"/>
                <a:gd name="T7" fmla="*/ 28 h 114"/>
                <a:gd name="T8" fmla="*/ 98 w 125"/>
                <a:gd name="T9" fmla="*/ 28 h 114"/>
                <a:gd name="T10" fmla="*/ 125 w 125"/>
                <a:gd name="T11" fmla="*/ 0 h 114"/>
                <a:gd name="T12" fmla="*/ 107 w 125"/>
                <a:gd name="T13" fmla="*/ 4 h 114"/>
                <a:gd name="T14" fmla="*/ 107 w 125"/>
                <a:gd name="T15" fmla="*/ 4 h 114"/>
                <a:gd name="T16" fmla="*/ 103 w 125"/>
                <a:gd name="T17" fmla="*/ 9 h 114"/>
                <a:gd name="T18" fmla="*/ 103 w 125"/>
                <a:gd name="T19" fmla="*/ 9 h 114"/>
                <a:gd name="T20" fmla="*/ 0 w 125"/>
                <a:gd name="T21" fmla="*/ 114 h 114"/>
                <a:gd name="T22" fmla="*/ 0 w 125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14">
                  <a:moveTo>
                    <a:pt x="0" y="114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25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103" y="9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13"/>
            <p:cNvSpPr/>
            <p:nvPr/>
          </p:nvSpPr>
          <p:spPr bwMode="auto">
            <a:xfrm>
              <a:off x="2855913" y="1222375"/>
              <a:ext cx="163513" cy="174625"/>
            </a:xfrm>
            <a:custGeom>
              <a:avLst/>
              <a:gdLst>
                <a:gd name="T0" fmla="*/ 0 w 103"/>
                <a:gd name="T1" fmla="*/ 110 h 110"/>
                <a:gd name="T2" fmla="*/ 15 w 103"/>
                <a:gd name="T3" fmla="*/ 107 h 110"/>
                <a:gd name="T4" fmla="*/ 15 w 103"/>
                <a:gd name="T5" fmla="*/ 107 h 110"/>
                <a:gd name="T6" fmla="*/ 90 w 103"/>
                <a:gd name="T7" fmla="*/ 18 h 110"/>
                <a:gd name="T8" fmla="*/ 90 w 103"/>
                <a:gd name="T9" fmla="*/ 18 h 110"/>
                <a:gd name="T10" fmla="*/ 103 w 103"/>
                <a:gd name="T11" fmla="*/ 0 h 110"/>
                <a:gd name="T12" fmla="*/ 89 w 103"/>
                <a:gd name="T13" fmla="*/ 4 h 110"/>
                <a:gd name="T14" fmla="*/ 89 w 103"/>
                <a:gd name="T15" fmla="*/ 4 h 110"/>
                <a:gd name="T16" fmla="*/ 75 w 103"/>
                <a:gd name="T17" fmla="*/ 19 h 110"/>
                <a:gd name="T18" fmla="*/ 75 w 103"/>
                <a:gd name="T19" fmla="*/ 19 h 110"/>
                <a:gd name="T20" fmla="*/ 0 w 103"/>
                <a:gd name="T21" fmla="*/ 110 h 110"/>
                <a:gd name="T22" fmla="*/ 0 w 103"/>
                <a:gd name="T2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10">
                  <a:moveTo>
                    <a:pt x="0" y="110"/>
                  </a:moveTo>
                  <a:lnTo>
                    <a:pt x="15" y="107"/>
                  </a:lnTo>
                  <a:lnTo>
                    <a:pt x="15" y="107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103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14"/>
            <p:cNvSpPr/>
            <p:nvPr/>
          </p:nvSpPr>
          <p:spPr bwMode="auto">
            <a:xfrm>
              <a:off x="2349501" y="1965325"/>
              <a:ext cx="117475" cy="163513"/>
            </a:xfrm>
            <a:custGeom>
              <a:avLst/>
              <a:gdLst>
                <a:gd name="T0" fmla="*/ 72 w 74"/>
                <a:gd name="T1" fmla="*/ 0 h 103"/>
                <a:gd name="T2" fmla="*/ 72 w 74"/>
                <a:gd name="T3" fmla="*/ 0 h 103"/>
                <a:gd name="T4" fmla="*/ 36 w 74"/>
                <a:gd name="T5" fmla="*/ 46 h 103"/>
                <a:gd name="T6" fmla="*/ 0 w 74"/>
                <a:gd name="T7" fmla="*/ 91 h 103"/>
                <a:gd name="T8" fmla="*/ 2 w 74"/>
                <a:gd name="T9" fmla="*/ 103 h 103"/>
                <a:gd name="T10" fmla="*/ 2 w 74"/>
                <a:gd name="T11" fmla="*/ 103 h 103"/>
                <a:gd name="T12" fmla="*/ 39 w 74"/>
                <a:gd name="T13" fmla="*/ 58 h 103"/>
                <a:gd name="T14" fmla="*/ 74 w 74"/>
                <a:gd name="T15" fmla="*/ 13 h 103"/>
                <a:gd name="T16" fmla="*/ 72 w 74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72" y="0"/>
                  </a:moveTo>
                  <a:lnTo>
                    <a:pt x="72" y="0"/>
                  </a:lnTo>
                  <a:lnTo>
                    <a:pt x="36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8"/>
                  </a:lnTo>
                  <a:lnTo>
                    <a:pt x="74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15"/>
            <p:cNvSpPr/>
            <p:nvPr/>
          </p:nvSpPr>
          <p:spPr bwMode="auto">
            <a:xfrm>
              <a:off x="2343151" y="1919288"/>
              <a:ext cx="114300" cy="179388"/>
            </a:xfrm>
            <a:custGeom>
              <a:avLst/>
              <a:gdLst>
                <a:gd name="T0" fmla="*/ 72 w 72"/>
                <a:gd name="T1" fmla="*/ 14 h 113"/>
                <a:gd name="T2" fmla="*/ 70 w 72"/>
                <a:gd name="T3" fmla="*/ 0 h 113"/>
                <a:gd name="T4" fmla="*/ 70 w 72"/>
                <a:gd name="T5" fmla="*/ 0 h 113"/>
                <a:gd name="T6" fmla="*/ 34 w 72"/>
                <a:gd name="T7" fmla="*/ 49 h 113"/>
                <a:gd name="T8" fmla="*/ 0 w 72"/>
                <a:gd name="T9" fmla="*/ 99 h 113"/>
                <a:gd name="T10" fmla="*/ 2 w 72"/>
                <a:gd name="T11" fmla="*/ 113 h 113"/>
                <a:gd name="T12" fmla="*/ 2 w 72"/>
                <a:gd name="T13" fmla="*/ 113 h 113"/>
                <a:gd name="T14" fmla="*/ 37 w 72"/>
                <a:gd name="T15" fmla="*/ 63 h 113"/>
                <a:gd name="T16" fmla="*/ 72 w 72"/>
                <a:gd name="T17" fmla="*/ 14 h 113"/>
                <a:gd name="T18" fmla="*/ 72 w 72"/>
                <a:gd name="T19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3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49"/>
                  </a:lnTo>
                  <a:lnTo>
                    <a:pt x="0" y="99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37" y="63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16"/>
            <p:cNvSpPr>
              <a:spLocks noEditPoints="1"/>
            </p:cNvSpPr>
            <p:nvPr/>
          </p:nvSpPr>
          <p:spPr bwMode="auto">
            <a:xfrm>
              <a:off x="2397126" y="2203450"/>
              <a:ext cx="119063" cy="176213"/>
            </a:xfrm>
            <a:custGeom>
              <a:avLst/>
              <a:gdLst>
                <a:gd name="T0" fmla="*/ 70 w 75"/>
                <a:gd name="T1" fmla="*/ 0 h 111"/>
                <a:gd name="T2" fmla="*/ 70 w 75"/>
                <a:gd name="T3" fmla="*/ 0 h 111"/>
                <a:gd name="T4" fmla="*/ 52 w 75"/>
                <a:gd name="T5" fmla="*/ 23 h 111"/>
                <a:gd name="T6" fmla="*/ 33 w 75"/>
                <a:gd name="T7" fmla="*/ 46 h 111"/>
                <a:gd name="T8" fmla="*/ 16 w 75"/>
                <a:gd name="T9" fmla="*/ 71 h 111"/>
                <a:gd name="T10" fmla="*/ 0 w 75"/>
                <a:gd name="T11" fmla="*/ 95 h 111"/>
                <a:gd name="T12" fmla="*/ 3 w 75"/>
                <a:gd name="T13" fmla="*/ 111 h 111"/>
                <a:gd name="T14" fmla="*/ 3 w 75"/>
                <a:gd name="T15" fmla="*/ 111 h 111"/>
                <a:gd name="T16" fmla="*/ 22 w 75"/>
                <a:gd name="T17" fmla="*/ 91 h 111"/>
                <a:gd name="T18" fmla="*/ 41 w 75"/>
                <a:gd name="T19" fmla="*/ 68 h 111"/>
                <a:gd name="T20" fmla="*/ 59 w 75"/>
                <a:gd name="T21" fmla="*/ 46 h 111"/>
                <a:gd name="T22" fmla="*/ 75 w 75"/>
                <a:gd name="T23" fmla="*/ 24 h 111"/>
                <a:gd name="T24" fmla="*/ 70 w 75"/>
                <a:gd name="T25" fmla="*/ 0 h 111"/>
                <a:gd name="T26" fmla="*/ 59 w 75"/>
                <a:gd name="T27" fmla="*/ 29 h 111"/>
                <a:gd name="T28" fmla="*/ 59 w 75"/>
                <a:gd name="T29" fmla="*/ 29 h 111"/>
                <a:gd name="T30" fmla="*/ 38 w 75"/>
                <a:gd name="T31" fmla="*/ 57 h 111"/>
                <a:gd name="T32" fmla="*/ 38 w 75"/>
                <a:gd name="T33" fmla="*/ 57 h 111"/>
                <a:gd name="T34" fmla="*/ 59 w 75"/>
                <a:gd name="T35" fmla="*/ 29 h 111"/>
                <a:gd name="T36" fmla="*/ 59 w 75"/>
                <a:gd name="T37" fmla="*/ 2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11">
                  <a:moveTo>
                    <a:pt x="70" y="0"/>
                  </a:moveTo>
                  <a:lnTo>
                    <a:pt x="70" y="0"/>
                  </a:lnTo>
                  <a:lnTo>
                    <a:pt x="52" y="23"/>
                  </a:lnTo>
                  <a:lnTo>
                    <a:pt x="33" y="46"/>
                  </a:lnTo>
                  <a:lnTo>
                    <a:pt x="16" y="71"/>
                  </a:lnTo>
                  <a:lnTo>
                    <a:pt x="0" y="95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22" y="91"/>
                  </a:lnTo>
                  <a:lnTo>
                    <a:pt x="41" y="68"/>
                  </a:lnTo>
                  <a:lnTo>
                    <a:pt x="59" y="46"/>
                  </a:lnTo>
                  <a:lnTo>
                    <a:pt x="75" y="24"/>
                  </a:lnTo>
                  <a:lnTo>
                    <a:pt x="70" y="0"/>
                  </a:lnTo>
                  <a:close/>
                  <a:moveTo>
                    <a:pt x="59" y="29"/>
                  </a:moveTo>
                  <a:lnTo>
                    <a:pt x="59" y="29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59" y="29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17"/>
            <p:cNvSpPr/>
            <p:nvPr/>
          </p:nvSpPr>
          <p:spPr bwMode="auto">
            <a:xfrm>
              <a:off x="3074988" y="1177925"/>
              <a:ext cx="180975" cy="177800"/>
            </a:xfrm>
            <a:custGeom>
              <a:avLst/>
              <a:gdLst>
                <a:gd name="T0" fmla="*/ 0 w 114"/>
                <a:gd name="T1" fmla="*/ 112 h 112"/>
                <a:gd name="T2" fmla="*/ 16 w 114"/>
                <a:gd name="T3" fmla="*/ 108 h 112"/>
                <a:gd name="T4" fmla="*/ 16 w 114"/>
                <a:gd name="T5" fmla="*/ 108 h 112"/>
                <a:gd name="T6" fmla="*/ 57 w 114"/>
                <a:gd name="T7" fmla="*/ 60 h 112"/>
                <a:gd name="T8" fmla="*/ 100 w 114"/>
                <a:gd name="T9" fmla="*/ 15 h 112"/>
                <a:gd name="T10" fmla="*/ 100 w 114"/>
                <a:gd name="T11" fmla="*/ 15 h 112"/>
                <a:gd name="T12" fmla="*/ 114 w 114"/>
                <a:gd name="T13" fmla="*/ 0 h 112"/>
                <a:gd name="T14" fmla="*/ 98 w 114"/>
                <a:gd name="T15" fmla="*/ 4 h 112"/>
                <a:gd name="T16" fmla="*/ 98 w 114"/>
                <a:gd name="T17" fmla="*/ 4 h 112"/>
                <a:gd name="T18" fmla="*/ 87 w 114"/>
                <a:gd name="T19" fmla="*/ 14 h 112"/>
                <a:gd name="T20" fmla="*/ 87 w 114"/>
                <a:gd name="T21" fmla="*/ 14 h 112"/>
                <a:gd name="T22" fmla="*/ 43 w 114"/>
                <a:gd name="T23" fmla="*/ 62 h 112"/>
                <a:gd name="T24" fmla="*/ 0 w 114"/>
                <a:gd name="T25" fmla="*/ 112 h 112"/>
                <a:gd name="T26" fmla="*/ 0 w 114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2">
                  <a:moveTo>
                    <a:pt x="0" y="112"/>
                  </a:moveTo>
                  <a:lnTo>
                    <a:pt x="16" y="108"/>
                  </a:lnTo>
                  <a:lnTo>
                    <a:pt x="16" y="108"/>
                  </a:lnTo>
                  <a:lnTo>
                    <a:pt x="57" y="60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14" y="0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43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18"/>
            <p:cNvSpPr/>
            <p:nvPr/>
          </p:nvSpPr>
          <p:spPr bwMode="auto">
            <a:xfrm>
              <a:off x="2406651" y="2290763"/>
              <a:ext cx="123825" cy="144463"/>
            </a:xfrm>
            <a:custGeom>
              <a:avLst/>
              <a:gdLst>
                <a:gd name="T0" fmla="*/ 75 w 78"/>
                <a:gd name="T1" fmla="*/ 0 h 91"/>
                <a:gd name="T2" fmla="*/ 75 w 78"/>
                <a:gd name="T3" fmla="*/ 0 h 91"/>
                <a:gd name="T4" fmla="*/ 37 w 78"/>
                <a:gd name="T5" fmla="*/ 39 h 91"/>
                <a:gd name="T6" fmla="*/ 0 w 78"/>
                <a:gd name="T7" fmla="*/ 78 h 91"/>
                <a:gd name="T8" fmla="*/ 3 w 78"/>
                <a:gd name="T9" fmla="*/ 91 h 91"/>
                <a:gd name="T10" fmla="*/ 3 w 78"/>
                <a:gd name="T11" fmla="*/ 91 h 91"/>
                <a:gd name="T12" fmla="*/ 40 w 78"/>
                <a:gd name="T13" fmla="*/ 50 h 91"/>
                <a:gd name="T14" fmla="*/ 78 w 78"/>
                <a:gd name="T15" fmla="*/ 11 h 91"/>
                <a:gd name="T16" fmla="*/ 75 w 78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1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40" y="50"/>
                  </a:lnTo>
                  <a:lnTo>
                    <a:pt x="78" y="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19"/>
            <p:cNvSpPr/>
            <p:nvPr/>
          </p:nvSpPr>
          <p:spPr bwMode="auto">
            <a:xfrm>
              <a:off x="2382838" y="2128838"/>
              <a:ext cx="115888" cy="176213"/>
            </a:xfrm>
            <a:custGeom>
              <a:avLst/>
              <a:gdLst>
                <a:gd name="T0" fmla="*/ 73 w 73"/>
                <a:gd name="T1" fmla="*/ 13 h 111"/>
                <a:gd name="T2" fmla="*/ 71 w 73"/>
                <a:gd name="T3" fmla="*/ 0 h 111"/>
                <a:gd name="T4" fmla="*/ 71 w 73"/>
                <a:gd name="T5" fmla="*/ 0 h 111"/>
                <a:gd name="T6" fmla="*/ 0 w 73"/>
                <a:gd name="T7" fmla="*/ 97 h 111"/>
                <a:gd name="T8" fmla="*/ 2 w 73"/>
                <a:gd name="T9" fmla="*/ 111 h 111"/>
                <a:gd name="T10" fmla="*/ 2 w 73"/>
                <a:gd name="T11" fmla="*/ 111 h 111"/>
                <a:gd name="T12" fmla="*/ 73 w 73"/>
                <a:gd name="T13" fmla="*/ 13 h 111"/>
                <a:gd name="T14" fmla="*/ 73 w 73"/>
                <a:gd name="T15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11">
                  <a:moveTo>
                    <a:pt x="73" y="13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7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20"/>
            <p:cNvSpPr/>
            <p:nvPr/>
          </p:nvSpPr>
          <p:spPr bwMode="auto">
            <a:xfrm>
              <a:off x="2441576" y="2490788"/>
              <a:ext cx="125413" cy="114300"/>
            </a:xfrm>
            <a:custGeom>
              <a:avLst/>
              <a:gdLst>
                <a:gd name="T0" fmla="*/ 78 w 79"/>
                <a:gd name="T1" fmla="*/ 0 h 72"/>
                <a:gd name="T2" fmla="*/ 78 w 79"/>
                <a:gd name="T3" fmla="*/ 0 h 72"/>
                <a:gd name="T4" fmla="*/ 38 w 79"/>
                <a:gd name="T5" fmla="*/ 31 h 72"/>
                <a:gd name="T6" fmla="*/ 0 w 79"/>
                <a:gd name="T7" fmla="*/ 63 h 72"/>
                <a:gd name="T8" fmla="*/ 2 w 79"/>
                <a:gd name="T9" fmla="*/ 72 h 72"/>
                <a:gd name="T10" fmla="*/ 2 w 79"/>
                <a:gd name="T11" fmla="*/ 72 h 72"/>
                <a:gd name="T12" fmla="*/ 41 w 79"/>
                <a:gd name="T13" fmla="*/ 41 h 72"/>
                <a:gd name="T14" fmla="*/ 79 w 79"/>
                <a:gd name="T15" fmla="*/ 10 h 72"/>
                <a:gd name="T16" fmla="*/ 78 w 79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2">
                  <a:moveTo>
                    <a:pt x="78" y="0"/>
                  </a:moveTo>
                  <a:lnTo>
                    <a:pt x="78" y="0"/>
                  </a:lnTo>
                  <a:lnTo>
                    <a:pt x="38" y="31"/>
                  </a:lnTo>
                  <a:lnTo>
                    <a:pt x="0" y="63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41" y="41"/>
                  </a:lnTo>
                  <a:lnTo>
                    <a:pt x="79" y="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21"/>
            <p:cNvSpPr/>
            <p:nvPr/>
          </p:nvSpPr>
          <p:spPr bwMode="auto">
            <a:xfrm>
              <a:off x="2447926" y="2509838"/>
              <a:ext cx="125413" cy="127000"/>
            </a:xfrm>
            <a:custGeom>
              <a:avLst/>
              <a:gdLst>
                <a:gd name="T0" fmla="*/ 76 w 79"/>
                <a:gd name="T1" fmla="*/ 0 h 80"/>
                <a:gd name="T2" fmla="*/ 76 w 79"/>
                <a:gd name="T3" fmla="*/ 0 h 80"/>
                <a:gd name="T4" fmla="*/ 0 w 79"/>
                <a:gd name="T5" fmla="*/ 69 h 80"/>
                <a:gd name="T6" fmla="*/ 1 w 79"/>
                <a:gd name="T7" fmla="*/ 80 h 80"/>
                <a:gd name="T8" fmla="*/ 1 w 79"/>
                <a:gd name="T9" fmla="*/ 80 h 80"/>
                <a:gd name="T10" fmla="*/ 39 w 79"/>
                <a:gd name="T11" fmla="*/ 46 h 80"/>
                <a:gd name="T12" fmla="*/ 79 w 79"/>
                <a:gd name="T13" fmla="*/ 11 h 80"/>
                <a:gd name="T14" fmla="*/ 76 w 7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80">
                  <a:moveTo>
                    <a:pt x="76" y="0"/>
                  </a:moveTo>
                  <a:lnTo>
                    <a:pt x="76" y="0"/>
                  </a:lnTo>
                  <a:lnTo>
                    <a:pt x="0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39" y="46"/>
                  </a:lnTo>
                  <a:lnTo>
                    <a:pt x="79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22"/>
            <p:cNvSpPr/>
            <p:nvPr/>
          </p:nvSpPr>
          <p:spPr bwMode="auto">
            <a:xfrm>
              <a:off x="2470151" y="2608263"/>
              <a:ext cx="120650" cy="149225"/>
            </a:xfrm>
            <a:custGeom>
              <a:avLst/>
              <a:gdLst>
                <a:gd name="T0" fmla="*/ 73 w 76"/>
                <a:gd name="T1" fmla="*/ 0 h 94"/>
                <a:gd name="T2" fmla="*/ 73 w 76"/>
                <a:gd name="T3" fmla="*/ 0 h 94"/>
                <a:gd name="T4" fmla="*/ 0 w 76"/>
                <a:gd name="T5" fmla="*/ 82 h 94"/>
                <a:gd name="T6" fmla="*/ 2 w 76"/>
                <a:gd name="T7" fmla="*/ 94 h 94"/>
                <a:gd name="T8" fmla="*/ 2 w 76"/>
                <a:gd name="T9" fmla="*/ 94 h 94"/>
                <a:gd name="T10" fmla="*/ 39 w 76"/>
                <a:gd name="T11" fmla="*/ 54 h 94"/>
                <a:gd name="T12" fmla="*/ 76 w 76"/>
                <a:gd name="T13" fmla="*/ 12 h 94"/>
                <a:gd name="T14" fmla="*/ 73 w 76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4">
                  <a:moveTo>
                    <a:pt x="73" y="0"/>
                  </a:moveTo>
                  <a:lnTo>
                    <a:pt x="73" y="0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39" y="54"/>
                  </a:lnTo>
                  <a:lnTo>
                    <a:pt x="76" y="1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23"/>
            <p:cNvSpPr/>
            <p:nvPr/>
          </p:nvSpPr>
          <p:spPr bwMode="auto">
            <a:xfrm>
              <a:off x="2479676" y="2681288"/>
              <a:ext cx="125413" cy="122238"/>
            </a:xfrm>
            <a:custGeom>
              <a:avLst/>
              <a:gdLst>
                <a:gd name="T0" fmla="*/ 77 w 79"/>
                <a:gd name="T1" fmla="*/ 0 h 77"/>
                <a:gd name="T2" fmla="*/ 77 w 79"/>
                <a:gd name="T3" fmla="*/ 0 h 77"/>
                <a:gd name="T4" fmla="*/ 38 w 79"/>
                <a:gd name="T5" fmla="*/ 33 h 77"/>
                <a:gd name="T6" fmla="*/ 0 w 79"/>
                <a:gd name="T7" fmla="*/ 66 h 77"/>
                <a:gd name="T8" fmla="*/ 2 w 79"/>
                <a:gd name="T9" fmla="*/ 77 h 77"/>
                <a:gd name="T10" fmla="*/ 2 w 79"/>
                <a:gd name="T11" fmla="*/ 77 h 77"/>
                <a:gd name="T12" fmla="*/ 40 w 79"/>
                <a:gd name="T13" fmla="*/ 44 h 77"/>
                <a:gd name="T14" fmla="*/ 79 w 79"/>
                <a:gd name="T15" fmla="*/ 11 h 77"/>
                <a:gd name="T16" fmla="*/ 77 w 79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7">
                  <a:moveTo>
                    <a:pt x="77" y="0"/>
                  </a:move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40" y="44"/>
                  </a:lnTo>
                  <a:lnTo>
                    <a:pt x="79" y="1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24"/>
            <p:cNvSpPr/>
            <p:nvPr/>
          </p:nvSpPr>
          <p:spPr bwMode="auto">
            <a:xfrm>
              <a:off x="3351213" y="1125538"/>
              <a:ext cx="176213" cy="177800"/>
            </a:xfrm>
            <a:custGeom>
              <a:avLst/>
              <a:gdLst>
                <a:gd name="T0" fmla="*/ 14 w 111"/>
                <a:gd name="T1" fmla="*/ 108 h 112"/>
                <a:gd name="T2" fmla="*/ 14 w 111"/>
                <a:gd name="T3" fmla="*/ 108 h 112"/>
                <a:gd name="T4" fmla="*/ 62 w 111"/>
                <a:gd name="T5" fmla="*/ 53 h 112"/>
                <a:gd name="T6" fmla="*/ 85 w 111"/>
                <a:gd name="T7" fmla="*/ 27 h 112"/>
                <a:gd name="T8" fmla="*/ 111 w 111"/>
                <a:gd name="T9" fmla="*/ 0 h 112"/>
                <a:gd name="T10" fmla="*/ 94 w 111"/>
                <a:gd name="T11" fmla="*/ 4 h 112"/>
                <a:gd name="T12" fmla="*/ 94 w 111"/>
                <a:gd name="T13" fmla="*/ 4 h 112"/>
                <a:gd name="T14" fmla="*/ 69 w 111"/>
                <a:gd name="T15" fmla="*/ 30 h 112"/>
                <a:gd name="T16" fmla="*/ 46 w 111"/>
                <a:gd name="T17" fmla="*/ 57 h 112"/>
                <a:gd name="T18" fmla="*/ 0 w 111"/>
                <a:gd name="T19" fmla="*/ 112 h 112"/>
                <a:gd name="T20" fmla="*/ 14 w 111"/>
                <a:gd name="T21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12">
                  <a:moveTo>
                    <a:pt x="14" y="108"/>
                  </a:moveTo>
                  <a:lnTo>
                    <a:pt x="14" y="108"/>
                  </a:lnTo>
                  <a:lnTo>
                    <a:pt x="62" y="53"/>
                  </a:lnTo>
                  <a:lnTo>
                    <a:pt x="85" y="27"/>
                  </a:lnTo>
                  <a:lnTo>
                    <a:pt x="11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69" y="30"/>
                  </a:lnTo>
                  <a:lnTo>
                    <a:pt x="46" y="57"/>
                  </a:lnTo>
                  <a:lnTo>
                    <a:pt x="0" y="112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25"/>
            <p:cNvSpPr>
              <a:spLocks noEditPoints="1"/>
            </p:cNvSpPr>
            <p:nvPr/>
          </p:nvSpPr>
          <p:spPr bwMode="auto">
            <a:xfrm>
              <a:off x="3598863" y="1074738"/>
              <a:ext cx="211138" cy="179388"/>
            </a:xfrm>
            <a:custGeom>
              <a:avLst/>
              <a:gdLst>
                <a:gd name="T0" fmla="*/ 15 w 133"/>
                <a:gd name="T1" fmla="*/ 111 h 113"/>
                <a:gd name="T2" fmla="*/ 101 w 133"/>
                <a:gd name="T3" fmla="*/ 14 h 113"/>
                <a:gd name="T4" fmla="*/ 91 w 133"/>
                <a:gd name="T5" fmla="*/ 31 h 113"/>
                <a:gd name="T6" fmla="*/ 80 w 133"/>
                <a:gd name="T7" fmla="*/ 59 h 113"/>
                <a:gd name="T8" fmla="*/ 76 w 133"/>
                <a:gd name="T9" fmla="*/ 79 h 113"/>
                <a:gd name="T10" fmla="*/ 76 w 133"/>
                <a:gd name="T11" fmla="*/ 90 h 113"/>
                <a:gd name="T12" fmla="*/ 78 w 133"/>
                <a:gd name="T13" fmla="*/ 93 h 113"/>
                <a:gd name="T14" fmla="*/ 83 w 133"/>
                <a:gd name="T15" fmla="*/ 95 h 113"/>
                <a:gd name="T16" fmla="*/ 94 w 133"/>
                <a:gd name="T17" fmla="*/ 90 h 113"/>
                <a:gd name="T18" fmla="*/ 111 w 133"/>
                <a:gd name="T19" fmla="*/ 76 h 113"/>
                <a:gd name="T20" fmla="*/ 123 w 133"/>
                <a:gd name="T21" fmla="*/ 58 h 113"/>
                <a:gd name="T22" fmla="*/ 130 w 133"/>
                <a:gd name="T23" fmla="*/ 36 h 113"/>
                <a:gd name="T24" fmla="*/ 133 w 133"/>
                <a:gd name="T25" fmla="*/ 25 h 113"/>
                <a:gd name="T26" fmla="*/ 132 w 133"/>
                <a:gd name="T27" fmla="*/ 20 h 113"/>
                <a:gd name="T28" fmla="*/ 127 w 133"/>
                <a:gd name="T29" fmla="*/ 20 h 113"/>
                <a:gd name="T30" fmla="*/ 118 w 133"/>
                <a:gd name="T31" fmla="*/ 25 h 113"/>
                <a:gd name="T32" fmla="*/ 105 w 133"/>
                <a:gd name="T33" fmla="*/ 37 h 113"/>
                <a:gd name="T34" fmla="*/ 96 w 133"/>
                <a:gd name="T35" fmla="*/ 53 h 113"/>
                <a:gd name="T36" fmla="*/ 91 w 133"/>
                <a:gd name="T37" fmla="*/ 70 h 113"/>
                <a:gd name="T38" fmla="*/ 91 w 133"/>
                <a:gd name="T39" fmla="*/ 80 h 113"/>
                <a:gd name="T40" fmla="*/ 86 w 133"/>
                <a:gd name="T41" fmla="*/ 82 h 113"/>
                <a:gd name="T42" fmla="*/ 87 w 133"/>
                <a:gd name="T43" fmla="*/ 71 h 113"/>
                <a:gd name="T44" fmla="*/ 94 w 133"/>
                <a:gd name="T45" fmla="*/ 49 h 113"/>
                <a:gd name="T46" fmla="*/ 103 w 133"/>
                <a:gd name="T47" fmla="*/ 29 h 113"/>
                <a:gd name="T48" fmla="*/ 122 w 133"/>
                <a:gd name="T49" fmla="*/ 0 h 113"/>
                <a:gd name="T50" fmla="*/ 95 w 133"/>
                <a:gd name="T51" fmla="*/ 5 h 113"/>
                <a:gd name="T52" fmla="*/ 47 w 133"/>
                <a:gd name="T53" fmla="*/ 59 h 113"/>
                <a:gd name="T54" fmla="*/ 15 w 133"/>
                <a:gd name="T55" fmla="*/ 111 h 113"/>
                <a:gd name="T56" fmla="*/ 120 w 133"/>
                <a:gd name="T57" fmla="*/ 36 h 113"/>
                <a:gd name="T58" fmla="*/ 109 w 133"/>
                <a:gd name="T59" fmla="*/ 63 h 113"/>
                <a:gd name="T60" fmla="*/ 107 w 133"/>
                <a:gd name="T61" fmla="*/ 64 h 113"/>
                <a:gd name="T62" fmla="*/ 102 w 133"/>
                <a:gd name="T63" fmla="*/ 69 h 113"/>
                <a:gd name="T64" fmla="*/ 105 w 133"/>
                <a:gd name="T65" fmla="*/ 59 h 113"/>
                <a:gd name="T66" fmla="*/ 113 w 133"/>
                <a:gd name="T67" fmla="*/ 42 h 113"/>
                <a:gd name="T68" fmla="*/ 120 w 133"/>
                <a:gd name="T69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13">
                  <a:moveTo>
                    <a:pt x="15" y="111"/>
                  </a:moveTo>
                  <a:lnTo>
                    <a:pt x="15" y="111"/>
                  </a:lnTo>
                  <a:lnTo>
                    <a:pt x="58" y="62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91" y="31"/>
                  </a:lnTo>
                  <a:lnTo>
                    <a:pt x="83" y="49"/>
                  </a:lnTo>
                  <a:lnTo>
                    <a:pt x="80" y="59"/>
                  </a:lnTo>
                  <a:lnTo>
                    <a:pt x="78" y="69"/>
                  </a:lnTo>
                  <a:lnTo>
                    <a:pt x="76" y="79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1"/>
                  </a:lnTo>
                  <a:lnTo>
                    <a:pt x="78" y="93"/>
                  </a:lnTo>
                  <a:lnTo>
                    <a:pt x="80" y="95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94" y="90"/>
                  </a:lnTo>
                  <a:lnTo>
                    <a:pt x="103" y="84"/>
                  </a:lnTo>
                  <a:lnTo>
                    <a:pt x="111" y="76"/>
                  </a:lnTo>
                  <a:lnTo>
                    <a:pt x="118" y="68"/>
                  </a:lnTo>
                  <a:lnTo>
                    <a:pt x="123" y="58"/>
                  </a:lnTo>
                  <a:lnTo>
                    <a:pt x="128" y="47"/>
                  </a:lnTo>
                  <a:lnTo>
                    <a:pt x="130" y="36"/>
                  </a:lnTo>
                  <a:lnTo>
                    <a:pt x="133" y="25"/>
                  </a:lnTo>
                  <a:lnTo>
                    <a:pt x="133" y="25"/>
                  </a:lnTo>
                  <a:lnTo>
                    <a:pt x="133" y="22"/>
                  </a:lnTo>
                  <a:lnTo>
                    <a:pt x="132" y="20"/>
                  </a:lnTo>
                  <a:lnTo>
                    <a:pt x="129" y="19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18" y="25"/>
                  </a:lnTo>
                  <a:lnTo>
                    <a:pt x="111" y="31"/>
                  </a:lnTo>
                  <a:lnTo>
                    <a:pt x="105" y="37"/>
                  </a:lnTo>
                  <a:lnTo>
                    <a:pt x="100" y="44"/>
                  </a:lnTo>
                  <a:lnTo>
                    <a:pt x="96" y="53"/>
                  </a:lnTo>
                  <a:lnTo>
                    <a:pt x="94" y="62"/>
                  </a:lnTo>
                  <a:lnTo>
                    <a:pt x="91" y="7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7" y="71"/>
                  </a:lnTo>
                  <a:lnTo>
                    <a:pt x="90" y="60"/>
                  </a:lnTo>
                  <a:lnTo>
                    <a:pt x="94" y="49"/>
                  </a:lnTo>
                  <a:lnTo>
                    <a:pt x="97" y="38"/>
                  </a:lnTo>
                  <a:lnTo>
                    <a:pt x="103" y="29"/>
                  </a:lnTo>
                  <a:lnTo>
                    <a:pt x="108" y="19"/>
                  </a:lnTo>
                  <a:lnTo>
                    <a:pt x="122" y="0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70" y="32"/>
                  </a:lnTo>
                  <a:lnTo>
                    <a:pt x="47" y="59"/>
                  </a:lnTo>
                  <a:lnTo>
                    <a:pt x="0" y="113"/>
                  </a:lnTo>
                  <a:lnTo>
                    <a:pt x="15" y="111"/>
                  </a:lnTo>
                  <a:close/>
                  <a:moveTo>
                    <a:pt x="120" y="36"/>
                  </a:moveTo>
                  <a:lnTo>
                    <a:pt x="120" y="36"/>
                  </a:lnTo>
                  <a:lnTo>
                    <a:pt x="116" y="49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64"/>
                  </a:lnTo>
                  <a:lnTo>
                    <a:pt x="107" y="64"/>
                  </a:lnTo>
                  <a:lnTo>
                    <a:pt x="102" y="69"/>
                  </a:lnTo>
                  <a:lnTo>
                    <a:pt x="102" y="69"/>
                  </a:lnTo>
                  <a:lnTo>
                    <a:pt x="105" y="59"/>
                  </a:lnTo>
                  <a:lnTo>
                    <a:pt x="108" y="51"/>
                  </a:lnTo>
                  <a:lnTo>
                    <a:pt x="113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26"/>
            <p:cNvSpPr/>
            <p:nvPr/>
          </p:nvSpPr>
          <p:spPr bwMode="auto">
            <a:xfrm>
              <a:off x="3543301" y="1103313"/>
              <a:ext cx="109538" cy="160338"/>
            </a:xfrm>
            <a:custGeom>
              <a:avLst/>
              <a:gdLst>
                <a:gd name="T0" fmla="*/ 0 w 69"/>
                <a:gd name="T1" fmla="*/ 101 h 101"/>
                <a:gd name="T2" fmla="*/ 12 w 69"/>
                <a:gd name="T3" fmla="*/ 100 h 101"/>
                <a:gd name="T4" fmla="*/ 12 w 69"/>
                <a:gd name="T5" fmla="*/ 100 h 101"/>
                <a:gd name="T6" fmla="*/ 39 w 69"/>
                <a:gd name="T7" fmla="*/ 49 h 101"/>
                <a:gd name="T8" fmla="*/ 69 w 69"/>
                <a:gd name="T9" fmla="*/ 0 h 101"/>
                <a:gd name="T10" fmla="*/ 55 w 69"/>
                <a:gd name="T11" fmla="*/ 2 h 101"/>
                <a:gd name="T12" fmla="*/ 55 w 69"/>
                <a:gd name="T13" fmla="*/ 2 h 101"/>
                <a:gd name="T14" fmla="*/ 27 w 69"/>
                <a:gd name="T15" fmla="*/ 51 h 101"/>
                <a:gd name="T16" fmla="*/ 0 w 69"/>
                <a:gd name="T17" fmla="*/ 101 h 101"/>
                <a:gd name="T18" fmla="*/ 0 w 69"/>
                <a:gd name="T1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1">
                  <a:moveTo>
                    <a:pt x="0" y="101"/>
                  </a:moveTo>
                  <a:lnTo>
                    <a:pt x="12" y="100"/>
                  </a:lnTo>
                  <a:lnTo>
                    <a:pt x="12" y="100"/>
                  </a:lnTo>
                  <a:lnTo>
                    <a:pt x="39" y="49"/>
                  </a:lnTo>
                  <a:lnTo>
                    <a:pt x="69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27" y="5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27"/>
            <p:cNvSpPr/>
            <p:nvPr/>
          </p:nvSpPr>
          <p:spPr bwMode="auto">
            <a:xfrm>
              <a:off x="3422651" y="1108075"/>
              <a:ext cx="196850" cy="179388"/>
            </a:xfrm>
            <a:custGeom>
              <a:avLst/>
              <a:gdLst>
                <a:gd name="T0" fmla="*/ 0 w 124"/>
                <a:gd name="T1" fmla="*/ 113 h 113"/>
                <a:gd name="T2" fmla="*/ 16 w 124"/>
                <a:gd name="T3" fmla="*/ 110 h 113"/>
                <a:gd name="T4" fmla="*/ 16 w 124"/>
                <a:gd name="T5" fmla="*/ 110 h 113"/>
                <a:gd name="T6" fmla="*/ 93 w 124"/>
                <a:gd name="T7" fmla="*/ 22 h 113"/>
                <a:gd name="T8" fmla="*/ 93 w 124"/>
                <a:gd name="T9" fmla="*/ 22 h 113"/>
                <a:gd name="T10" fmla="*/ 77 w 124"/>
                <a:gd name="T11" fmla="*/ 44 h 113"/>
                <a:gd name="T12" fmla="*/ 77 w 124"/>
                <a:gd name="T13" fmla="*/ 44 h 113"/>
                <a:gd name="T14" fmla="*/ 76 w 124"/>
                <a:gd name="T15" fmla="*/ 46 h 113"/>
                <a:gd name="T16" fmla="*/ 77 w 124"/>
                <a:gd name="T17" fmla="*/ 48 h 113"/>
                <a:gd name="T18" fmla="*/ 78 w 124"/>
                <a:gd name="T19" fmla="*/ 50 h 113"/>
                <a:gd name="T20" fmla="*/ 82 w 124"/>
                <a:gd name="T21" fmla="*/ 52 h 113"/>
                <a:gd name="T22" fmla="*/ 84 w 124"/>
                <a:gd name="T23" fmla="*/ 50 h 113"/>
                <a:gd name="T24" fmla="*/ 86 w 124"/>
                <a:gd name="T25" fmla="*/ 49 h 113"/>
                <a:gd name="T26" fmla="*/ 86 w 124"/>
                <a:gd name="T27" fmla="*/ 49 h 113"/>
                <a:gd name="T28" fmla="*/ 104 w 124"/>
                <a:gd name="T29" fmla="*/ 25 h 113"/>
                <a:gd name="T30" fmla="*/ 124 w 124"/>
                <a:gd name="T31" fmla="*/ 0 h 113"/>
                <a:gd name="T32" fmla="*/ 96 w 124"/>
                <a:gd name="T33" fmla="*/ 6 h 113"/>
                <a:gd name="T34" fmla="*/ 96 w 124"/>
                <a:gd name="T35" fmla="*/ 6 h 113"/>
                <a:gd name="T36" fmla="*/ 31 w 124"/>
                <a:gd name="T37" fmla="*/ 79 h 113"/>
                <a:gd name="T38" fmla="*/ 31 w 124"/>
                <a:gd name="T39" fmla="*/ 79 h 113"/>
                <a:gd name="T40" fmla="*/ 0 w 124"/>
                <a:gd name="T41" fmla="*/ 113 h 113"/>
                <a:gd name="T42" fmla="*/ 0 w 12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13">
                  <a:moveTo>
                    <a:pt x="0" y="113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6" y="46"/>
                  </a:lnTo>
                  <a:lnTo>
                    <a:pt x="77" y="48"/>
                  </a:lnTo>
                  <a:lnTo>
                    <a:pt x="78" y="50"/>
                  </a:lnTo>
                  <a:lnTo>
                    <a:pt x="82" y="52"/>
                  </a:lnTo>
                  <a:lnTo>
                    <a:pt x="84" y="50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104" y="25"/>
                  </a:lnTo>
                  <a:lnTo>
                    <a:pt x="124" y="0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28"/>
            <p:cNvSpPr/>
            <p:nvPr/>
          </p:nvSpPr>
          <p:spPr bwMode="auto">
            <a:xfrm>
              <a:off x="3770313" y="1062038"/>
              <a:ext cx="95250" cy="158750"/>
            </a:xfrm>
            <a:custGeom>
              <a:avLst/>
              <a:gdLst>
                <a:gd name="T0" fmla="*/ 14 w 60"/>
                <a:gd name="T1" fmla="*/ 98 h 100"/>
                <a:gd name="T2" fmla="*/ 14 w 60"/>
                <a:gd name="T3" fmla="*/ 98 h 100"/>
                <a:gd name="T4" fmla="*/ 26 w 60"/>
                <a:gd name="T5" fmla="*/ 73 h 100"/>
                <a:gd name="T6" fmla="*/ 38 w 60"/>
                <a:gd name="T7" fmla="*/ 49 h 100"/>
                <a:gd name="T8" fmla="*/ 60 w 60"/>
                <a:gd name="T9" fmla="*/ 0 h 100"/>
                <a:gd name="T10" fmla="*/ 49 w 60"/>
                <a:gd name="T11" fmla="*/ 1 h 100"/>
                <a:gd name="T12" fmla="*/ 49 w 60"/>
                <a:gd name="T13" fmla="*/ 1 h 100"/>
                <a:gd name="T14" fmla="*/ 26 w 60"/>
                <a:gd name="T15" fmla="*/ 51 h 100"/>
                <a:gd name="T16" fmla="*/ 14 w 60"/>
                <a:gd name="T17" fmla="*/ 76 h 100"/>
                <a:gd name="T18" fmla="*/ 0 w 60"/>
                <a:gd name="T19" fmla="*/ 100 h 100"/>
                <a:gd name="T20" fmla="*/ 14 w 60"/>
                <a:gd name="T21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00">
                  <a:moveTo>
                    <a:pt x="14" y="98"/>
                  </a:moveTo>
                  <a:lnTo>
                    <a:pt x="14" y="98"/>
                  </a:lnTo>
                  <a:lnTo>
                    <a:pt x="26" y="73"/>
                  </a:lnTo>
                  <a:lnTo>
                    <a:pt x="38" y="49"/>
                  </a:lnTo>
                  <a:lnTo>
                    <a:pt x="6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26" y="51"/>
                  </a:lnTo>
                  <a:lnTo>
                    <a:pt x="14" y="76"/>
                  </a:lnTo>
                  <a:lnTo>
                    <a:pt x="0" y="100"/>
                  </a:lnTo>
                  <a:lnTo>
                    <a:pt x="14" y="9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29"/>
            <p:cNvSpPr/>
            <p:nvPr/>
          </p:nvSpPr>
          <p:spPr bwMode="auto">
            <a:xfrm>
              <a:off x="2595563" y="3243263"/>
              <a:ext cx="117475" cy="169863"/>
            </a:xfrm>
            <a:custGeom>
              <a:avLst/>
              <a:gdLst>
                <a:gd name="T0" fmla="*/ 71 w 74"/>
                <a:gd name="T1" fmla="*/ 0 h 107"/>
                <a:gd name="T2" fmla="*/ 71 w 74"/>
                <a:gd name="T3" fmla="*/ 0 h 107"/>
                <a:gd name="T4" fmla="*/ 37 w 74"/>
                <a:gd name="T5" fmla="*/ 48 h 107"/>
                <a:gd name="T6" fmla="*/ 19 w 74"/>
                <a:gd name="T7" fmla="*/ 71 h 107"/>
                <a:gd name="T8" fmla="*/ 0 w 74"/>
                <a:gd name="T9" fmla="*/ 95 h 107"/>
                <a:gd name="T10" fmla="*/ 3 w 74"/>
                <a:gd name="T11" fmla="*/ 107 h 107"/>
                <a:gd name="T12" fmla="*/ 3 w 74"/>
                <a:gd name="T13" fmla="*/ 107 h 107"/>
                <a:gd name="T14" fmla="*/ 39 w 74"/>
                <a:gd name="T15" fmla="*/ 60 h 107"/>
                <a:gd name="T16" fmla="*/ 74 w 74"/>
                <a:gd name="T17" fmla="*/ 14 h 107"/>
                <a:gd name="T18" fmla="*/ 71 w 74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7">
                  <a:moveTo>
                    <a:pt x="71" y="0"/>
                  </a:moveTo>
                  <a:lnTo>
                    <a:pt x="71" y="0"/>
                  </a:lnTo>
                  <a:lnTo>
                    <a:pt x="37" y="48"/>
                  </a:lnTo>
                  <a:lnTo>
                    <a:pt x="19" y="71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3" y="107"/>
                  </a:lnTo>
                  <a:lnTo>
                    <a:pt x="39" y="60"/>
                  </a:lnTo>
                  <a:lnTo>
                    <a:pt x="74" y="1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30"/>
            <p:cNvSpPr/>
            <p:nvPr/>
          </p:nvSpPr>
          <p:spPr bwMode="auto">
            <a:xfrm>
              <a:off x="3998913" y="1012825"/>
              <a:ext cx="112713" cy="165100"/>
            </a:xfrm>
            <a:custGeom>
              <a:avLst/>
              <a:gdLst>
                <a:gd name="T0" fmla="*/ 0 w 71"/>
                <a:gd name="T1" fmla="*/ 104 h 104"/>
                <a:gd name="T2" fmla="*/ 11 w 71"/>
                <a:gd name="T3" fmla="*/ 102 h 104"/>
                <a:gd name="T4" fmla="*/ 11 w 71"/>
                <a:gd name="T5" fmla="*/ 102 h 104"/>
                <a:gd name="T6" fmla="*/ 23 w 71"/>
                <a:gd name="T7" fmla="*/ 75 h 104"/>
                <a:gd name="T8" fmla="*/ 38 w 71"/>
                <a:gd name="T9" fmla="*/ 49 h 104"/>
                <a:gd name="T10" fmla="*/ 53 w 71"/>
                <a:gd name="T11" fmla="*/ 25 h 104"/>
                <a:gd name="T12" fmla="*/ 71 w 71"/>
                <a:gd name="T13" fmla="*/ 0 h 104"/>
                <a:gd name="T14" fmla="*/ 57 w 71"/>
                <a:gd name="T15" fmla="*/ 3 h 104"/>
                <a:gd name="T16" fmla="*/ 57 w 71"/>
                <a:gd name="T17" fmla="*/ 3 h 104"/>
                <a:gd name="T18" fmla="*/ 41 w 71"/>
                <a:gd name="T19" fmla="*/ 27 h 104"/>
                <a:gd name="T20" fmla="*/ 25 w 71"/>
                <a:gd name="T21" fmla="*/ 52 h 104"/>
                <a:gd name="T22" fmla="*/ 12 w 71"/>
                <a:gd name="T23" fmla="*/ 77 h 104"/>
                <a:gd name="T24" fmla="*/ 0 w 71"/>
                <a:gd name="T25" fmla="*/ 104 h 104"/>
                <a:gd name="T26" fmla="*/ 0 w 7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04">
                  <a:moveTo>
                    <a:pt x="0" y="104"/>
                  </a:moveTo>
                  <a:lnTo>
                    <a:pt x="11" y="102"/>
                  </a:lnTo>
                  <a:lnTo>
                    <a:pt x="11" y="102"/>
                  </a:lnTo>
                  <a:lnTo>
                    <a:pt x="23" y="75"/>
                  </a:lnTo>
                  <a:lnTo>
                    <a:pt x="38" y="49"/>
                  </a:lnTo>
                  <a:lnTo>
                    <a:pt x="53" y="25"/>
                  </a:lnTo>
                  <a:lnTo>
                    <a:pt x="71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1" y="27"/>
                  </a:lnTo>
                  <a:lnTo>
                    <a:pt x="25" y="52"/>
                  </a:lnTo>
                  <a:lnTo>
                    <a:pt x="12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31"/>
            <p:cNvSpPr/>
            <p:nvPr/>
          </p:nvSpPr>
          <p:spPr bwMode="auto">
            <a:xfrm>
              <a:off x="2578101" y="3122613"/>
              <a:ext cx="119063" cy="198438"/>
            </a:xfrm>
            <a:custGeom>
              <a:avLst/>
              <a:gdLst>
                <a:gd name="T0" fmla="*/ 75 w 75"/>
                <a:gd name="T1" fmla="*/ 38 h 125"/>
                <a:gd name="T2" fmla="*/ 73 w 75"/>
                <a:gd name="T3" fmla="*/ 26 h 125"/>
                <a:gd name="T4" fmla="*/ 73 w 75"/>
                <a:gd name="T5" fmla="*/ 26 h 125"/>
                <a:gd name="T6" fmla="*/ 31 w 75"/>
                <a:gd name="T7" fmla="*/ 76 h 125"/>
                <a:gd name="T8" fmla="*/ 31 w 75"/>
                <a:gd name="T9" fmla="*/ 76 h 125"/>
                <a:gd name="T10" fmla="*/ 70 w 75"/>
                <a:gd name="T11" fmla="*/ 13 h 125"/>
                <a:gd name="T12" fmla="*/ 68 w 75"/>
                <a:gd name="T13" fmla="*/ 0 h 125"/>
                <a:gd name="T14" fmla="*/ 68 w 75"/>
                <a:gd name="T15" fmla="*/ 0 h 125"/>
                <a:gd name="T16" fmla="*/ 33 w 75"/>
                <a:gd name="T17" fmla="*/ 54 h 125"/>
                <a:gd name="T18" fmla="*/ 0 w 75"/>
                <a:gd name="T19" fmla="*/ 109 h 125"/>
                <a:gd name="T20" fmla="*/ 3 w 75"/>
                <a:gd name="T21" fmla="*/ 125 h 125"/>
                <a:gd name="T22" fmla="*/ 3 w 75"/>
                <a:gd name="T23" fmla="*/ 125 h 125"/>
                <a:gd name="T24" fmla="*/ 75 w 75"/>
                <a:gd name="T25" fmla="*/ 38 h 125"/>
                <a:gd name="T26" fmla="*/ 75 w 75"/>
                <a:gd name="T27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25">
                  <a:moveTo>
                    <a:pt x="75" y="38"/>
                  </a:moveTo>
                  <a:lnTo>
                    <a:pt x="73" y="26"/>
                  </a:lnTo>
                  <a:lnTo>
                    <a:pt x="73" y="2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70" y="13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3" y="54"/>
                  </a:lnTo>
                  <a:lnTo>
                    <a:pt x="0" y="109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75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32"/>
            <p:cNvSpPr/>
            <p:nvPr/>
          </p:nvSpPr>
          <p:spPr bwMode="auto">
            <a:xfrm>
              <a:off x="4064001" y="992188"/>
              <a:ext cx="165100" cy="173038"/>
            </a:xfrm>
            <a:custGeom>
              <a:avLst/>
              <a:gdLst>
                <a:gd name="T0" fmla="*/ 15 w 104"/>
                <a:gd name="T1" fmla="*/ 106 h 109"/>
                <a:gd name="T2" fmla="*/ 15 w 104"/>
                <a:gd name="T3" fmla="*/ 106 h 109"/>
                <a:gd name="T4" fmla="*/ 59 w 104"/>
                <a:gd name="T5" fmla="*/ 51 h 109"/>
                <a:gd name="T6" fmla="*/ 81 w 104"/>
                <a:gd name="T7" fmla="*/ 25 h 109"/>
                <a:gd name="T8" fmla="*/ 104 w 104"/>
                <a:gd name="T9" fmla="*/ 0 h 109"/>
                <a:gd name="T10" fmla="*/ 88 w 104"/>
                <a:gd name="T11" fmla="*/ 2 h 109"/>
                <a:gd name="T12" fmla="*/ 88 w 104"/>
                <a:gd name="T13" fmla="*/ 2 h 109"/>
                <a:gd name="T14" fmla="*/ 65 w 104"/>
                <a:gd name="T15" fmla="*/ 28 h 109"/>
                <a:gd name="T16" fmla="*/ 43 w 104"/>
                <a:gd name="T17" fmla="*/ 55 h 109"/>
                <a:gd name="T18" fmla="*/ 0 w 104"/>
                <a:gd name="T19" fmla="*/ 109 h 109"/>
                <a:gd name="T20" fmla="*/ 15 w 104"/>
                <a:gd name="T21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9">
                  <a:moveTo>
                    <a:pt x="15" y="106"/>
                  </a:moveTo>
                  <a:lnTo>
                    <a:pt x="15" y="106"/>
                  </a:lnTo>
                  <a:lnTo>
                    <a:pt x="59" y="51"/>
                  </a:lnTo>
                  <a:lnTo>
                    <a:pt x="81" y="25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33"/>
            <p:cNvSpPr/>
            <p:nvPr/>
          </p:nvSpPr>
          <p:spPr bwMode="auto">
            <a:xfrm>
              <a:off x="2584451" y="3189288"/>
              <a:ext cx="119063" cy="163513"/>
            </a:xfrm>
            <a:custGeom>
              <a:avLst/>
              <a:gdLst>
                <a:gd name="T0" fmla="*/ 72 w 75"/>
                <a:gd name="T1" fmla="*/ 0 h 103"/>
                <a:gd name="T2" fmla="*/ 72 w 75"/>
                <a:gd name="T3" fmla="*/ 0 h 103"/>
                <a:gd name="T4" fmla="*/ 37 w 75"/>
                <a:gd name="T5" fmla="*/ 46 h 103"/>
                <a:gd name="T6" fmla="*/ 0 w 75"/>
                <a:gd name="T7" fmla="*/ 91 h 103"/>
                <a:gd name="T8" fmla="*/ 2 w 75"/>
                <a:gd name="T9" fmla="*/ 103 h 103"/>
                <a:gd name="T10" fmla="*/ 2 w 75"/>
                <a:gd name="T11" fmla="*/ 103 h 103"/>
                <a:gd name="T12" fmla="*/ 39 w 75"/>
                <a:gd name="T13" fmla="*/ 59 h 103"/>
                <a:gd name="T14" fmla="*/ 75 w 75"/>
                <a:gd name="T15" fmla="*/ 13 h 103"/>
                <a:gd name="T16" fmla="*/ 72 w 7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03">
                  <a:moveTo>
                    <a:pt x="72" y="0"/>
                  </a:moveTo>
                  <a:lnTo>
                    <a:pt x="72" y="0"/>
                  </a:lnTo>
                  <a:lnTo>
                    <a:pt x="37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9"/>
                  </a:lnTo>
                  <a:lnTo>
                    <a:pt x="75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34"/>
            <p:cNvSpPr/>
            <p:nvPr/>
          </p:nvSpPr>
          <p:spPr bwMode="auto">
            <a:xfrm>
              <a:off x="4149726" y="974725"/>
              <a:ext cx="169863" cy="173038"/>
            </a:xfrm>
            <a:custGeom>
              <a:avLst/>
              <a:gdLst>
                <a:gd name="T0" fmla="*/ 0 w 107"/>
                <a:gd name="T1" fmla="*/ 109 h 109"/>
                <a:gd name="T2" fmla="*/ 15 w 107"/>
                <a:gd name="T3" fmla="*/ 106 h 109"/>
                <a:gd name="T4" fmla="*/ 15 w 107"/>
                <a:gd name="T5" fmla="*/ 106 h 109"/>
                <a:gd name="T6" fmla="*/ 60 w 107"/>
                <a:gd name="T7" fmla="*/ 56 h 109"/>
                <a:gd name="T8" fmla="*/ 82 w 107"/>
                <a:gd name="T9" fmla="*/ 29 h 109"/>
                <a:gd name="T10" fmla="*/ 103 w 107"/>
                <a:gd name="T11" fmla="*/ 3 h 109"/>
                <a:gd name="T12" fmla="*/ 103 w 107"/>
                <a:gd name="T13" fmla="*/ 3 h 109"/>
                <a:gd name="T14" fmla="*/ 107 w 107"/>
                <a:gd name="T15" fmla="*/ 0 h 109"/>
                <a:gd name="T16" fmla="*/ 92 w 107"/>
                <a:gd name="T17" fmla="*/ 2 h 109"/>
                <a:gd name="T18" fmla="*/ 92 w 107"/>
                <a:gd name="T19" fmla="*/ 2 h 109"/>
                <a:gd name="T20" fmla="*/ 70 w 107"/>
                <a:gd name="T21" fmla="*/ 29 h 109"/>
                <a:gd name="T22" fmla="*/ 47 w 107"/>
                <a:gd name="T23" fmla="*/ 56 h 109"/>
                <a:gd name="T24" fmla="*/ 0 w 107"/>
                <a:gd name="T25" fmla="*/ 109 h 109"/>
                <a:gd name="T26" fmla="*/ 0 w 107"/>
                <a:gd name="T2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9">
                  <a:moveTo>
                    <a:pt x="0" y="109"/>
                  </a:moveTo>
                  <a:lnTo>
                    <a:pt x="15" y="106"/>
                  </a:lnTo>
                  <a:lnTo>
                    <a:pt x="15" y="106"/>
                  </a:lnTo>
                  <a:lnTo>
                    <a:pt x="60" y="56"/>
                  </a:lnTo>
                  <a:lnTo>
                    <a:pt x="82" y="29"/>
                  </a:lnTo>
                  <a:lnTo>
                    <a:pt x="103" y="3"/>
                  </a:lnTo>
                  <a:lnTo>
                    <a:pt x="103" y="3"/>
                  </a:lnTo>
                  <a:lnTo>
                    <a:pt x="107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70" y="29"/>
                  </a:lnTo>
                  <a:lnTo>
                    <a:pt x="47" y="5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5"/>
            <p:cNvSpPr/>
            <p:nvPr/>
          </p:nvSpPr>
          <p:spPr bwMode="auto">
            <a:xfrm>
              <a:off x="4406901" y="931863"/>
              <a:ext cx="133350" cy="166688"/>
            </a:xfrm>
            <a:custGeom>
              <a:avLst/>
              <a:gdLst>
                <a:gd name="T0" fmla="*/ 12 w 84"/>
                <a:gd name="T1" fmla="*/ 90 h 105"/>
                <a:gd name="T2" fmla="*/ 12 w 84"/>
                <a:gd name="T3" fmla="*/ 90 h 105"/>
                <a:gd name="T4" fmla="*/ 0 w 84"/>
                <a:gd name="T5" fmla="*/ 105 h 105"/>
                <a:gd name="T6" fmla="*/ 16 w 84"/>
                <a:gd name="T7" fmla="*/ 101 h 105"/>
                <a:gd name="T8" fmla="*/ 16 w 84"/>
                <a:gd name="T9" fmla="*/ 101 h 105"/>
                <a:gd name="T10" fmla="*/ 22 w 84"/>
                <a:gd name="T11" fmla="*/ 94 h 105"/>
                <a:gd name="T12" fmla="*/ 22 w 84"/>
                <a:gd name="T13" fmla="*/ 94 h 105"/>
                <a:gd name="T14" fmla="*/ 39 w 84"/>
                <a:gd name="T15" fmla="*/ 71 h 105"/>
                <a:gd name="T16" fmla="*/ 55 w 84"/>
                <a:gd name="T17" fmla="*/ 48 h 105"/>
                <a:gd name="T18" fmla="*/ 70 w 84"/>
                <a:gd name="T19" fmla="*/ 24 h 105"/>
                <a:gd name="T20" fmla="*/ 84 w 84"/>
                <a:gd name="T21" fmla="*/ 0 h 105"/>
                <a:gd name="T22" fmla="*/ 71 w 84"/>
                <a:gd name="T23" fmla="*/ 2 h 105"/>
                <a:gd name="T24" fmla="*/ 71 w 84"/>
                <a:gd name="T25" fmla="*/ 2 h 105"/>
                <a:gd name="T26" fmla="*/ 42 w 84"/>
                <a:gd name="T27" fmla="*/ 46 h 105"/>
                <a:gd name="T28" fmla="*/ 12 w 84"/>
                <a:gd name="T29" fmla="*/ 90 h 105"/>
                <a:gd name="T30" fmla="*/ 12 w 84"/>
                <a:gd name="T3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05">
                  <a:moveTo>
                    <a:pt x="12" y="90"/>
                  </a:moveTo>
                  <a:lnTo>
                    <a:pt x="12" y="90"/>
                  </a:lnTo>
                  <a:lnTo>
                    <a:pt x="0" y="105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39" y="71"/>
                  </a:lnTo>
                  <a:lnTo>
                    <a:pt x="55" y="48"/>
                  </a:lnTo>
                  <a:lnTo>
                    <a:pt x="70" y="24"/>
                  </a:lnTo>
                  <a:lnTo>
                    <a:pt x="84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42" y="46"/>
                  </a:lnTo>
                  <a:lnTo>
                    <a:pt x="12" y="90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36"/>
            <p:cNvSpPr/>
            <p:nvPr/>
          </p:nvSpPr>
          <p:spPr bwMode="auto">
            <a:xfrm>
              <a:off x="4340226" y="942975"/>
              <a:ext cx="142875" cy="169863"/>
            </a:xfrm>
            <a:custGeom>
              <a:avLst/>
              <a:gdLst>
                <a:gd name="T0" fmla="*/ 0 w 90"/>
                <a:gd name="T1" fmla="*/ 107 h 107"/>
                <a:gd name="T2" fmla="*/ 14 w 90"/>
                <a:gd name="T3" fmla="*/ 103 h 107"/>
                <a:gd name="T4" fmla="*/ 14 w 90"/>
                <a:gd name="T5" fmla="*/ 103 h 107"/>
                <a:gd name="T6" fmla="*/ 90 w 90"/>
                <a:gd name="T7" fmla="*/ 0 h 107"/>
                <a:gd name="T8" fmla="*/ 75 w 90"/>
                <a:gd name="T9" fmla="*/ 3 h 107"/>
                <a:gd name="T10" fmla="*/ 75 w 90"/>
                <a:gd name="T11" fmla="*/ 3 h 107"/>
                <a:gd name="T12" fmla="*/ 0 w 90"/>
                <a:gd name="T13" fmla="*/ 107 h 107"/>
                <a:gd name="T14" fmla="*/ 0 w 90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0" y="107"/>
                  </a:moveTo>
                  <a:lnTo>
                    <a:pt x="14" y="103"/>
                  </a:lnTo>
                  <a:lnTo>
                    <a:pt x="14" y="103"/>
                  </a:lnTo>
                  <a:lnTo>
                    <a:pt x="90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7"/>
            <p:cNvSpPr/>
            <p:nvPr/>
          </p:nvSpPr>
          <p:spPr bwMode="auto">
            <a:xfrm>
              <a:off x="4224338" y="960438"/>
              <a:ext cx="165100" cy="173038"/>
            </a:xfrm>
            <a:custGeom>
              <a:avLst/>
              <a:gdLst>
                <a:gd name="T0" fmla="*/ 14 w 104"/>
                <a:gd name="T1" fmla="*/ 107 h 109"/>
                <a:gd name="T2" fmla="*/ 14 w 104"/>
                <a:gd name="T3" fmla="*/ 107 h 109"/>
                <a:gd name="T4" fmla="*/ 59 w 104"/>
                <a:gd name="T5" fmla="*/ 53 h 109"/>
                <a:gd name="T6" fmla="*/ 81 w 104"/>
                <a:gd name="T7" fmla="*/ 26 h 109"/>
                <a:gd name="T8" fmla="*/ 104 w 104"/>
                <a:gd name="T9" fmla="*/ 0 h 109"/>
                <a:gd name="T10" fmla="*/ 88 w 104"/>
                <a:gd name="T11" fmla="*/ 3 h 109"/>
                <a:gd name="T12" fmla="*/ 88 w 104"/>
                <a:gd name="T13" fmla="*/ 3 h 109"/>
                <a:gd name="T14" fmla="*/ 43 w 104"/>
                <a:gd name="T15" fmla="*/ 55 h 109"/>
                <a:gd name="T16" fmla="*/ 0 w 104"/>
                <a:gd name="T17" fmla="*/ 109 h 109"/>
                <a:gd name="T18" fmla="*/ 14 w 104"/>
                <a:gd name="T1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9">
                  <a:moveTo>
                    <a:pt x="14" y="107"/>
                  </a:moveTo>
                  <a:lnTo>
                    <a:pt x="14" y="107"/>
                  </a:lnTo>
                  <a:lnTo>
                    <a:pt x="59" y="53"/>
                  </a:lnTo>
                  <a:lnTo>
                    <a:pt x="81" y="26"/>
                  </a:lnTo>
                  <a:lnTo>
                    <a:pt x="104" y="0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38"/>
            <p:cNvSpPr/>
            <p:nvPr/>
          </p:nvSpPr>
          <p:spPr bwMode="auto">
            <a:xfrm>
              <a:off x="4448176" y="922338"/>
              <a:ext cx="141288" cy="168275"/>
            </a:xfrm>
            <a:custGeom>
              <a:avLst/>
              <a:gdLst>
                <a:gd name="T0" fmla="*/ 14 w 89"/>
                <a:gd name="T1" fmla="*/ 104 h 106"/>
                <a:gd name="T2" fmla="*/ 14 w 89"/>
                <a:gd name="T3" fmla="*/ 104 h 106"/>
                <a:gd name="T4" fmla="*/ 34 w 89"/>
                <a:gd name="T5" fmla="*/ 78 h 106"/>
                <a:gd name="T6" fmla="*/ 52 w 89"/>
                <a:gd name="T7" fmla="*/ 52 h 106"/>
                <a:gd name="T8" fmla="*/ 89 w 89"/>
                <a:gd name="T9" fmla="*/ 0 h 106"/>
                <a:gd name="T10" fmla="*/ 76 w 89"/>
                <a:gd name="T11" fmla="*/ 2 h 106"/>
                <a:gd name="T12" fmla="*/ 76 w 89"/>
                <a:gd name="T13" fmla="*/ 2 h 106"/>
                <a:gd name="T14" fmla="*/ 39 w 89"/>
                <a:gd name="T15" fmla="*/ 55 h 106"/>
                <a:gd name="T16" fmla="*/ 19 w 89"/>
                <a:gd name="T17" fmla="*/ 80 h 106"/>
                <a:gd name="T18" fmla="*/ 0 w 89"/>
                <a:gd name="T19" fmla="*/ 106 h 106"/>
                <a:gd name="T20" fmla="*/ 14 w 89"/>
                <a:gd name="T21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06">
                  <a:moveTo>
                    <a:pt x="14" y="104"/>
                  </a:moveTo>
                  <a:lnTo>
                    <a:pt x="14" y="104"/>
                  </a:lnTo>
                  <a:lnTo>
                    <a:pt x="34" y="78"/>
                  </a:lnTo>
                  <a:lnTo>
                    <a:pt x="52" y="52"/>
                  </a:lnTo>
                  <a:lnTo>
                    <a:pt x="89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39" y="55"/>
                  </a:lnTo>
                  <a:lnTo>
                    <a:pt x="19" y="80"/>
                  </a:lnTo>
                  <a:lnTo>
                    <a:pt x="0" y="106"/>
                  </a:lnTo>
                  <a:lnTo>
                    <a:pt x="14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39"/>
            <p:cNvSpPr/>
            <p:nvPr/>
          </p:nvSpPr>
          <p:spPr bwMode="auto">
            <a:xfrm>
              <a:off x="4735513" y="871538"/>
              <a:ext cx="120650" cy="163513"/>
            </a:xfrm>
            <a:custGeom>
              <a:avLst/>
              <a:gdLst>
                <a:gd name="T0" fmla="*/ 35 w 76"/>
                <a:gd name="T1" fmla="*/ 44 h 103"/>
                <a:gd name="T2" fmla="*/ 35 w 76"/>
                <a:gd name="T3" fmla="*/ 44 h 103"/>
                <a:gd name="T4" fmla="*/ 17 w 76"/>
                <a:gd name="T5" fmla="*/ 73 h 103"/>
                <a:gd name="T6" fmla="*/ 0 w 76"/>
                <a:gd name="T7" fmla="*/ 103 h 103"/>
                <a:gd name="T8" fmla="*/ 13 w 76"/>
                <a:gd name="T9" fmla="*/ 100 h 103"/>
                <a:gd name="T10" fmla="*/ 13 w 76"/>
                <a:gd name="T11" fmla="*/ 100 h 103"/>
                <a:gd name="T12" fmla="*/ 39 w 76"/>
                <a:gd name="T13" fmla="*/ 55 h 103"/>
                <a:gd name="T14" fmla="*/ 39 w 76"/>
                <a:gd name="T15" fmla="*/ 55 h 103"/>
                <a:gd name="T16" fmla="*/ 57 w 76"/>
                <a:gd name="T17" fmla="*/ 27 h 103"/>
                <a:gd name="T18" fmla="*/ 76 w 76"/>
                <a:gd name="T19" fmla="*/ 0 h 103"/>
                <a:gd name="T20" fmla="*/ 62 w 76"/>
                <a:gd name="T21" fmla="*/ 2 h 103"/>
                <a:gd name="T22" fmla="*/ 62 w 76"/>
                <a:gd name="T23" fmla="*/ 2 h 103"/>
                <a:gd name="T24" fmla="*/ 35 w 76"/>
                <a:gd name="T25" fmla="*/ 44 h 103"/>
                <a:gd name="T26" fmla="*/ 35 w 76"/>
                <a:gd name="T27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03">
                  <a:moveTo>
                    <a:pt x="35" y="44"/>
                  </a:moveTo>
                  <a:lnTo>
                    <a:pt x="35" y="44"/>
                  </a:lnTo>
                  <a:lnTo>
                    <a:pt x="17" y="73"/>
                  </a:lnTo>
                  <a:lnTo>
                    <a:pt x="0" y="103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7" y="27"/>
                  </a:lnTo>
                  <a:lnTo>
                    <a:pt x="76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35" y="44"/>
                  </a:lnTo>
                  <a:lnTo>
                    <a:pt x="35" y="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40"/>
            <p:cNvSpPr/>
            <p:nvPr/>
          </p:nvSpPr>
          <p:spPr bwMode="auto">
            <a:xfrm>
              <a:off x="4862513" y="841375"/>
              <a:ext cx="134938" cy="169863"/>
            </a:xfrm>
            <a:custGeom>
              <a:avLst/>
              <a:gdLst>
                <a:gd name="T0" fmla="*/ 0 w 85"/>
                <a:gd name="T1" fmla="*/ 107 h 107"/>
                <a:gd name="T2" fmla="*/ 14 w 85"/>
                <a:gd name="T3" fmla="*/ 105 h 107"/>
                <a:gd name="T4" fmla="*/ 14 w 85"/>
                <a:gd name="T5" fmla="*/ 105 h 107"/>
                <a:gd name="T6" fmla="*/ 51 w 85"/>
                <a:gd name="T7" fmla="*/ 53 h 107"/>
                <a:gd name="T8" fmla="*/ 69 w 85"/>
                <a:gd name="T9" fmla="*/ 27 h 107"/>
                <a:gd name="T10" fmla="*/ 85 w 85"/>
                <a:gd name="T11" fmla="*/ 0 h 107"/>
                <a:gd name="T12" fmla="*/ 73 w 85"/>
                <a:gd name="T13" fmla="*/ 4 h 107"/>
                <a:gd name="T14" fmla="*/ 73 w 85"/>
                <a:gd name="T15" fmla="*/ 4 h 107"/>
                <a:gd name="T16" fmla="*/ 56 w 85"/>
                <a:gd name="T17" fmla="*/ 30 h 107"/>
                <a:gd name="T18" fmla="*/ 38 w 85"/>
                <a:gd name="T19" fmla="*/ 56 h 107"/>
                <a:gd name="T20" fmla="*/ 0 w 85"/>
                <a:gd name="T21" fmla="*/ 107 h 107"/>
                <a:gd name="T22" fmla="*/ 0 w 85"/>
                <a:gd name="T2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7">
                  <a:moveTo>
                    <a:pt x="0" y="107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51" y="53"/>
                  </a:lnTo>
                  <a:lnTo>
                    <a:pt x="69" y="27"/>
                  </a:lnTo>
                  <a:lnTo>
                    <a:pt x="85" y="0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56" y="30"/>
                  </a:lnTo>
                  <a:lnTo>
                    <a:pt x="38" y="56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41"/>
            <p:cNvSpPr/>
            <p:nvPr/>
          </p:nvSpPr>
          <p:spPr bwMode="auto">
            <a:xfrm>
              <a:off x="4802188" y="849313"/>
              <a:ext cx="157163" cy="173038"/>
            </a:xfrm>
            <a:custGeom>
              <a:avLst/>
              <a:gdLst>
                <a:gd name="T0" fmla="*/ 14 w 99"/>
                <a:gd name="T1" fmla="*/ 107 h 109"/>
                <a:gd name="T2" fmla="*/ 14 w 99"/>
                <a:gd name="T3" fmla="*/ 107 h 109"/>
                <a:gd name="T4" fmla="*/ 57 w 99"/>
                <a:gd name="T5" fmla="*/ 54 h 109"/>
                <a:gd name="T6" fmla="*/ 79 w 99"/>
                <a:gd name="T7" fmla="*/ 27 h 109"/>
                <a:gd name="T8" fmla="*/ 99 w 99"/>
                <a:gd name="T9" fmla="*/ 0 h 109"/>
                <a:gd name="T10" fmla="*/ 85 w 99"/>
                <a:gd name="T11" fmla="*/ 4 h 109"/>
                <a:gd name="T12" fmla="*/ 85 w 99"/>
                <a:gd name="T13" fmla="*/ 4 h 109"/>
                <a:gd name="T14" fmla="*/ 64 w 99"/>
                <a:gd name="T15" fmla="*/ 30 h 109"/>
                <a:gd name="T16" fmla="*/ 42 w 99"/>
                <a:gd name="T17" fmla="*/ 57 h 109"/>
                <a:gd name="T18" fmla="*/ 0 w 99"/>
                <a:gd name="T19" fmla="*/ 109 h 109"/>
                <a:gd name="T20" fmla="*/ 14 w 99"/>
                <a:gd name="T21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09">
                  <a:moveTo>
                    <a:pt x="14" y="107"/>
                  </a:moveTo>
                  <a:lnTo>
                    <a:pt x="14" y="107"/>
                  </a:lnTo>
                  <a:lnTo>
                    <a:pt x="57" y="54"/>
                  </a:lnTo>
                  <a:lnTo>
                    <a:pt x="79" y="27"/>
                  </a:lnTo>
                  <a:lnTo>
                    <a:pt x="99" y="0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64" y="30"/>
                  </a:lnTo>
                  <a:lnTo>
                    <a:pt x="42" y="57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42"/>
            <p:cNvSpPr/>
            <p:nvPr/>
          </p:nvSpPr>
          <p:spPr bwMode="auto">
            <a:xfrm>
              <a:off x="2541588" y="2959100"/>
              <a:ext cx="115888" cy="168275"/>
            </a:xfrm>
            <a:custGeom>
              <a:avLst/>
              <a:gdLst>
                <a:gd name="T0" fmla="*/ 71 w 73"/>
                <a:gd name="T1" fmla="*/ 0 h 106"/>
                <a:gd name="T2" fmla="*/ 71 w 73"/>
                <a:gd name="T3" fmla="*/ 0 h 106"/>
                <a:gd name="T4" fmla="*/ 35 w 73"/>
                <a:gd name="T5" fmla="*/ 47 h 106"/>
                <a:gd name="T6" fmla="*/ 0 w 73"/>
                <a:gd name="T7" fmla="*/ 93 h 106"/>
                <a:gd name="T8" fmla="*/ 2 w 73"/>
                <a:gd name="T9" fmla="*/ 106 h 106"/>
                <a:gd name="T10" fmla="*/ 2 w 73"/>
                <a:gd name="T11" fmla="*/ 106 h 106"/>
                <a:gd name="T12" fmla="*/ 38 w 73"/>
                <a:gd name="T13" fmla="*/ 59 h 106"/>
                <a:gd name="T14" fmla="*/ 73 w 73"/>
                <a:gd name="T15" fmla="*/ 13 h 106"/>
                <a:gd name="T16" fmla="*/ 71 w 73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6">
                  <a:moveTo>
                    <a:pt x="71" y="0"/>
                  </a:moveTo>
                  <a:lnTo>
                    <a:pt x="71" y="0"/>
                  </a:lnTo>
                  <a:lnTo>
                    <a:pt x="35" y="47"/>
                  </a:lnTo>
                  <a:lnTo>
                    <a:pt x="0" y="93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38" y="59"/>
                  </a:lnTo>
                  <a:lnTo>
                    <a:pt x="73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43"/>
            <p:cNvSpPr/>
            <p:nvPr/>
          </p:nvSpPr>
          <p:spPr bwMode="auto">
            <a:xfrm>
              <a:off x="2532063" y="2897188"/>
              <a:ext cx="114300" cy="185738"/>
            </a:xfrm>
            <a:custGeom>
              <a:avLst/>
              <a:gdLst>
                <a:gd name="T0" fmla="*/ 72 w 72"/>
                <a:gd name="T1" fmla="*/ 14 h 117"/>
                <a:gd name="T2" fmla="*/ 70 w 72"/>
                <a:gd name="T3" fmla="*/ 0 h 117"/>
                <a:gd name="T4" fmla="*/ 70 w 72"/>
                <a:gd name="T5" fmla="*/ 0 h 117"/>
                <a:gd name="T6" fmla="*/ 34 w 72"/>
                <a:gd name="T7" fmla="*/ 52 h 117"/>
                <a:gd name="T8" fmla="*/ 0 w 72"/>
                <a:gd name="T9" fmla="*/ 103 h 117"/>
                <a:gd name="T10" fmla="*/ 4 w 72"/>
                <a:gd name="T11" fmla="*/ 117 h 117"/>
                <a:gd name="T12" fmla="*/ 4 w 72"/>
                <a:gd name="T13" fmla="*/ 117 h 117"/>
                <a:gd name="T14" fmla="*/ 37 w 72"/>
                <a:gd name="T15" fmla="*/ 65 h 117"/>
                <a:gd name="T16" fmla="*/ 72 w 72"/>
                <a:gd name="T17" fmla="*/ 14 h 117"/>
                <a:gd name="T18" fmla="*/ 72 w 72"/>
                <a:gd name="T19" fmla="*/ 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7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52"/>
                  </a:lnTo>
                  <a:lnTo>
                    <a:pt x="0" y="103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37" y="65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44"/>
            <p:cNvSpPr/>
            <p:nvPr/>
          </p:nvSpPr>
          <p:spPr bwMode="auto">
            <a:xfrm>
              <a:off x="2636838" y="3471863"/>
              <a:ext cx="120650" cy="155575"/>
            </a:xfrm>
            <a:custGeom>
              <a:avLst/>
              <a:gdLst>
                <a:gd name="T0" fmla="*/ 74 w 76"/>
                <a:gd name="T1" fmla="*/ 0 h 98"/>
                <a:gd name="T2" fmla="*/ 74 w 76"/>
                <a:gd name="T3" fmla="*/ 0 h 98"/>
                <a:gd name="T4" fmla="*/ 37 w 76"/>
                <a:gd name="T5" fmla="*/ 41 h 98"/>
                <a:gd name="T6" fmla="*/ 0 w 76"/>
                <a:gd name="T7" fmla="*/ 85 h 98"/>
                <a:gd name="T8" fmla="*/ 2 w 76"/>
                <a:gd name="T9" fmla="*/ 98 h 98"/>
                <a:gd name="T10" fmla="*/ 2 w 76"/>
                <a:gd name="T11" fmla="*/ 98 h 98"/>
                <a:gd name="T12" fmla="*/ 39 w 76"/>
                <a:gd name="T13" fmla="*/ 53 h 98"/>
                <a:gd name="T14" fmla="*/ 76 w 76"/>
                <a:gd name="T15" fmla="*/ 12 h 98"/>
                <a:gd name="T16" fmla="*/ 74 w 76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8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5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39" y="53"/>
                  </a:lnTo>
                  <a:lnTo>
                    <a:pt x="76" y="1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45"/>
            <p:cNvSpPr/>
            <p:nvPr/>
          </p:nvSpPr>
          <p:spPr bwMode="auto">
            <a:xfrm>
              <a:off x="2652713" y="3568700"/>
              <a:ext cx="122238" cy="131763"/>
            </a:xfrm>
            <a:custGeom>
              <a:avLst/>
              <a:gdLst>
                <a:gd name="T0" fmla="*/ 76 w 77"/>
                <a:gd name="T1" fmla="*/ 0 h 83"/>
                <a:gd name="T2" fmla="*/ 76 w 77"/>
                <a:gd name="T3" fmla="*/ 0 h 83"/>
                <a:gd name="T4" fmla="*/ 38 w 77"/>
                <a:gd name="T5" fmla="*/ 35 h 83"/>
                <a:gd name="T6" fmla="*/ 0 w 77"/>
                <a:gd name="T7" fmla="*/ 72 h 83"/>
                <a:gd name="T8" fmla="*/ 2 w 77"/>
                <a:gd name="T9" fmla="*/ 83 h 83"/>
                <a:gd name="T10" fmla="*/ 2 w 77"/>
                <a:gd name="T11" fmla="*/ 83 h 83"/>
                <a:gd name="T12" fmla="*/ 39 w 77"/>
                <a:gd name="T13" fmla="*/ 48 h 83"/>
                <a:gd name="T14" fmla="*/ 77 w 77"/>
                <a:gd name="T15" fmla="*/ 12 h 83"/>
                <a:gd name="T16" fmla="*/ 76 w 7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3">
                  <a:moveTo>
                    <a:pt x="76" y="0"/>
                  </a:moveTo>
                  <a:lnTo>
                    <a:pt x="76" y="0"/>
                  </a:lnTo>
                  <a:lnTo>
                    <a:pt x="38" y="35"/>
                  </a:lnTo>
                  <a:lnTo>
                    <a:pt x="0" y="7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9" y="48"/>
                  </a:lnTo>
                  <a:lnTo>
                    <a:pt x="77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46"/>
            <p:cNvSpPr/>
            <p:nvPr/>
          </p:nvSpPr>
          <p:spPr bwMode="auto">
            <a:xfrm>
              <a:off x="2663826" y="3630613"/>
              <a:ext cx="125413" cy="134938"/>
            </a:xfrm>
            <a:custGeom>
              <a:avLst/>
              <a:gdLst>
                <a:gd name="T0" fmla="*/ 76 w 79"/>
                <a:gd name="T1" fmla="*/ 0 h 85"/>
                <a:gd name="T2" fmla="*/ 76 w 79"/>
                <a:gd name="T3" fmla="*/ 0 h 85"/>
                <a:gd name="T4" fmla="*/ 39 w 79"/>
                <a:gd name="T5" fmla="*/ 37 h 85"/>
                <a:gd name="T6" fmla="*/ 0 w 79"/>
                <a:gd name="T7" fmla="*/ 73 h 85"/>
                <a:gd name="T8" fmla="*/ 3 w 79"/>
                <a:gd name="T9" fmla="*/ 85 h 85"/>
                <a:gd name="T10" fmla="*/ 3 w 79"/>
                <a:gd name="T11" fmla="*/ 85 h 85"/>
                <a:gd name="T12" fmla="*/ 42 w 79"/>
                <a:gd name="T13" fmla="*/ 49 h 85"/>
                <a:gd name="T14" fmla="*/ 79 w 79"/>
                <a:gd name="T15" fmla="*/ 12 h 85"/>
                <a:gd name="T16" fmla="*/ 76 w 79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5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42" y="49"/>
                  </a:lnTo>
                  <a:lnTo>
                    <a:pt x="79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47"/>
            <p:cNvSpPr/>
            <p:nvPr/>
          </p:nvSpPr>
          <p:spPr bwMode="auto">
            <a:xfrm>
              <a:off x="2689226" y="3746500"/>
              <a:ext cx="120650" cy="150813"/>
            </a:xfrm>
            <a:custGeom>
              <a:avLst/>
              <a:gdLst>
                <a:gd name="T0" fmla="*/ 74 w 76"/>
                <a:gd name="T1" fmla="*/ 0 h 95"/>
                <a:gd name="T2" fmla="*/ 74 w 76"/>
                <a:gd name="T3" fmla="*/ 0 h 95"/>
                <a:gd name="T4" fmla="*/ 0 w 76"/>
                <a:gd name="T5" fmla="*/ 83 h 95"/>
                <a:gd name="T6" fmla="*/ 3 w 76"/>
                <a:gd name="T7" fmla="*/ 95 h 95"/>
                <a:gd name="T8" fmla="*/ 3 w 76"/>
                <a:gd name="T9" fmla="*/ 95 h 95"/>
                <a:gd name="T10" fmla="*/ 76 w 76"/>
                <a:gd name="T11" fmla="*/ 13 h 95"/>
                <a:gd name="T12" fmla="*/ 74 w 7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5">
                  <a:moveTo>
                    <a:pt x="74" y="0"/>
                  </a:moveTo>
                  <a:lnTo>
                    <a:pt x="74" y="0"/>
                  </a:lnTo>
                  <a:lnTo>
                    <a:pt x="0" y="83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76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48"/>
            <p:cNvSpPr/>
            <p:nvPr/>
          </p:nvSpPr>
          <p:spPr bwMode="auto">
            <a:xfrm>
              <a:off x="2768601" y="3951288"/>
              <a:ext cx="101600" cy="122238"/>
            </a:xfrm>
            <a:custGeom>
              <a:avLst/>
              <a:gdLst>
                <a:gd name="T0" fmla="*/ 64 w 64"/>
                <a:gd name="T1" fmla="*/ 7 h 77"/>
                <a:gd name="T2" fmla="*/ 64 w 64"/>
                <a:gd name="T3" fmla="*/ 7 h 77"/>
                <a:gd name="T4" fmla="*/ 58 w 64"/>
                <a:gd name="T5" fmla="*/ 0 h 77"/>
                <a:gd name="T6" fmla="*/ 58 w 64"/>
                <a:gd name="T7" fmla="*/ 0 h 77"/>
                <a:gd name="T8" fmla="*/ 28 w 64"/>
                <a:gd name="T9" fmla="*/ 34 h 77"/>
                <a:gd name="T10" fmla="*/ 0 w 64"/>
                <a:gd name="T11" fmla="*/ 69 h 77"/>
                <a:gd name="T12" fmla="*/ 0 w 64"/>
                <a:gd name="T13" fmla="*/ 69 h 77"/>
                <a:gd name="T14" fmla="*/ 8 w 64"/>
                <a:gd name="T15" fmla="*/ 77 h 77"/>
                <a:gd name="T16" fmla="*/ 8 w 64"/>
                <a:gd name="T17" fmla="*/ 77 h 77"/>
                <a:gd name="T18" fmla="*/ 43 w 64"/>
                <a:gd name="T19" fmla="*/ 33 h 77"/>
                <a:gd name="T20" fmla="*/ 43 w 64"/>
                <a:gd name="T21" fmla="*/ 33 h 77"/>
                <a:gd name="T22" fmla="*/ 64 w 64"/>
                <a:gd name="T23" fmla="*/ 7 h 77"/>
                <a:gd name="T24" fmla="*/ 64 w 64"/>
                <a:gd name="T2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77">
                  <a:moveTo>
                    <a:pt x="64" y="7"/>
                  </a:moveTo>
                  <a:lnTo>
                    <a:pt x="64" y="7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28" y="34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64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49"/>
            <p:cNvSpPr/>
            <p:nvPr/>
          </p:nvSpPr>
          <p:spPr bwMode="auto">
            <a:xfrm>
              <a:off x="5589588" y="703263"/>
              <a:ext cx="130175" cy="168275"/>
            </a:xfrm>
            <a:custGeom>
              <a:avLst/>
              <a:gdLst>
                <a:gd name="T0" fmla="*/ 0 w 82"/>
                <a:gd name="T1" fmla="*/ 106 h 106"/>
                <a:gd name="T2" fmla="*/ 13 w 82"/>
                <a:gd name="T3" fmla="*/ 103 h 106"/>
                <a:gd name="T4" fmla="*/ 13 w 82"/>
                <a:gd name="T5" fmla="*/ 103 h 106"/>
                <a:gd name="T6" fmla="*/ 56 w 82"/>
                <a:gd name="T7" fmla="*/ 38 h 106"/>
                <a:gd name="T8" fmla="*/ 56 w 82"/>
                <a:gd name="T9" fmla="*/ 38 h 106"/>
                <a:gd name="T10" fmla="*/ 82 w 82"/>
                <a:gd name="T11" fmla="*/ 0 h 106"/>
                <a:gd name="T12" fmla="*/ 67 w 82"/>
                <a:gd name="T13" fmla="*/ 3 h 106"/>
                <a:gd name="T14" fmla="*/ 67 w 82"/>
                <a:gd name="T15" fmla="*/ 3 h 106"/>
                <a:gd name="T16" fmla="*/ 57 w 82"/>
                <a:gd name="T17" fmla="*/ 19 h 106"/>
                <a:gd name="T18" fmla="*/ 57 w 82"/>
                <a:gd name="T19" fmla="*/ 19 h 106"/>
                <a:gd name="T20" fmla="*/ 0 w 82"/>
                <a:gd name="T21" fmla="*/ 106 h 106"/>
                <a:gd name="T22" fmla="*/ 0 w 82"/>
                <a:gd name="T2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6">
                  <a:moveTo>
                    <a:pt x="0" y="106"/>
                  </a:moveTo>
                  <a:lnTo>
                    <a:pt x="13" y="103"/>
                  </a:lnTo>
                  <a:lnTo>
                    <a:pt x="13" y="103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82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50"/>
            <p:cNvSpPr/>
            <p:nvPr/>
          </p:nvSpPr>
          <p:spPr bwMode="auto">
            <a:xfrm>
              <a:off x="5476876" y="717550"/>
              <a:ext cx="169863" cy="174625"/>
            </a:xfrm>
            <a:custGeom>
              <a:avLst/>
              <a:gdLst>
                <a:gd name="T0" fmla="*/ 14 w 107"/>
                <a:gd name="T1" fmla="*/ 108 h 110"/>
                <a:gd name="T2" fmla="*/ 14 w 107"/>
                <a:gd name="T3" fmla="*/ 108 h 110"/>
                <a:gd name="T4" fmla="*/ 60 w 107"/>
                <a:gd name="T5" fmla="*/ 53 h 110"/>
                <a:gd name="T6" fmla="*/ 107 w 107"/>
                <a:gd name="T7" fmla="*/ 0 h 110"/>
                <a:gd name="T8" fmla="*/ 92 w 107"/>
                <a:gd name="T9" fmla="*/ 4 h 110"/>
                <a:gd name="T10" fmla="*/ 92 w 107"/>
                <a:gd name="T11" fmla="*/ 4 h 110"/>
                <a:gd name="T12" fmla="*/ 45 w 107"/>
                <a:gd name="T13" fmla="*/ 56 h 110"/>
                <a:gd name="T14" fmla="*/ 0 w 107"/>
                <a:gd name="T15" fmla="*/ 110 h 110"/>
                <a:gd name="T16" fmla="*/ 14 w 107"/>
                <a:gd name="T1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10">
                  <a:moveTo>
                    <a:pt x="14" y="108"/>
                  </a:moveTo>
                  <a:lnTo>
                    <a:pt x="14" y="108"/>
                  </a:lnTo>
                  <a:lnTo>
                    <a:pt x="60" y="53"/>
                  </a:lnTo>
                  <a:lnTo>
                    <a:pt x="107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45" y="56"/>
                  </a:lnTo>
                  <a:lnTo>
                    <a:pt x="0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1"/>
            <p:cNvSpPr/>
            <p:nvPr/>
          </p:nvSpPr>
          <p:spPr bwMode="auto">
            <a:xfrm>
              <a:off x="5446713" y="731838"/>
              <a:ext cx="134938" cy="166688"/>
            </a:xfrm>
            <a:custGeom>
              <a:avLst/>
              <a:gdLst>
                <a:gd name="T0" fmla="*/ 0 w 85"/>
                <a:gd name="T1" fmla="*/ 105 h 105"/>
                <a:gd name="T2" fmla="*/ 14 w 85"/>
                <a:gd name="T3" fmla="*/ 102 h 105"/>
                <a:gd name="T4" fmla="*/ 14 w 85"/>
                <a:gd name="T5" fmla="*/ 102 h 105"/>
                <a:gd name="T6" fmla="*/ 48 w 85"/>
                <a:gd name="T7" fmla="*/ 50 h 105"/>
                <a:gd name="T8" fmla="*/ 85 w 85"/>
                <a:gd name="T9" fmla="*/ 0 h 105"/>
                <a:gd name="T10" fmla="*/ 70 w 85"/>
                <a:gd name="T11" fmla="*/ 2 h 105"/>
                <a:gd name="T12" fmla="*/ 70 w 85"/>
                <a:gd name="T13" fmla="*/ 2 h 105"/>
                <a:gd name="T14" fmla="*/ 35 w 85"/>
                <a:gd name="T15" fmla="*/ 53 h 105"/>
                <a:gd name="T16" fmla="*/ 0 w 85"/>
                <a:gd name="T17" fmla="*/ 105 h 105"/>
                <a:gd name="T18" fmla="*/ 0 w 85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105"/>
                  </a:moveTo>
                  <a:lnTo>
                    <a:pt x="14" y="102"/>
                  </a:lnTo>
                  <a:lnTo>
                    <a:pt x="14" y="102"/>
                  </a:lnTo>
                  <a:lnTo>
                    <a:pt x="48" y="50"/>
                  </a:lnTo>
                  <a:lnTo>
                    <a:pt x="85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35" y="53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52"/>
            <p:cNvSpPr/>
            <p:nvPr/>
          </p:nvSpPr>
          <p:spPr bwMode="auto">
            <a:xfrm>
              <a:off x="5348288" y="749300"/>
              <a:ext cx="139700" cy="168275"/>
            </a:xfrm>
            <a:custGeom>
              <a:avLst/>
              <a:gdLst>
                <a:gd name="T0" fmla="*/ 0 w 88"/>
                <a:gd name="T1" fmla="*/ 106 h 106"/>
                <a:gd name="T2" fmla="*/ 12 w 88"/>
                <a:gd name="T3" fmla="*/ 104 h 106"/>
                <a:gd name="T4" fmla="*/ 12 w 88"/>
                <a:gd name="T5" fmla="*/ 104 h 106"/>
                <a:gd name="T6" fmla="*/ 24 w 88"/>
                <a:gd name="T7" fmla="*/ 85 h 106"/>
                <a:gd name="T8" fmla="*/ 37 w 88"/>
                <a:gd name="T9" fmla="*/ 67 h 106"/>
                <a:gd name="T10" fmla="*/ 64 w 88"/>
                <a:gd name="T11" fmla="*/ 33 h 106"/>
                <a:gd name="T12" fmla="*/ 64 w 88"/>
                <a:gd name="T13" fmla="*/ 33 h 106"/>
                <a:gd name="T14" fmla="*/ 76 w 88"/>
                <a:gd name="T15" fmla="*/ 17 h 106"/>
                <a:gd name="T16" fmla="*/ 88 w 88"/>
                <a:gd name="T17" fmla="*/ 0 h 106"/>
                <a:gd name="T18" fmla="*/ 75 w 88"/>
                <a:gd name="T19" fmla="*/ 2 h 106"/>
                <a:gd name="T20" fmla="*/ 75 w 88"/>
                <a:gd name="T21" fmla="*/ 2 h 106"/>
                <a:gd name="T22" fmla="*/ 55 w 88"/>
                <a:gd name="T23" fmla="*/ 28 h 106"/>
                <a:gd name="T24" fmla="*/ 55 w 88"/>
                <a:gd name="T25" fmla="*/ 28 h 106"/>
                <a:gd name="T26" fmla="*/ 40 w 88"/>
                <a:gd name="T27" fmla="*/ 46 h 106"/>
                <a:gd name="T28" fmla="*/ 26 w 88"/>
                <a:gd name="T29" fmla="*/ 66 h 106"/>
                <a:gd name="T30" fmla="*/ 12 w 88"/>
                <a:gd name="T31" fmla="*/ 85 h 106"/>
                <a:gd name="T32" fmla="*/ 0 w 88"/>
                <a:gd name="T33" fmla="*/ 106 h 106"/>
                <a:gd name="T34" fmla="*/ 0 w 88"/>
                <a:gd name="T3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06">
                  <a:moveTo>
                    <a:pt x="0" y="106"/>
                  </a:moveTo>
                  <a:lnTo>
                    <a:pt x="12" y="104"/>
                  </a:lnTo>
                  <a:lnTo>
                    <a:pt x="12" y="104"/>
                  </a:lnTo>
                  <a:lnTo>
                    <a:pt x="24" y="85"/>
                  </a:lnTo>
                  <a:lnTo>
                    <a:pt x="37" y="67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76" y="17"/>
                  </a:lnTo>
                  <a:lnTo>
                    <a:pt x="8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40" y="46"/>
                  </a:lnTo>
                  <a:lnTo>
                    <a:pt x="26" y="66"/>
                  </a:lnTo>
                  <a:lnTo>
                    <a:pt x="12" y="85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53"/>
            <p:cNvSpPr/>
            <p:nvPr/>
          </p:nvSpPr>
          <p:spPr bwMode="auto">
            <a:xfrm>
              <a:off x="5135563" y="795338"/>
              <a:ext cx="111125" cy="163513"/>
            </a:xfrm>
            <a:custGeom>
              <a:avLst/>
              <a:gdLst>
                <a:gd name="T0" fmla="*/ 13 w 70"/>
                <a:gd name="T1" fmla="*/ 100 h 103"/>
                <a:gd name="T2" fmla="*/ 13 w 70"/>
                <a:gd name="T3" fmla="*/ 100 h 103"/>
                <a:gd name="T4" fmla="*/ 41 w 70"/>
                <a:gd name="T5" fmla="*/ 50 h 103"/>
                <a:gd name="T6" fmla="*/ 70 w 70"/>
                <a:gd name="T7" fmla="*/ 0 h 103"/>
                <a:gd name="T8" fmla="*/ 58 w 70"/>
                <a:gd name="T9" fmla="*/ 2 h 103"/>
                <a:gd name="T10" fmla="*/ 58 w 70"/>
                <a:gd name="T11" fmla="*/ 2 h 103"/>
                <a:gd name="T12" fmla="*/ 28 w 70"/>
                <a:gd name="T13" fmla="*/ 53 h 103"/>
                <a:gd name="T14" fmla="*/ 0 w 70"/>
                <a:gd name="T15" fmla="*/ 103 h 103"/>
                <a:gd name="T16" fmla="*/ 13 w 70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13" y="100"/>
                  </a:moveTo>
                  <a:lnTo>
                    <a:pt x="13" y="100"/>
                  </a:lnTo>
                  <a:lnTo>
                    <a:pt x="41" y="50"/>
                  </a:lnTo>
                  <a:lnTo>
                    <a:pt x="70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28" y="53"/>
                  </a:lnTo>
                  <a:lnTo>
                    <a:pt x="0" y="103"/>
                  </a:lnTo>
                  <a:lnTo>
                    <a:pt x="13" y="10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54"/>
            <p:cNvSpPr/>
            <p:nvPr/>
          </p:nvSpPr>
          <p:spPr bwMode="auto">
            <a:xfrm>
              <a:off x="5184776" y="787400"/>
              <a:ext cx="103188" cy="161925"/>
            </a:xfrm>
            <a:custGeom>
              <a:avLst/>
              <a:gdLst>
                <a:gd name="T0" fmla="*/ 12 w 65"/>
                <a:gd name="T1" fmla="*/ 99 h 102"/>
                <a:gd name="T2" fmla="*/ 12 w 65"/>
                <a:gd name="T3" fmla="*/ 99 h 102"/>
                <a:gd name="T4" fmla="*/ 27 w 65"/>
                <a:gd name="T5" fmla="*/ 75 h 102"/>
                <a:gd name="T6" fmla="*/ 40 w 65"/>
                <a:gd name="T7" fmla="*/ 50 h 102"/>
                <a:gd name="T8" fmla="*/ 53 w 65"/>
                <a:gd name="T9" fmla="*/ 26 h 102"/>
                <a:gd name="T10" fmla="*/ 65 w 65"/>
                <a:gd name="T11" fmla="*/ 0 h 102"/>
                <a:gd name="T12" fmla="*/ 53 w 65"/>
                <a:gd name="T13" fmla="*/ 3 h 102"/>
                <a:gd name="T14" fmla="*/ 53 w 65"/>
                <a:gd name="T15" fmla="*/ 3 h 102"/>
                <a:gd name="T16" fmla="*/ 40 w 65"/>
                <a:gd name="T17" fmla="*/ 28 h 102"/>
                <a:gd name="T18" fmla="*/ 28 w 65"/>
                <a:gd name="T19" fmla="*/ 53 h 102"/>
                <a:gd name="T20" fmla="*/ 13 w 65"/>
                <a:gd name="T21" fmla="*/ 77 h 102"/>
                <a:gd name="T22" fmla="*/ 0 w 65"/>
                <a:gd name="T23" fmla="*/ 102 h 102"/>
                <a:gd name="T24" fmla="*/ 12 w 65"/>
                <a:gd name="T2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2">
                  <a:moveTo>
                    <a:pt x="12" y="99"/>
                  </a:moveTo>
                  <a:lnTo>
                    <a:pt x="12" y="99"/>
                  </a:lnTo>
                  <a:lnTo>
                    <a:pt x="27" y="75"/>
                  </a:lnTo>
                  <a:lnTo>
                    <a:pt x="40" y="50"/>
                  </a:lnTo>
                  <a:lnTo>
                    <a:pt x="53" y="26"/>
                  </a:lnTo>
                  <a:lnTo>
                    <a:pt x="65" y="0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40" y="28"/>
                  </a:lnTo>
                  <a:lnTo>
                    <a:pt x="28" y="53"/>
                  </a:lnTo>
                  <a:lnTo>
                    <a:pt x="13" y="77"/>
                  </a:lnTo>
                  <a:lnTo>
                    <a:pt x="0" y="102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55"/>
            <p:cNvSpPr/>
            <p:nvPr/>
          </p:nvSpPr>
          <p:spPr bwMode="auto">
            <a:xfrm>
              <a:off x="5745163" y="681038"/>
              <a:ext cx="96838" cy="160338"/>
            </a:xfrm>
            <a:custGeom>
              <a:avLst/>
              <a:gdLst>
                <a:gd name="T0" fmla="*/ 11 w 61"/>
                <a:gd name="T1" fmla="*/ 99 h 101"/>
                <a:gd name="T2" fmla="*/ 11 w 61"/>
                <a:gd name="T3" fmla="*/ 99 h 101"/>
                <a:gd name="T4" fmla="*/ 35 w 61"/>
                <a:gd name="T5" fmla="*/ 49 h 101"/>
                <a:gd name="T6" fmla="*/ 61 w 61"/>
                <a:gd name="T7" fmla="*/ 0 h 101"/>
                <a:gd name="T8" fmla="*/ 49 w 61"/>
                <a:gd name="T9" fmla="*/ 2 h 101"/>
                <a:gd name="T10" fmla="*/ 49 w 61"/>
                <a:gd name="T11" fmla="*/ 2 h 101"/>
                <a:gd name="T12" fmla="*/ 23 w 61"/>
                <a:gd name="T13" fmla="*/ 51 h 101"/>
                <a:gd name="T14" fmla="*/ 0 w 61"/>
                <a:gd name="T15" fmla="*/ 101 h 101"/>
                <a:gd name="T16" fmla="*/ 11 w 61"/>
                <a:gd name="T17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01">
                  <a:moveTo>
                    <a:pt x="11" y="99"/>
                  </a:moveTo>
                  <a:lnTo>
                    <a:pt x="11" y="99"/>
                  </a:lnTo>
                  <a:lnTo>
                    <a:pt x="35" y="49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23" y="51"/>
                  </a:lnTo>
                  <a:lnTo>
                    <a:pt x="0" y="101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56"/>
            <p:cNvSpPr/>
            <p:nvPr/>
          </p:nvSpPr>
          <p:spPr bwMode="auto">
            <a:xfrm>
              <a:off x="5929313" y="639763"/>
              <a:ext cx="128588" cy="165100"/>
            </a:xfrm>
            <a:custGeom>
              <a:avLst/>
              <a:gdLst>
                <a:gd name="T0" fmla="*/ 0 w 81"/>
                <a:gd name="T1" fmla="*/ 104 h 104"/>
                <a:gd name="T2" fmla="*/ 12 w 81"/>
                <a:gd name="T3" fmla="*/ 102 h 104"/>
                <a:gd name="T4" fmla="*/ 12 w 81"/>
                <a:gd name="T5" fmla="*/ 102 h 104"/>
                <a:gd name="T6" fmla="*/ 27 w 81"/>
                <a:gd name="T7" fmla="*/ 75 h 104"/>
                <a:gd name="T8" fmla="*/ 44 w 81"/>
                <a:gd name="T9" fmla="*/ 49 h 104"/>
                <a:gd name="T10" fmla="*/ 61 w 81"/>
                <a:gd name="T11" fmla="*/ 25 h 104"/>
                <a:gd name="T12" fmla="*/ 81 w 81"/>
                <a:gd name="T13" fmla="*/ 0 h 104"/>
                <a:gd name="T14" fmla="*/ 66 w 81"/>
                <a:gd name="T15" fmla="*/ 2 h 104"/>
                <a:gd name="T16" fmla="*/ 66 w 81"/>
                <a:gd name="T17" fmla="*/ 2 h 104"/>
                <a:gd name="T18" fmla="*/ 48 w 81"/>
                <a:gd name="T19" fmla="*/ 27 h 104"/>
                <a:gd name="T20" fmla="*/ 30 w 81"/>
                <a:gd name="T21" fmla="*/ 51 h 104"/>
                <a:gd name="T22" fmla="*/ 14 w 81"/>
                <a:gd name="T23" fmla="*/ 77 h 104"/>
                <a:gd name="T24" fmla="*/ 0 w 81"/>
                <a:gd name="T25" fmla="*/ 104 h 104"/>
                <a:gd name="T26" fmla="*/ 0 w 8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4">
                  <a:moveTo>
                    <a:pt x="0" y="104"/>
                  </a:moveTo>
                  <a:lnTo>
                    <a:pt x="12" y="102"/>
                  </a:lnTo>
                  <a:lnTo>
                    <a:pt x="12" y="102"/>
                  </a:lnTo>
                  <a:lnTo>
                    <a:pt x="27" y="75"/>
                  </a:lnTo>
                  <a:lnTo>
                    <a:pt x="44" y="49"/>
                  </a:lnTo>
                  <a:lnTo>
                    <a:pt x="61" y="25"/>
                  </a:lnTo>
                  <a:lnTo>
                    <a:pt x="81" y="0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48" y="27"/>
                  </a:lnTo>
                  <a:lnTo>
                    <a:pt x="30" y="51"/>
                  </a:lnTo>
                  <a:lnTo>
                    <a:pt x="14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57"/>
            <p:cNvSpPr/>
            <p:nvPr/>
          </p:nvSpPr>
          <p:spPr bwMode="auto">
            <a:xfrm>
              <a:off x="5973763" y="631825"/>
              <a:ext cx="136525" cy="165100"/>
            </a:xfrm>
            <a:custGeom>
              <a:avLst/>
              <a:gdLst>
                <a:gd name="T0" fmla="*/ 0 w 86"/>
                <a:gd name="T1" fmla="*/ 104 h 104"/>
                <a:gd name="T2" fmla="*/ 16 w 86"/>
                <a:gd name="T3" fmla="*/ 101 h 104"/>
                <a:gd name="T4" fmla="*/ 16 w 86"/>
                <a:gd name="T5" fmla="*/ 101 h 104"/>
                <a:gd name="T6" fmla="*/ 37 w 86"/>
                <a:gd name="T7" fmla="*/ 77 h 104"/>
                <a:gd name="T8" fmla="*/ 57 w 86"/>
                <a:gd name="T9" fmla="*/ 54 h 104"/>
                <a:gd name="T10" fmla="*/ 66 w 86"/>
                <a:gd name="T11" fmla="*/ 41 h 104"/>
                <a:gd name="T12" fmla="*/ 74 w 86"/>
                <a:gd name="T13" fmla="*/ 28 h 104"/>
                <a:gd name="T14" fmla="*/ 81 w 86"/>
                <a:gd name="T15" fmla="*/ 15 h 104"/>
                <a:gd name="T16" fmla="*/ 86 w 86"/>
                <a:gd name="T17" fmla="*/ 0 h 104"/>
                <a:gd name="T18" fmla="*/ 86 w 86"/>
                <a:gd name="T19" fmla="*/ 0 h 104"/>
                <a:gd name="T20" fmla="*/ 76 w 86"/>
                <a:gd name="T21" fmla="*/ 1 h 104"/>
                <a:gd name="T22" fmla="*/ 76 w 86"/>
                <a:gd name="T23" fmla="*/ 1 h 104"/>
                <a:gd name="T24" fmla="*/ 70 w 86"/>
                <a:gd name="T25" fmla="*/ 16 h 104"/>
                <a:gd name="T26" fmla="*/ 62 w 86"/>
                <a:gd name="T27" fmla="*/ 30 h 104"/>
                <a:gd name="T28" fmla="*/ 53 w 86"/>
                <a:gd name="T29" fmla="*/ 43 h 104"/>
                <a:gd name="T30" fmla="*/ 44 w 86"/>
                <a:gd name="T31" fmla="*/ 55 h 104"/>
                <a:gd name="T32" fmla="*/ 22 w 86"/>
                <a:gd name="T33" fmla="*/ 80 h 104"/>
                <a:gd name="T34" fmla="*/ 0 w 86"/>
                <a:gd name="T35" fmla="*/ 104 h 104"/>
                <a:gd name="T36" fmla="*/ 0 w 86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04">
                  <a:moveTo>
                    <a:pt x="0" y="104"/>
                  </a:moveTo>
                  <a:lnTo>
                    <a:pt x="16" y="101"/>
                  </a:lnTo>
                  <a:lnTo>
                    <a:pt x="16" y="101"/>
                  </a:lnTo>
                  <a:lnTo>
                    <a:pt x="37" y="77"/>
                  </a:lnTo>
                  <a:lnTo>
                    <a:pt x="57" y="54"/>
                  </a:lnTo>
                  <a:lnTo>
                    <a:pt x="66" y="41"/>
                  </a:lnTo>
                  <a:lnTo>
                    <a:pt x="74" y="28"/>
                  </a:lnTo>
                  <a:lnTo>
                    <a:pt x="81" y="15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0" y="16"/>
                  </a:lnTo>
                  <a:lnTo>
                    <a:pt x="62" y="30"/>
                  </a:lnTo>
                  <a:lnTo>
                    <a:pt x="53" y="43"/>
                  </a:lnTo>
                  <a:lnTo>
                    <a:pt x="44" y="55"/>
                  </a:lnTo>
                  <a:lnTo>
                    <a:pt x="22" y="8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58"/>
            <p:cNvSpPr/>
            <p:nvPr/>
          </p:nvSpPr>
          <p:spPr bwMode="auto">
            <a:xfrm>
              <a:off x="6223001" y="688975"/>
              <a:ext cx="112713" cy="139700"/>
            </a:xfrm>
            <a:custGeom>
              <a:avLst/>
              <a:gdLst>
                <a:gd name="T0" fmla="*/ 9 w 71"/>
                <a:gd name="T1" fmla="*/ 71 h 88"/>
                <a:gd name="T2" fmla="*/ 9 w 71"/>
                <a:gd name="T3" fmla="*/ 71 h 88"/>
                <a:gd name="T4" fmla="*/ 4 w 71"/>
                <a:gd name="T5" fmla="*/ 72 h 88"/>
                <a:gd name="T6" fmla="*/ 0 w 71"/>
                <a:gd name="T7" fmla="*/ 71 h 88"/>
                <a:gd name="T8" fmla="*/ 0 w 71"/>
                <a:gd name="T9" fmla="*/ 71 h 88"/>
                <a:gd name="T10" fmla="*/ 12 w 71"/>
                <a:gd name="T11" fmla="*/ 80 h 88"/>
                <a:gd name="T12" fmla="*/ 12 w 71"/>
                <a:gd name="T13" fmla="*/ 80 h 88"/>
                <a:gd name="T14" fmla="*/ 15 w 71"/>
                <a:gd name="T15" fmla="*/ 79 h 88"/>
                <a:gd name="T16" fmla="*/ 15 w 71"/>
                <a:gd name="T17" fmla="*/ 79 h 88"/>
                <a:gd name="T18" fmla="*/ 14 w 71"/>
                <a:gd name="T19" fmla="*/ 82 h 88"/>
                <a:gd name="T20" fmla="*/ 14 w 71"/>
                <a:gd name="T21" fmla="*/ 82 h 88"/>
                <a:gd name="T22" fmla="*/ 21 w 71"/>
                <a:gd name="T23" fmla="*/ 88 h 88"/>
                <a:gd name="T24" fmla="*/ 21 w 71"/>
                <a:gd name="T25" fmla="*/ 88 h 88"/>
                <a:gd name="T26" fmla="*/ 47 w 71"/>
                <a:gd name="T27" fmla="*/ 52 h 88"/>
                <a:gd name="T28" fmla="*/ 59 w 71"/>
                <a:gd name="T29" fmla="*/ 34 h 88"/>
                <a:gd name="T30" fmla="*/ 71 w 71"/>
                <a:gd name="T31" fmla="*/ 14 h 88"/>
                <a:gd name="T32" fmla="*/ 71 w 71"/>
                <a:gd name="T33" fmla="*/ 14 h 88"/>
                <a:gd name="T34" fmla="*/ 63 w 71"/>
                <a:gd name="T35" fmla="*/ 8 h 88"/>
                <a:gd name="T36" fmla="*/ 63 w 71"/>
                <a:gd name="T37" fmla="*/ 8 h 88"/>
                <a:gd name="T38" fmla="*/ 53 w 71"/>
                <a:gd name="T39" fmla="*/ 24 h 88"/>
                <a:gd name="T40" fmla="*/ 53 w 71"/>
                <a:gd name="T41" fmla="*/ 24 h 88"/>
                <a:gd name="T42" fmla="*/ 59 w 71"/>
                <a:gd name="T43" fmla="*/ 5 h 88"/>
                <a:gd name="T44" fmla="*/ 59 w 71"/>
                <a:gd name="T45" fmla="*/ 5 h 88"/>
                <a:gd name="T46" fmla="*/ 50 w 71"/>
                <a:gd name="T47" fmla="*/ 0 h 88"/>
                <a:gd name="T48" fmla="*/ 50 w 71"/>
                <a:gd name="T49" fmla="*/ 0 h 88"/>
                <a:gd name="T50" fmla="*/ 45 w 71"/>
                <a:gd name="T51" fmla="*/ 22 h 88"/>
                <a:gd name="T52" fmla="*/ 42 w 71"/>
                <a:gd name="T53" fmla="*/ 33 h 88"/>
                <a:gd name="T54" fmla="*/ 37 w 71"/>
                <a:gd name="T55" fmla="*/ 43 h 88"/>
                <a:gd name="T56" fmla="*/ 31 w 71"/>
                <a:gd name="T57" fmla="*/ 52 h 88"/>
                <a:gd name="T58" fmla="*/ 25 w 71"/>
                <a:gd name="T59" fmla="*/ 61 h 88"/>
                <a:gd name="T60" fmla="*/ 17 w 71"/>
                <a:gd name="T61" fmla="*/ 67 h 88"/>
                <a:gd name="T62" fmla="*/ 14 w 71"/>
                <a:gd name="T63" fmla="*/ 69 h 88"/>
                <a:gd name="T64" fmla="*/ 9 w 71"/>
                <a:gd name="T65" fmla="*/ 71 h 88"/>
                <a:gd name="T66" fmla="*/ 9 w 71"/>
                <a:gd name="T6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88">
                  <a:moveTo>
                    <a:pt x="9" y="71"/>
                  </a:moveTo>
                  <a:lnTo>
                    <a:pt x="9" y="71"/>
                  </a:lnTo>
                  <a:lnTo>
                    <a:pt x="4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21" y="88"/>
                  </a:lnTo>
                  <a:lnTo>
                    <a:pt x="21" y="88"/>
                  </a:lnTo>
                  <a:lnTo>
                    <a:pt x="47" y="52"/>
                  </a:lnTo>
                  <a:lnTo>
                    <a:pt x="59" y="3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5" y="22"/>
                  </a:lnTo>
                  <a:lnTo>
                    <a:pt x="42" y="33"/>
                  </a:lnTo>
                  <a:lnTo>
                    <a:pt x="37" y="43"/>
                  </a:lnTo>
                  <a:lnTo>
                    <a:pt x="31" y="52"/>
                  </a:lnTo>
                  <a:lnTo>
                    <a:pt x="25" y="61"/>
                  </a:lnTo>
                  <a:lnTo>
                    <a:pt x="17" y="67"/>
                  </a:lnTo>
                  <a:lnTo>
                    <a:pt x="14" y="69"/>
                  </a:lnTo>
                  <a:lnTo>
                    <a:pt x="9" y="71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59"/>
            <p:cNvSpPr>
              <a:spLocks noEditPoints="1"/>
            </p:cNvSpPr>
            <p:nvPr/>
          </p:nvSpPr>
          <p:spPr bwMode="auto">
            <a:xfrm>
              <a:off x="6154738" y="649288"/>
              <a:ext cx="127000" cy="142875"/>
            </a:xfrm>
            <a:custGeom>
              <a:avLst/>
              <a:gdLst>
                <a:gd name="T0" fmla="*/ 6 w 80"/>
                <a:gd name="T1" fmla="*/ 66 h 90"/>
                <a:gd name="T2" fmla="*/ 0 w 80"/>
                <a:gd name="T3" fmla="*/ 79 h 90"/>
                <a:gd name="T4" fmla="*/ 10 w 80"/>
                <a:gd name="T5" fmla="*/ 81 h 90"/>
                <a:gd name="T6" fmla="*/ 20 w 80"/>
                <a:gd name="T7" fmla="*/ 60 h 90"/>
                <a:gd name="T8" fmla="*/ 16 w 80"/>
                <a:gd name="T9" fmla="*/ 72 h 90"/>
                <a:gd name="T10" fmla="*/ 17 w 80"/>
                <a:gd name="T11" fmla="*/ 83 h 90"/>
                <a:gd name="T12" fmla="*/ 33 w 80"/>
                <a:gd name="T13" fmla="*/ 90 h 90"/>
                <a:gd name="T14" fmla="*/ 32 w 80"/>
                <a:gd name="T15" fmla="*/ 88 h 90"/>
                <a:gd name="T16" fmla="*/ 39 w 80"/>
                <a:gd name="T17" fmla="*/ 86 h 90"/>
                <a:gd name="T18" fmla="*/ 52 w 80"/>
                <a:gd name="T19" fmla="*/ 75 h 90"/>
                <a:gd name="T20" fmla="*/ 55 w 80"/>
                <a:gd name="T21" fmla="*/ 69 h 90"/>
                <a:gd name="T22" fmla="*/ 73 w 80"/>
                <a:gd name="T23" fmla="*/ 45 h 90"/>
                <a:gd name="T24" fmla="*/ 77 w 80"/>
                <a:gd name="T25" fmla="*/ 31 h 90"/>
                <a:gd name="T26" fmla="*/ 80 w 80"/>
                <a:gd name="T27" fmla="*/ 16 h 90"/>
                <a:gd name="T28" fmla="*/ 68 w 80"/>
                <a:gd name="T29" fmla="*/ 10 h 90"/>
                <a:gd name="T30" fmla="*/ 58 w 80"/>
                <a:gd name="T31" fmla="*/ 15 h 90"/>
                <a:gd name="T32" fmla="*/ 48 w 80"/>
                <a:gd name="T33" fmla="*/ 23 h 90"/>
                <a:gd name="T34" fmla="*/ 43 w 80"/>
                <a:gd name="T35" fmla="*/ 25 h 90"/>
                <a:gd name="T36" fmla="*/ 38 w 80"/>
                <a:gd name="T37" fmla="*/ 33 h 90"/>
                <a:gd name="T38" fmla="*/ 30 w 80"/>
                <a:gd name="T39" fmla="*/ 43 h 90"/>
                <a:gd name="T40" fmla="*/ 43 w 80"/>
                <a:gd name="T41" fmla="*/ 23 h 90"/>
                <a:gd name="T42" fmla="*/ 58 w 80"/>
                <a:gd name="T43" fmla="*/ 5 h 90"/>
                <a:gd name="T44" fmla="*/ 46 w 80"/>
                <a:gd name="T45" fmla="*/ 1 h 90"/>
                <a:gd name="T46" fmla="*/ 35 w 80"/>
                <a:gd name="T47" fmla="*/ 16 h 90"/>
                <a:gd name="T48" fmla="*/ 15 w 80"/>
                <a:gd name="T49" fmla="*/ 49 h 90"/>
                <a:gd name="T50" fmla="*/ 6 w 80"/>
                <a:gd name="T51" fmla="*/ 66 h 90"/>
                <a:gd name="T52" fmla="*/ 70 w 80"/>
                <a:gd name="T53" fmla="*/ 20 h 90"/>
                <a:gd name="T54" fmla="*/ 66 w 80"/>
                <a:gd name="T55" fmla="*/ 36 h 90"/>
                <a:gd name="T56" fmla="*/ 66 w 80"/>
                <a:gd name="T57" fmla="*/ 32 h 90"/>
                <a:gd name="T58" fmla="*/ 66 w 80"/>
                <a:gd name="T59" fmla="*/ 30 h 90"/>
                <a:gd name="T60" fmla="*/ 63 w 80"/>
                <a:gd name="T61" fmla="*/ 27 h 90"/>
                <a:gd name="T62" fmla="*/ 60 w 80"/>
                <a:gd name="T63" fmla="*/ 27 h 90"/>
                <a:gd name="T64" fmla="*/ 57 w 80"/>
                <a:gd name="T65" fmla="*/ 27 h 90"/>
                <a:gd name="T66" fmla="*/ 70 w 80"/>
                <a:gd name="T67" fmla="*/ 20 h 90"/>
                <a:gd name="T68" fmla="*/ 57 w 80"/>
                <a:gd name="T69" fmla="*/ 38 h 90"/>
                <a:gd name="T70" fmla="*/ 53 w 80"/>
                <a:gd name="T71" fmla="*/ 50 h 90"/>
                <a:gd name="T72" fmla="*/ 49 w 80"/>
                <a:gd name="T73" fmla="*/ 63 h 90"/>
                <a:gd name="T74" fmla="*/ 36 w 80"/>
                <a:gd name="T75" fmla="*/ 72 h 90"/>
                <a:gd name="T76" fmla="*/ 37 w 80"/>
                <a:gd name="T77" fmla="*/ 61 h 90"/>
                <a:gd name="T78" fmla="*/ 41 w 80"/>
                <a:gd name="T79" fmla="*/ 52 h 90"/>
                <a:gd name="T80" fmla="*/ 47 w 80"/>
                <a:gd name="T81" fmla="*/ 43 h 90"/>
                <a:gd name="T82" fmla="*/ 57 w 80"/>
                <a:gd name="T8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90">
                  <a:moveTo>
                    <a:pt x="6" y="66"/>
                  </a:moveTo>
                  <a:lnTo>
                    <a:pt x="6" y="6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66"/>
                  </a:lnTo>
                  <a:lnTo>
                    <a:pt x="16" y="72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9" y="86"/>
                  </a:lnTo>
                  <a:lnTo>
                    <a:pt x="46" y="81"/>
                  </a:lnTo>
                  <a:lnTo>
                    <a:pt x="52" y="75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65" y="58"/>
                  </a:lnTo>
                  <a:lnTo>
                    <a:pt x="73" y="45"/>
                  </a:lnTo>
                  <a:lnTo>
                    <a:pt x="76" y="38"/>
                  </a:lnTo>
                  <a:lnTo>
                    <a:pt x="77" y="31"/>
                  </a:lnTo>
                  <a:lnTo>
                    <a:pt x="79" y="23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58" y="15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43" y="23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35" y="16"/>
                  </a:lnTo>
                  <a:lnTo>
                    <a:pt x="25" y="32"/>
                  </a:lnTo>
                  <a:lnTo>
                    <a:pt x="15" y="49"/>
                  </a:lnTo>
                  <a:lnTo>
                    <a:pt x="6" y="66"/>
                  </a:lnTo>
                  <a:lnTo>
                    <a:pt x="6" y="66"/>
                  </a:lnTo>
                  <a:close/>
                  <a:moveTo>
                    <a:pt x="70" y="20"/>
                  </a:moveTo>
                  <a:lnTo>
                    <a:pt x="70" y="20"/>
                  </a:lnTo>
                  <a:lnTo>
                    <a:pt x="69" y="2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5" y="28"/>
                  </a:lnTo>
                  <a:lnTo>
                    <a:pt x="63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63" y="23"/>
                  </a:lnTo>
                  <a:lnTo>
                    <a:pt x="70" y="20"/>
                  </a:lnTo>
                  <a:lnTo>
                    <a:pt x="70" y="20"/>
                  </a:lnTo>
                  <a:close/>
                  <a:moveTo>
                    <a:pt x="57" y="38"/>
                  </a:moveTo>
                  <a:lnTo>
                    <a:pt x="57" y="38"/>
                  </a:lnTo>
                  <a:lnTo>
                    <a:pt x="53" y="5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2" y="68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7" y="61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3" y="47"/>
                  </a:lnTo>
                  <a:lnTo>
                    <a:pt x="47" y="43"/>
                  </a:lnTo>
                  <a:lnTo>
                    <a:pt x="50" y="41"/>
                  </a:lnTo>
                  <a:lnTo>
                    <a:pt x="57" y="38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60"/>
            <p:cNvSpPr/>
            <p:nvPr/>
          </p:nvSpPr>
          <p:spPr bwMode="auto">
            <a:xfrm>
              <a:off x="6307138" y="787400"/>
              <a:ext cx="101600" cy="169863"/>
            </a:xfrm>
            <a:custGeom>
              <a:avLst/>
              <a:gdLst>
                <a:gd name="T0" fmla="*/ 2 w 64"/>
                <a:gd name="T1" fmla="*/ 107 h 107"/>
                <a:gd name="T2" fmla="*/ 2 w 64"/>
                <a:gd name="T3" fmla="*/ 107 h 107"/>
                <a:gd name="T4" fmla="*/ 34 w 64"/>
                <a:gd name="T5" fmla="*/ 59 h 107"/>
                <a:gd name="T6" fmla="*/ 64 w 64"/>
                <a:gd name="T7" fmla="*/ 10 h 107"/>
                <a:gd name="T8" fmla="*/ 64 w 64"/>
                <a:gd name="T9" fmla="*/ 10 h 107"/>
                <a:gd name="T10" fmla="*/ 57 w 64"/>
                <a:gd name="T11" fmla="*/ 0 h 107"/>
                <a:gd name="T12" fmla="*/ 57 w 64"/>
                <a:gd name="T13" fmla="*/ 0 h 107"/>
                <a:gd name="T14" fmla="*/ 29 w 64"/>
                <a:gd name="T15" fmla="*/ 47 h 107"/>
                <a:gd name="T16" fmla="*/ 0 w 64"/>
                <a:gd name="T17" fmla="*/ 93 h 107"/>
                <a:gd name="T18" fmla="*/ 2 w 64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7">
                  <a:moveTo>
                    <a:pt x="2" y="107"/>
                  </a:moveTo>
                  <a:lnTo>
                    <a:pt x="2" y="107"/>
                  </a:lnTo>
                  <a:lnTo>
                    <a:pt x="34" y="59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9" y="47"/>
                  </a:lnTo>
                  <a:lnTo>
                    <a:pt x="0" y="93"/>
                  </a:lnTo>
                  <a:lnTo>
                    <a:pt x="2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61"/>
            <p:cNvSpPr>
              <a:spLocks noEditPoints="1"/>
            </p:cNvSpPr>
            <p:nvPr/>
          </p:nvSpPr>
          <p:spPr bwMode="auto">
            <a:xfrm>
              <a:off x="2844801" y="4011613"/>
              <a:ext cx="127000" cy="144463"/>
            </a:xfrm>
            <a:custGeom>
              <a:avLst/>
              <a:gdLst>
                <a:gd name="T0" fmla="*/ 42 w 80"/>
                <a:gd name="T1" fmla="*/ 89 h 91"/>
                <a:gd name="T2" fmla="*/ 42 w 80"/>
                <a:gd name="T3" fmla="*/ 89 h 91"/>
                <a:gd name="T4" fmla="*/ 53 w 80"/>
                <a:gd name="T5" fmla="*/ 83 h 91"/>
                <a:gd name="T6" fmla="*/ 61 w 80"/>
                <a:gd name="T7" fmla="*/ 77 h 91"/>
                <a:gd name="T8" fmla="*/ 69 w 80"/>
                <a:gd name="T9" fmla="*/ 69 h 91"/>
                <a:gd name="T10" fmla="*/ 74 w 80"/>
                <a:gd name="T11" fmla="*/ 59 h 91"/>
                <a:gd name="T12" fmla="*/ 77 w 80"/>
                <a:gd name="T13" fmla="*/ 49 h 91"/>
                <a:gd name="T14" fmla="*/ 80 w 80"/>
                <a:gd name="T15" fmla="*/ 38 h 91"/>
                <a:gd name="T16" fmla="*/ 80 w 80"/>
                <a:gd name="T17" fmla="*/ 27 h 91"/>
                <a:gd name="T18" fmla="*/ 78 w 80"/>
                <a:gd name="T19" fmla="*/ 15 h 91"/>
                <a:gd name="T20" fmla="*/ 78 w 80"/>
                <a:gd name="T21" fmla="*/ 15 h 91"/>
                <a:gd name="T22" fmla="*/ 77 w 80"/>
                <a:gd name="T23" fmla="*/ 12 h 91"/>
                <a:gd name="T24" fmla="*/ 75 w 80"/>
                <a:gd name="T25" fmla="*/ 11 h 91"/>
                <a:gd name="T26" fmla="*/ 72 w 80"/>
                <a:gd name="T27" fmla="*/ 11 h 91"/>
                <a:gd name="T28" fmla="*/ 70 w 80"/>
                <a:gd name="T29" fmla="*/ 12 h 91"/>
                <a:gd name="T30" fmla="*/ 70 w 80"/>
                <a:gd name="T31" fmla="*/ 12 h 91"/>
                <a:gd name="T32" fmla="*/ 61 w 80"/>
                <a:gd name="T33" fmla="*/ 20 h 91"/>
                <a:gd name="T34" fmla="*/ 61 w 80"/>
                <a:gd name="T35" fmla="*/ 20 h 91"/>
                <a:gd name="T36" fmla="*/ 66 w 80"/>
                <a:gd name="T37" fmla="*/ 6 h 91"/>
                <a:gd name="T38" fmla="*/ 66 w 80"/>
                <a:gd name="T39" fmla="*/ 6 h 91"/>
                <a:gd name="T40" fmla="*/ 50 w 80"/>
                <a:gd name="T41" fmla="*/ 0 h 91"/>
                <a:gd name="T42" fmla="*/ 50 w 80"/>
                <a:gd name="T43" fmla="*/ 0 h 91"/>
                <a:gd name="T44" fmla="*/ 44 w 80"/>
                <a:gd name="T45" fmla="*/ 15 h 91"/>
                <a:gd name="T46" fmla="*/ 44 w 80"/>
                <a:gd name="T47" fmla="*/ 15 h 91"/>
                <a:gd name="T48" fmla="*/ 32 w 80"/>
                <a:gd name="T49" fmla="*/ 27 h 91"/>
                <a:gd name="T50" fmla="*/ 20 w 80"/>
                <a:gd name="T51" fmla="*/ 42 h 91"/>
                <a:gd name="T52" fmla="*/ 10 w 80"/>
                <a:gd name="T53" fmla="*/ 56 h 91"/>
                <a:gd name="T54" fmla="*/ 0 w 80"/>
                <a:gd name="T55" fmla="*/ 71 h 91"/>
                <a:gd name="T56" fmla="*/ 0 w 80"/>
                <a:gd name="T57" fmla="*/ 71 h 91"/>
                <a:gd name="T58" fmla="*/ 9 w 80"/>
                <a:gd name="T59" fmla="*/ 76 h 91"/>
                <a:gd name="T60" fmla="*/ 9 w 80"/>
                <a:gd name="T61" fmla="*/ 76 h 91"/>
                <a:gd name="T62" fmla="*/ 21 w 80"/>
                <a:gd name="T63" fmla="*/ 56 h 91"/>
                <a:gd name="T64" fmla="*/ 36 w 80"/>
                <a:gd name="T65" fmla="*/ 38 h 91"/>
                <a:gd name="T66" fmla="*/ 36 w 80"/>
                <a:gd name="T67" fmla="*/ 38 h 91"/>
                <a:gd name="T68" fmla="*/ 32 w 80"/>
                <a:gd name="T69" fmla="*/ 54 h 91"/>
                <a:gd name="T70" fmla="*/ 29 w 80"/>
                <a:gd name="T71" fmla="*/ 69 h 91"/>
                <a:gd name="T72" fmla="*/ 29 w 80"/>
                <a:gd name="T73" fmla="*/ 69 h 91"/>
                <a:gd name="T74" fmla="*/ 23 w 80"/>
                <a:gd name="T75" fmla="*/ 83 h 91"/>
                <a:gd name="T76" fmla="*/ 23 w 80"/>
                <a:gd name="T77" fmla="*/ 83 h 91"/>
                <a:gd name="T78" fmla="*/ 23 w 80"/>
                <a:gd name="T79" fmla="*/ 83 h 91"/>
                <a:gd name="T80" fmla="*/ 42 w 80"/>
                <a:gd name="T81" fmla="*/ 91 h 91"/>
                <a:gd name="T82" fmla="*/ 42 w 80"/>
                <a:gd name="T83" fmla="*/ 91 h 91"/>
                <a:gd name="T84" fmla="*/ 42 w 80"/>
                <a:gd name="T85" fmla="*/ 89 h 91"/>
                <a:gd name="T86" fmla="*/ 42 w 80"/>
                <a:gd name="T87" fmla="*/ 89 h 91"/>
                <a:gd name="T88" fmla="*/ 70 w 80"/>
                <a:gd name="T89" fmla="*/ 25 h 91"/>
                <a:gd name="T90" fmla="*/ 70 w 80"/>
                <a:gd name="T91" fmla="*/ 25 h 91"/>
                <a:gd name="T92" fmla="*/ 70 w 80"/>
                <a:gd name="T93" fmla="*/ 33 h 91"/>
                <a:gd name="T94" fmla="*/ 69 w 80"/>
                <a:gd name="T95" fmla="*/ 41 h 91"/>
                <a:gd name="T96" fmla="*/ 67 w 80"/>
                <a:gd name="T97" fmla="*/ 49 h 91"/>
                <a:gd name="T98" fmla="*/ 65 w 80"/>
                <a:gd name="T99" fmla="*/ 55 h 91"/>
                <a:gd name="T100" fmla="*/ 61 w 80"/>
                <a:gd name="T101" fmla="*/ 63 h 91"/>
                <a:gd name="T102" fmla="*/ 56 w 80"/>
                <a:gd name="T103" fmla="*/ 69 h 91"/>
                <a:gd name="T104" fmla="*/ 50 w 80"/>
                <a:gd name="T105" fmla="*/ 74 h 91"/>
                <a:gd name="T106" fmla="*/ 44 w 80"/>
                <a:gd name="T107" fmla="*/ 77 h 91"/>
                <a:gd name="T108" fmla="*/ 44 w 80"/>
                <a:gd name="T109" fmla="*/ 77 h 91"/>
                <a:gd name="T110" fmla="*/ 48 w 80"/>
                <a:gd name="T111" fmla="*/ 63 h 91"/>
                <a:gd name="T112" fmla="*/ 53 w 80"/>
                <a:gd name="T113" fmla="*/ 48 h 91"/>
                <a:gd name="T114" fmla="*/ 60 w 80"/>
                <a:gd name="T115" fmla="*/ 36 h 91"/>
                <a:gd name="T116" fmla="*/ 65 w 80"/>
                <a:gd name="T117" fmla="*/ 31 h 91"/>
                <a:gd name="T118" fmla="*/ 70 w 80"/>
                <a:gd name="T119" fmla="*/ 25 h 91"/>
                <a:gd name="T120" fmla="*/ 70 w 80"/>
                <a:gd name="T121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91">
                  <a:moveTo>
                    <a:pt x="42" y="89"/>
                  </a:moveTo>
                  <a:lnTo>
                    <a:pt x="42" y="89"/>
                  </a:lnTo>
                  <a:lnTo>
                    <a:pt x="53" y="83"/>
                  </a:lnTo>
                  <a:lnTo>
                    <a:pt x="61" y="77"/>
                  </a:lnTo>
                  <a:lnTo>
                    <a:pt x="69" y="69"/>
                  </a:lnTo>
                  <a:lnTo>
                    <a:pt x="74" y="59"/>
                  </a:lnTo>
                  <a:lnTo>
                    <a:pt x="77" y="49"/>
                  </a:lnTo>
                  <a:lnTo>
                    <a:pt x="80" y="38"/>
                  </a:lnTo>
                  <a:lnTo>
                    <a:pt x="80" y="27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7" y="12"/>
                  </a:lnTo>
                  <a:lnTo>
                    <a:pt x="75" y="11"/>
                  </a:lnTo>
                  <a:lnTo>
                    <a:pt x="72" y="11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32" y="27"/>
                  </a:lnTo>
                  <a:lnTo>
                    <a:pt x="20" y="42"/>
                  </a:lnTo>
                  <a:lnTo>
                    <a:pt x="10" y="5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21" y="56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54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2" y="89"/>
                  </a:lnTo>
                  <a:lnTo>
                    <a:pt x="42" y="89"/>
                  </a:lnTo>
                  <a:close/>
                  <a:moveTo>
                    <a:pt x="70" y="25"/>
                  </a:moveTo>
                  <a:lnTo>
                    <a:pt x="70" y="25"/>
                  </a:lnTo>
                  <a:lnTo>
                    <a:pt x="70" y="33"/>
                  </a:lnTo>
                  <a:lnTo>
                    <a:pt x="69" y="41"/>
                  </a:lnTo>
                  <a:lnTo>
                    <a:pt x="67" y="49"/>
                  </a:lnTo>
                  <a:lnTo>
                    <a:pt x="65" y="55"/>
                  </a:lnTo>
                  <a:lnTo>
                    <a:pt x="61" y="63"/>
                  </a:lnTo>
                  <a:lnTo>
                    <a:pt x="56" y="69"/>
                  </a:lnTo>
                  <a:lnTo>
                    <a:pt x="50" y="74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8" y="63"/>
                  </a:lnTo>
                  <a:lnTo>
                    <a:pt x="53" y="48"/>
                  </a:lnTo>
                  <a:lnTo>
                    <a:pt x="60" y="36"/>
                  </a:lnTo>
                  <a:lnTo>
                    <a:pt x="65" y="31"/>
                  </a:lnTo>
                  <a:lnTo>
                    <a:pt x="70" y="25"/>
                  </a:lnTo>
                  <a:lnTo>
                    <a:pt x="70" y="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62"/>
            <p:cNvSpPr/>
            <p:nvPr/>
          </p:nvSpPr>
          <p:spPr bwMode="auto">
            <a:xfrm>
              <a:off x="2968626" y="4025900"/>
              <a:ext cx="107950" cy="146050"/>
            </a:xfrm>
            <a:custGeom>
              <a:avLst/>
              <a:gdLst>
                <a:gd name="T0" fmla="*/ 68 w 68"/>
                <a:gd name="T1" fmla="*/ 0 h 92"/>
                <a:gd name="T2" fmla="*/ 54 w 68"/>
                <a:gd name="T3" fmla="*/ 2 h 92"/>
                <a:gd name="T4" fmla="*/ 54 w 68"/>
                <a:gd name="T5" fmla="*/ 2 h 92"/>
                <a:gd name="T6" fmla="*/ 29 w 68"/>
                <a:gd name="T7" fmla="*/ 46 h 92"/>
                <a:gd name="T8" fmla="*/ 15 w 68"/>
                <a:gd name="T9" fmla="*/ 69 h 92"/>
                <a:gd name="T10" fmla="*/ 0 w 68"/>
                <a:gd name="T11" fmla="*/ 90 h 92"/>
                <a:gd name="T12" fmla="*/ 0 w 68"/>
                <a:gd name="T13" fmla="*/ 90 h 92"/>
                <a:gd name="T14" fmla="*/ 13 w 68"/>
                <a:gd name="T15" fmla="*/ 92 h 92"/>
                <a:gd name="T16" fmla="*/ 13 w 68"/>
                <a:gd name="T17" fmla="*/ 92 h 92"/>
                <a:gd name="T18" fmla="*/ 27 w 68"/>
                <a:gd name="T19" fmla="*/ 69 h 92"/>
                <a:gd name="T20" fmla="*/ 41 w 68"/>
                <a:gd name="T21" fmla="*/ 46 h 92"/>
                <a:gd name="T22" fmla="*/ 68 w 68"/>
                <a:gd name="T23" fmla="*/ 0 h 92"/>
                <a:gd name="T24" fmla="*/ 68 w 68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2">
                  <a:moveTo>
                    <a:pt x="68" y="0"/>
                  </a:moveTo>
                  <a:lnTo>
                    <a:pt x="54" y="2"/>
                  </a:lnTo>
                  <a:lnTo>
                    <a:pt x="54" y="2"/>
                  </a:lnTo>
                  <a:lnTo>
                    <a:pt x="29" y="46"/>
                  </a:lnTo>
                  <a:lnTo>
                    <a:pt x="15" y="6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27" y="69"/>
                  </a:lnTo>
                  <a:lnTo>
                    <a:pt x="41" y="46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63"/>
            <p:cNvSpPr/>
            <p:nvPr/>
          </p:nvSpPr>
          <p:spPr bwMode="auto">
            <a:xfrm>
              <a:off x="3086101" y="3995738"/>
              <a:ext cx="144463" cy="169863"/>
            </a:xfrm>
            <a:custGeom>
              <a:avLst/>
              <a:gdLst>
                <a:gd name="T0" fmla="*/ 91 w 91"/>
                <a:gd name="T1" fmla="*/ 0 h 107"/>
                <a:gd name="T2" fmla="*/ 77 w 91"/>
                <a:gd name="T3" fmla="*/ 3 h 107"/>
                <a:gd name="T4" fmla="*/ 77 w 91"/>
                <a:gd name="T5" fmla="*/ 3 h 107"/>
                <a:gd name="T6" fmla="*/ 40 w 91"/>
                <a:gd name="T7" fmla="*/ 55 h 107"/>
                <a:gd name="T8" fmla="*/ 21 w 91"/>
                <a:gd name="T9" fmla="*/ 81 h 107"/>
                <a:gd name="T10" fmla="*/ 0 w 91"/>
                <a:gd name="T11" fmla="*/ 107 h 107"/>
                <a:gd name="T12" fmla="*/ 15 w 91"/>
                <a:gd name="T13" fmla="*/ 104 h 107"/>
                <a:gd name="T14" fmla="*/ 15 w 91"/>
                <a:gd name="T15" fmla="*/ 104 h 107"/>
                <a:gd name="T16" fmla="*/ 33 w 91"/>
                <a:gd name="T17" fmla="*/ 80 h 107"/>
                <a:gd name="T18" fmla="*/ 50 w 91"/>
                <a:gd name="T19" fmla="*/ 57 h 107"/>
                <a:gd name="T20" fmla="*/ 85 w 91"/>
                <a:gd name="T21" fmla="*/ 9 h 107"/>
                <a:gd name="T22" fmla="*/ 85 w 91"/>
                <a:gd name="T23" fmla="*/ 9 h 107"/>
                <a:gd name="T24" fmla="*/ 91 w 91"/>
                <a:gd name="T25" fmla="*/ 0 h 107"/>
                <a:gd name="T26" fmla="*/ 91 w 91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07">
                  <a:moveTo>
                    <a:pt x="91" y="0"/>
                  </a:moveTo>
                  <a:lnTo>
                    <a:pt x="77" y="3"/>
                  </a:lnTo>
                  <a:lnTo>
                    <a:pt x="77" y="3"/>
                  </a:lnTo>
                  <a:lnTo>
                    <a:pt x="40" y="55"/>
                  </a:lnTo>
                  <a:lnTo>
                    <a:pt x="21" y="81"/>
                  </a:lnTo>
                  <a:lnTo>
                    <a:pt x="0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33" y="80"/>
                  </a:lnTo>
                  <a:lnTo>
                    <a:pt x="50" y="57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64"/>
            <p:cNvSpPr/>
            <p:nvPr/>
          </p:nvSpPr>
          <p:spPr bwMode="auto">
            <a:xfrm>
              <a:off x="3136901" y="3984625"/>
              <a:ext cx="155575" cy="171450"/>
            </a:xfrm>
            <a:custGeom>
              <a:avLst/>
              <a:gdLst>
                <a:gd name="T0" fmla="*/ 98 w 98"/>
                <a:gd name="T1" fmla="*/ 0 h 108"/>
                <a:gd name="T2" fmla="*/ 71 w 98"/>
                <a:gd name="T3" fmla="*/ 5 h 108"/>
                <a:gd name="T4" fmla="*/ 71 w 98"/>
                <a:gd name="T5" fmla="*/ 5 h 108"/>
                <a:gd name="T6" fmla="*/ 53 w 98"/>
                <a:gd name="T7" fmla="*/ 26 h 108"/>
                <a:gd name="T8" fmla="*/ 53 w 98"/>
                <a:gd name="T9" fmla="*/ 26 h 108"/>
                <a:gd name="T10" fmla="*/ 37 w 98"/>
                <a:gd name="T11" fmla="*/ 43 h 108"/>
                <a:gd name="T12" fmla="*/ 22 w 98"/>
                <a:gd name="T13" fmla="*/ 64 h 108"/>
                <a:gd name="T14" fmla="*/ 15 w 98"/>
                <a:gd name="T15" fmla="*/ 73 h 108"/>
                <a:gd name="T16" fmla="*/ 8 w 98"/>
                <a:gd name="T17" fmla="*/ 84 h 108"/>
                <a:gd name="T18" fmla="*/ 4 w 98"/>
                <a:gd name="T19" fmla="*/ 97 h 108"/>
                <a:gd name="T20" fmla="*/ 0 w 98"/>
                <a:gd name="T21" fmla="*/ 108 h 108"/>
                <a:gd name="T22" fmla="*/ 10 w 98"/>
                <a:gd name="T23" fmla="*/ 105 h 108"/>
                <a:gd name="T24" fmla="*/ 10 w 98"/>
                <a:gd name="T25" fmla="*/ 105 h 108"/>
                <a:gd name="T26" fmla="*/ 16 w 98"/>
                <a:gd name="T27" fmla="*/ 93 h 108"/>
                <a:gd name="T28" fmla="*/ 22 w 98"/>
                <a:gd name="T29" fmla="*/ 80 h 108"/>
                <a:gd name="T30" fmla="*/ 30 w 98"/>
                <a:gd name="T31" fmla="*/ 67 h 108"/>
                <a:gd name="T32" fmla="*/ 39 w 98"/>
                <a:gd name="T33" fmla="*/ 55 h 108"/>
                <a:gd name="T34" fmla="*/ 59 w 98"/>
                <a:gd name="T35" fmla="*/ 33 h 108"/>
                <a:gd name="T36" fmla="*/ 76 w 98"/>
                <a:gd name="T37" fmla="*/ 13 h 108"/>
                <a:gd name="T38" fmla="*/ 76 w 98"/>
                <a:gd name="T39" fmla="*/ 13 h 108"/>
                <a:gd name="T40" fmla="*/ 79 w 98"/>
                <a:gd name="T41" fmla="*/ 10 h 108"/>
                <a:gd name="T42" fmla="*/ 79 w 98"/>
                <a:gd name="T43" fmla="*/ 10 h 108"/>
                <a:gd name="T44" fmla="*/ 65 w 98"/>
                <a:gd name="T45" fmla="*/ 32 h 108"/>
                <a:gd name="T46" fmla="*/ 51 w 98"/>
                <a:gd name="T47" fmla="*/ 55 h 108"/>
                <a:gd name="T48" fmla="*/ 39 w 98"/>
                <a:gd name="T49" fmla="*/ 78 h 108"/>
                <a:gd name="T50" fmla="*/ 28 w 98"/>
                <a:gd name="T51" fmla="*/ 103 h 108"/>
                <a:gd name="T52" fmla="*/ 39 w 98"/>
                <a:gd name="T53" fmla="*/ 100 h 108"/>
                <a:gd name="T54" fmla="*/ 39 w 98"/>
                <a:gd name="T55" fmla="*/ 100 h 108"/>
                <a:gd name="T56" fmla="*/ 53 w 98"/>
                <a:gd name="T57" fmla="*/ 73 h 108"/>
                <a:gd name="T58" fmla="*/ 66 w 98"/>
                <a:gd name="T59" fmla="*/ 49 h 108"/>
                <a:gd name="T60" fmla="*/ 82 w 98"/>
                <a:gd name="T61" fmla="*/ 23 h 108"/>
                <a:gd name="T62" fmla="*/ 98 w 98"/>
                <a:gd name="T63" fmla="*/ 0 h 108"/>
                <a:gd name="T64" fmla="*/ 98 w 98"/>
                <a:gd name="T6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08">
                  <a:moveTo>
                    <a:pt x="98" y="0"/>
                  </a:moveTo>
                  <a:lnTo>
                    <a:pt x="71" y="5"/>
                  </a:lnTo>
                  <a:lnTo>
                    <a:pt x="71" y="5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37" y="43"/>
                  </a:lnTo>
                  <a:lnTo>
                    <a:pt x="22" y="64"/>
                  </a:lnTo>
                  <a:lnTo>
                    <a:pt x="15" y="73"/>
                  </a:lnTo>
                  <a:lnTo>
                    <a:pt x="8" y="84"/>
                  </a:lnTo>
                  <a:lnTo>
                    <a:pt x="4" y="97"/>
                  </a:lnTo>
                  <a:lnTo>
                    <a:pt x="0" y="108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16" y="93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9" y="55"/>
                  </a:lnTo>
                  <a:lnTo>
                    <a:pt x="59" y="3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65" y="32"/>
                  </a:lnTo>
                  <a:lnTo>
                    <a:pt x="51" y="55"/>
                  </a:lnTo>
                  <a:lnTo>
                    <a:pt x="39" y="78"/>
                  </a:lnTo>
                  <a:lnTo>
                    <a:pt x="28" y="103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53" y="73"/>
                  </a:lnTo>
                  <a:lnTo>
                    <a:pt x="66" y="49"/>
                  </a:lnTo>
                  <a:lnTo>
                    <a:pt x="82" y="2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65"/>
            <p:cNvSpPr/>
            <p:nvPr/>
          </p:nvSpPr>
          <p:spPr bwMode="auto">
            <a:xfrm>
              <a:off x="3243263" y="3965575"/>
              <a:ext cx="150813" cy="168275"/>
            </a:xfrm>
            <a:custGeom>
              <a:avLst/>
              <a:gdLst>
                <a:gd name="T0" fmla="*/ 80 w 95"/>
                <a:gd name="T1" fmla="*/ 2 h 106"/>
                <a:gd name="T2" fmla="*/ 80 w 95"/>
                <a:gd name="T3" fmla="*/ 2 h 106"/>
                <a:gd name="T4" fmla="*/ 0 w 95"/>
                <a:gd name="T5" fmla="*/ 106 h 106"/>
                <a:gd name="T6" fmla="*/ 15 w 95"/>
                <a:gd name="T7" fmla="*/ 104 h 106"/>
                <a:gd name="T8" fmla="*/ 15 w 95"/>
                <a:gd name="T9" fmla="*/ 104 h 106"/>
                <a:gd name="T10" fmla="*/ 95 w 95"/>
                <a:gd name="T11" fmla="*/ 0 h 106"/>
                <a:gd name="T12" fmla="*/ 80 w 95"/>
                <a:gd name="T13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6">
                  <a:moveTo>
                    <a:pt x="80" y="2"/>
                  </a:moveTo>
                  <a:lnTo>
                    <a:pt x="80" y="2"/>
                  </a:lnTo>
                  <a:lnTo>
                    <a:pt x="0" y="106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95" y="0"/>
                  </a:lnTo>
                  <a:lnTo>
                    <a:pt x="8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66"/>
            <p:cNvSpPr/>
            <p:nvPr/>
          </p:nvSpPr>
          <p:spPr bwMode="auto">
            <a:xfrm>
              <a:off x="3455988" y="3927475"/>
              <a:ext cx="130175" cy="166688"/>
            </a:xfrm>
            <a:custGeom>
              <a:avLst/>
              <a:gdLst>
                <a:gd name="T0" fmla="*/ 82 w 82"/>
                <a:gd name="T1" fmla="*/ 0 h 105"/>
                <a:gd name="T2" fmla="*/ 68 w 82"/>
                <a:gd name="T3" fmla="*/ 3 h 105"/>
                <a:gd name="T4" fmla="*/ 68 w 82"/>
                <a:gd name="T5" fmla="*/ 3 h 105"/>
                <a:gd name="T6" fmla="*/ 34 w 82"/>
                <a:gd name="T7" fmla="*/ 53 h 105"/>
                <a:gd name="T8" fmla="*/ 0 w 82"/>
                <a:gd name="T9" fmla="*/ 105 h 105"/>
                <a:gd name="T10" fmla="*/ 13 w 82"/>
                <a:gd name="T11" fmla="*/ 102 h 105"/>
                <a:gd name="T12" fmla="*/ 13 w 82"/>
                <a:gd name="T13" fmla="*/ 102 h 105"/>
                <a:gd name="T14" fmla="*/ 48 w 82"/>
                <a:gd name="T15" fmla="*/ 51 h 105"/>
                <a:gd name="T16" fmla="*/ 82 w 82"/>
                <a:gd name="T17" fmla="*/ 0 h 105"/>
                <a:gd name="T18" fmla="*/ 82 w 82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05">
                  <a:moveTo>
                    <a:pt x="82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4" y="53"/>
                  </a:lnTo>
                  <a:lnTo>
                    <a:pt x="0" y="10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67"/>
            <p:cNvSpPr/>
            <p:nvPr/>
          </p:nvSpPr>
          <p:spPr bwMode="auto">
            <a:xfrm>
              <a:off x="3603626" y="3898900"/>
              <a:ext cx="127000" cy="166688"/>
            </a:xfrm>
            <a:custGeom>
              <a:avLst/>
              <a:gdLst>
                <a:gd name="T0" fmla="*/ 80 w 80"/>
                <a:gd name="T1" fmla="*/ 0 h 105"/>
                <a:gd name="T2" fmla="*/ 65 w 80"/>
                <a:gd name="T3" fmla="*/ 4 h 105"/>
                <a:gd name="T4" fmla="*/ 65 w 80"/>
                <a:gd name="T5" fmla="*/ 4 h 105"/>
                <a:gd name="T6" fmla="*/ 48 w 80"/>
                <a:gd name="T7" fmla="*/ 28 h 105"/>
                <a:gd name="T8" fmla="*/ 32 w 80"/>
                <a:gd name="T9" fmla="*/ 54 h 105"/>
                <a:gd name="T10" fmla="*/ 0 w 80"/>
                <a:gd name="T11" fmla="*/ 105 h 105"/>
                <a:gd name="T12" fmla="*/ 12 w 80"/>
                <a:gd name="T13" fmla="*/ 103 h 105"/>
                <a:gd name="T14" fmla="*/ 12 w 80"/>
                <a:gd name="T15" fmla="*/ 103 h 105"/>
                <a:gd name="T16" fmla="*/ 44 w 80"/>
                <a:gd name="T17" fmla="*/ 50 h 105"/>
                <a:gd name="T18" fmla="*/ 61 w 80"/>
                <a:gd name="T19" fmla="*/ 26 h 105"/>
                <a:gd name="T20" fmla="*/ 80 w 80"/>
                <a:gd name="T21" fmla="*/ 0 h 105"/>
                <a:gd name="T22" fmla="*/ 80 w 80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80" y="0"/>
                  </a:moveTo>
                  <a:lnTo>
                    <a:pt x="65" y="4"/>
                  </a:lnTo>
                  <a:lnTo>
                    <a:pt x="65" y="4"/>
                  </a:lnTo>
                  <a:lnTo>
                    <a:pt x="48" y="28"/>
                  </a:lnTo>
                  <a:lnTo>
                    <a:pt x="32" y="54"/>
                  </a:lnTo>
                  <a:lnTo>
                    <a:pt x="0" y="105"/>
                  </a:lnTo>
                  <a:lnTo>
                    <a:pt x="12" y="103"/>
                  </a:lnTo>
                  <a:lnTo>
                    <a:pt x="12" y="103"/>
                  </a:lnTo>
                  <a:lnTo>
                    <a:pt x="44" y="50"/>
                  </a:lnTo>
                  <a:lnTo>
                    <a:pt x="61" y="2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68"/>
            <p:cNvSpPr/>
            <p:nvPr/>
          </p:nvSpPr>
          <p:spPr bwMode="auto">
            <a:xfrm>
              <a:off x="3675063" y="3867150"/>
              <a:ext cx="223838" cy="185738"/>
            </a:xfrm>
            <a:custGeom>
              <a:avLst/>
              <a:gdLst>
                <a:gd name="T0" fmla="*/ 123 w 141"/>
                <a:gd name="T1" fmla="*/ 4 h 117"/>
                <a:gd name="T2" fmla="*/ 123 w 141"/>
                <a:gd name="T3" fmla="*/ 4 h 117"/>
                <a:gd name="T4" fmla="*/ 60 w 141"/>
                <a:gd name="T5" fmla="*/ 59 h 117"/>
                <a:gd name="T6" fmla="*/ 30 w 141"/>
                <a:gd name="T7" fmla="*/ 87 h 117"/>
                <a:gd name="T8" fmla="*/ 0 w 141"/>
                <a:gd name="T9" fmla="*/ 117 h 117"/>
                <a:gd name="T10" fmla="*/ 17 w 141"/>
                <a:gd name="T11" fmla="*/ 113 h 117"/>
                <a:gd name="T12" fmla="*/ 17 w 141"/>
                <a:gd name="T13" fmla="*/ 113 h 117"/>
                <a:gd name="T14" fmla="*/ 47 w 141"/>
                <a:gd name="T15" fmla="*/ 84 h 117"/>
                <a:gd name="T16" fmla="*/ 79 w 141"/>
                <a:gd name="T17" fmla="*/ 56 h 117"/>
                <a:gd name="T18" fmla="*/ 141 w 141"/>
                <a:gd name="T19" fmla="*/ 0 h 117"/>
                <a:gd name="T20" fmla="*/ 123 w 141"/>
                <a:gd name="T2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17">
                  <a:moveTo>
                    <a:pt x="123" y="4"/>
                  </a:moveTo>
                  <a:lnTo>
                    <a:pt x="123" y="4"/>
                  </a:lnTo>
                  <a:lnTo>
                    <a:pt x="60" y="59"/>
                  </a:lnTo>
                  <a:lnTo>
                    <a:pt x="30" y="87"/>
                  </a:lnTo>
                  <a:lnTo>
                    <a:pt x="0" y="117"/>
                  </a:lnTo>
                  <a:lnTo>
                    <a:pt x="17" y="113"/>
                  </a:lnTo>
                  <a:lnTo>
                    <a:pt x="17" y="113"/>
                  </a:lnTo>
                  <a:lnTo>
                    <a:pt x="47" y="84"/>
                  </a:lnTo>
                  <a:lnTo>
                    <a:pt x="79" y="56"/>
                  </a:lnTo>
                  <a:lnTo>
                    <a:pt x="141" y="0"/>
                  </a:lnTo>
                  <a:lnTo>
                    <a:pt x="123" y="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69"/>
            <p:cNvSpPr/>
            <p:nvPr/>
          </p:nvSpPr>
          <p:spPr bwMode="auto">
            <a:xfrm>
              <a:off x="3922713" y="3832225"/>
              <a:ext cx="153988" cy="171450"/>
            </a:xfrm>
            <a:custGeom>
              <a:avLst/>
              <a:gdLst>
                <a:gd name="T0" fmla="*/ 82 w 97"/>
                <a:gd name="T1" fmla="*/ 3 h 108"/>
                <a:gd name="T2" fmla="*/ 82 w 97"/>
                <a:gd name="T3" fmla="*/ 3 h 108"/>
                <a:gd name="T4" fmla="*/ 62 w 97"/>
                <a:gd name="T5" fmla="*/ 31 h 108"/>
                <a:gd name="T6" fmla="*/ 43 w 97"/>
                <a:gd name="T7" fmla="*/ 57 h 108"/>
                <a:gd name="T8" fmla="*/ 22 w 97"/>
                <a:gd name="T9" fmla="*/ 84 h 108"/>
                <a:gd name="T10" fmla="*/ 0 w 97"/>
                <a:gd name="T11" fmla="*/ 108 h 108"/>
                <a:gd name="T12" fmla="*/ 16 w 97"/>
                <a:gd name="T13" fmla="*/ 106 h 108"/>
                <a:gd name="T14" fmla="*/ 16 w 97"/>
                <a:gd name="T15" fmla="*/ 106 h 108"/>
                <a:gd name="T16" fmla="*/ 38 w 97"/>
                <a:gd name="T17" fmla="*/ 80 h 108"/>
                <a:gd name="T18" fmla="*/ 57 w 97"/>
                <a:gd name="T19" fmla="*/ 54 h 108"/>
                <a:gd name="T20" fmla="*/ 97 w 97"/>
                <a:gd name="T21" fmla="*/ 0 h 108"/>
                <a:gd name="T22" fmla="*/ 82 w 97"/>
                <a:gd name="T2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08">
                  <a:moveTo>
                    <a:pt x="82" y="3"/>
                  </a:moveTo>
                  <a:lnTo>
                    <a:pt x="82" y="3"/>
                  </a:lnTo>
                  <a:lnTo>
                    <a:pt x="62" y="31"/>
                  </a:lnTo>
                  <a:lnTo>
                    <a:pt x="43" y="57"/>
                  </a:lnTo>
                  <a:lnTo>
                    <a:pt x="22" y="84"/>
                  </a:lnTo>
                  <a:lnTo>
                    <a:pt x="0" y="108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38" y="80"/>
                  </a:lnTo>
                  <a:lnTo>
                    <a:pt x="57" y="54"/>
                  </a:lnTo>
                  <a:lnTo>
                    <a:pt x="9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70"/>
            <p:cNvSpPr/>
            <p:nvPr/>
          </p:nvSpPr>
          <p:spPr bwMode="auto">
            <a:xfrm>
              <a:off x="3868738" y="3838575"/>
              <a:ext cx="176213" cy="177800"/>
            </a:xfrm>
            <a:custGeom>
              <a:avLst/>
              <a:gdLst>
                <a:gd name="T0" fmla="*/ 111 w 111"/>
                <a:gd name="T1" fmla="*/ 0 h 112"/>
                <a:gd name="T2" fmla="*/ 95 w 111"/>
                <a:gd name="T3" fmla="*/ 4 h 112"/>
                <a:gd name="T4" fmla="*/ 95 w 111"/>
                <a:gd name="T5" fmla="*/ 4 h 112"/>
                <a:gd name="T6" fmla="*/ 46 w 111"/>
                <a:gd name="T7" fmla="*/ 56 h 112"/>
                <a:gd name="T8" fmla="*/ 23 w 111"/>
                <a:gd name="T9" fmla="*/ 83 h 112"/>
                <a:gd name="T10" fmla="*/ 0 w 111"/>
                <a:gd name="T11" fmla="*/ 112 h 112"/>
                <a:gd name="T12" fmla="*/ 14 w 111"/>
                <a:gd name="T13" fmla="*/ 108 h 112"/>
                <a:gd name="T14" fmla="*/ 14 w 111"/>
                <a:gd name="T15" fmla="*/ 108 h 112"/>
                <a:gd name="T16" fmla="*/ 39 w 111"/>
                <a:gd name="T17" fmla="*/ 81 h 112"/>
                <a:gd name="T18" fmla="*/ 62 w 111"/>
                <a:gd name="T19" fmla="*/ 54 h 112"/>
                <a:gd name="T20" fmla="*/ 111 w 111"/>
                <a:gd name="T21" fmla="*/ 0 h 112"/>
                <a:gd name="T22" fmla="*/ 111 w 111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2">
                  <a:moveTo>
                    <a:pt x="111" y="0"/>
                  </a:moveTo>
                  <a:lnTo>
                    <a:pt x="95" y="4"/>
                  </a:lnTo>
                  <a:lnTo>
                    <a:pt x="95" y="4"/>
                  </a:lnTo>
                  <a:lnTo>
                    <a:pt x="46" y="56"/>
                  </a:lnTo>
                  <a:lnTo>
                    <a:pt x="23" y="83"/>
                  </a:lnTo>
                  <a:lnTo>
                    <a:pt x="0" y="112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39" y="81"/>
                  </a:lnTo>
                  <a:lnTo>
                    <a:pt x="62" y="54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71"/>
            <p:cNvSpPr/>
            <p:nvPr/>
          </p:nvSpPr>
          <p:spPr bwMode="auto">
            <a:xfrm>
              <a:off x="4051301" y="3806825"/>
              <a:ext cx="152400" cy="173038"/>
            </a:xfrm>
            <a:custGeom>
              <a:avLst/>
              <a:gdLst>
                <a:gd name="T0" fmla="*/ 96 w 96"/>
                <a:gd name="T1" fmla="*/ 0 h 109"/>
                <a:gd name="T2" fmla="*/ 83 w 96"/>
                <a:gd name="T3" fmla="*/ 4 h 109"/>
                <a:gd name="T4" fmla="*/ 83 w 96"/>
                <a:gd name="T5" fmla="*/ 4 h 109"/>
                <a:gd name="T6" fmla="*/ 63 w 96"/>
                <a:gd name="T7" fmla="*/ 32 h 109"/>
                <a:gd name="T8" fmla="*/ 44 w 96"/>
                <a:gd name="T9" fmla="*/ 59 h 109"/>
                <a:gd name="T10" fmla="*/ 23 w 96"/>
                <a:gd name="T11" fmla="*/ 85 h 109"/>
                <a:gd name="T12" fmla="*/ 11 w 96"/>
                <a:gd name="T13" fmla="*/ 97 h 109"/>
                <a:gd name="T14" fmla="*/ 0 w 96"/>
                <a:gd name="T15" fmla="*/ 109 h 109"/>
                <a:gd name="T16" fmla="*/ 17 w 96"/>
                <a:gd name="T17" fmla="*/ 106 h 109"/>
                <a:gd name="T18" fmla="*/ 17 w 96"/>
                <a:gd name="T19" fmla="*/ 106 h 109"/>
                <a:gd name="T20" fmla="*/ 39 w 96"/>
                <a:gd name="T21" fmla="*/ 81 h 109"/>
                <a:gd name="T22" fmla="*/ 58 w 96"/>
                <a:gd name="T23" fmla="*/ 56 h 109"/>
                <a:gd name="T24" fmla="*/ 78 w 96"/>
                <a:gd name="T25" fmla="*/ 29 h 109"/>
                <a:gd name="T26" fmla="*/ 96 w 96"/>
                <a:gd name="T27" fmla="*/ 0 h 109"/>
                <a:gd name="T28" fmla="*/ 96 w 96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09">
                  <a:moveTo>
                    <a:pt x="96" y="0"/>
                  </a:moveTo>
                  <a:lnTo>
                    <a:pt x="83" y="4"/>
                  </a:lnTo>
                  <a:lnTo>
                    <a:pt x="83" y="4"/>
                  </a:lnTo>
                  <a:lnTo>
                    <a:pt x="63" y="32"/>
                  </a:lnTo>
                  <a:lnTo>
                    <a:pt x="44" y="59"/>
                  </a:lnTo>
                  <a:lnTo>
                    <a:pt x="23" y="85"/>
                  </a:lnTo>
                  <a:lnTo>
                    <a:pt x="11" y="97"/>
                  </a:lnTo>
                  <a:lnTo>
                    <a:pt x="0" y="10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9" y="81"/>
                  </a:lnTo>
                  <a:lnTo>
                    <a:pt x="58" y="56"/>
                  </a:lnTo>
                  <a:lnTo>
                    <a:pt x="78" y="2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72"/>
            <p:cNvSpPr/>
            <p:nvPr/>
          </p:nvSpPr>
          <p:spPr bwMode="auto">
            <a:xfrm>
              <a:off x="4159251" y="3789363"/>
              <a:ext cx="142875" cy="169863"/>
            </a:xfrm>
            <a:custGeom>
              <a:avLst/>
              <a:gdLst>
                <a:gd name="T0" fmla="*/ 90 w 90"/>
                <a:gd name="T1" fmla="*/ 0 h 107"/>
                <a:gd name="T2" fmla="*/ 76 w 90"/>
                <a:gd name="T3" fmla="*/ 3 h 107"/>
                <a:gd name="T4" fmla="*/ 76 w 90"/>
                <a:gd name="T5" fmla="*/ 3 h 107"/>
                <a:gd name="T6" fmla="*/ 59 w 90"/>
                <a:gd name="T7" fmla="*/ 30 h 107"/>
                <a:gd name="T8" fmla="*/ 41 w 90"/>
                <a:gd name="T9" fmla="*/ 57 h 107"/>
                <a:gd name="T10" fmla="*/ 21 w 90"/>
                <a:gd name="T11" fmla="*/ 83 h 107"/>
                <a:gd name="T12" fmla="*/ 0 w 90"/>
                <a:gd name="T13" fmla="*/ 107 h 107"/>
                <a:gd name="T14" fmla="*/ 16 w 90"/>
                <a:gd name="T15" fmla="*/ 103 h 107"/>
                <a:gd name="T16" fmla="*/ 16 w 90"/>
                <a:gd name="T17" fmla="*/ 103 h 107"/>
                <a:gd name="T18" fmla="*/ 36 w 90"/>
                <a:gd name="T19" fmla="*/ 79 h 107"/>
                <a:gd name="T20" fmla="*/ 54 w 90"/>
                <a:gd name="T21" fmla="*/ 53 h 107"/>
                <a:gd name="T22" fmla="*/ 73 w 90"/>
                <a:gd name="T23" fmla="*/ 27 h 107"/>
                <a:gd name="T24" fmla="*/ 90 w 90"/>
                <a:gd name="T25" fmla="*/ 0 h 107"/>
                <a:gd name="T26" fmla="*/ 90 w 90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7">
                  <a:moveTo>
                    <a:pt x="90" y="0"/>
                  </a:moveTo>
                  <a:lnTo>
                    <a:pt x="76" y="3"/>
                  </a:lnTo>
                  <a:lnTo>
                    <a:pt x="76" y="3"/>
                  </a:lnTo>
                  <a:lnTo>
                    <a:pt x="59" y="30"/>
                  </a:lnTo>
                  <a:lnTo>
                    <a:pt x="41" y="57"/>
                  </a:lnTo>
                  <a:lnTo>
                    <a:pt x="21" y="83"/>
                  </a:lnTo>
                  <a:lnTo>
                    <a:pt x="0" y="107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6" y="79"/>
                  </a:lnTo>
                  <a:lnTo>
                    <a:pt x="54" y="53"/>
                  </a:lnTo>
                  <a:lnTo>
                    <a:pt x="73" y="27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73"/>
            <p:cNvSpPr/>
            <p:nvPr/>
          </p:nvSpPr>
          <p:spPr bwMode="auto">
            <a:xfrm>
              <a:off x="4216401" y="3783013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6 w 81"/>
                <a:gd name="T3" fmla="*/ 2 h 104"/>
                <a:gd name="T4" fmla="*/ 66 w 81"/>
                <a:gd name="T5" fmla="*/ 2 h 104"/>
                <a:gd name="T6" fmla="*/ 32 w 81"/>
                <a:gd name="T7" fmla="*/ 52 h 104"/>
                <a:gd name="T8" fmla="*/ 0 w 81"/>
                <a:gd name="T9" fmla="*/ 104 h 104"/>
                <a:gd name="T10" fmla="*/ 13 w 81"/>
                <a:gd name="T11" fmla="*/ 101 h 104"/>
                <a:gd name="T12" fmla="*/ 13 w 81"/>
                <a:gd name="T13" fmla="*/ 101 h 104"/>
                <a:gd name="T14" fmla="*/ 45 w 81"/>
                <a:gd name="T15" fmla="*/ 50 h 104"/>
                <a:gd name="T16" fmla="*/ 62 w 81"/>
                <a:gd name="T17" fmla="*/ 24 h 104"/>
                <a:gd name="T18" fmla="*/ 81 w 81"/>
                <a:gd name="T19" fmla="*/ 0 h 104"/>
                <a:gd name="T20" fmla="*/ 81 w 8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6" y="2"/>
                  </a:lnTo>
                  <a:lnTo>
                    <a:pt x="66" y="2"/>
                  </a:lnTo>
                  <a:lnTo>
                    <a:pt x="32" y="52"/>
                  </a:lnTo>
                  <a:lnTo>
                    <a:pt x="0" y="104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62" y="24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4"/>
            <p:cNvSpPr/>
            <p:nvPr/>
          </p:nvSpPr>
          <p:spPr bwMode="auto">
            <a:xfrm>
              <a:off x="4552951" y="3717925"/>
              <a:ext cx="125413" cy="165100"/>
            </a:xfrm>
            <a:custGeom>
              <a:avLst/>
              <a:gdLst>
                <a:gd name="T0" fmla="*/ 79 w 79"/>
                <a:gd name="T1" fmla="*/ 0 h 104"/>
                <a:gd name="T2" fmla="*/ 65 w 79"/>
                <a:gd name="T3" fmla="*/ 3 h 104"/>
                <a:gd name="T4" fmla="*/ 65 w 79"/>
                <a:gd name="T5" fmla="*/ 3 h 104"/>
                <a:gd name="T6" fmla="*/ 32 w 79"/>
                <a:gd name="T7" fmla="*/ 53 h 104"/>
                <a:gd name="T8" fmla="*/ 0 w 79"/>
                <a:gd name="T9" fmla="*/ 104 h 104"/>
                <a:gd name="T10" fmla="*/ 13 w 79"/>
                <a:gd name="T11" fmla="*/ 102 h 104"/>
                <a:gd name="T12" fmla="*/ 13 w 79"/>
                <a:gd name="T13" fmla="*/ 102 h 104"/>
                <a:gd name="T14" fmla="*/ 45 w 79"/>
                <a:gd name="T15" fmla="*/ 50 h 104"/>
                <a:gd name="T16" fmla="*/ 79 w 79"/>
                <a:gd name="T17" fmla="*/ 0 h 104"/>
                <a:gd name="T18" fmla="*/ 79 w 79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04">
                  <a:moveTo>
                    <a:pt x="79" y="0"/>
                  </a:moveTo>
                  <a:lnTo>
                    <a:pt x="65" y="3"/>
                  </a:lnTo>
                  <a:lnTo>
                    <a:pt x="65" y="3"/>
                  </a:lnTo>
                  <a:lnTo>
                    <a:pt x="32" y="53"/>
                  </a:lnTo>
                  <a:lnTo>
                    <a:pt x="0" y="104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5" y="50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75"/>
            <p:cNvSpPr/>
            <p:nvPr/>
          </p:nvSpPr>
          <p:spPr bwMode="auto">
            <a:xfrm>
              <a:off x="4711701" y="3689350"/>
              <a:ext cx="112713" cy="163513"/>
            </a:xfrm>
            <a:custGeom>
              <a:avLst/>
              <a:gdLst>
                <a:gd name="T0" fmla="*/ 60 w 71"/>
                <a:gd name="T1" fmla="*/ 2 h 103"/>
                <a:gd name="T2" fmla="*/ 60 w 71"/>
                <a:gd name="T3" fmla="*/ 2 h 103"/>
                <a:gd name="T4" fmla="*/ 47 w 71"/>
                <a:gd name="T5" fmla="*/ 28 h 103"/>
                <a:gd name="T6" fmla="*/ 32 w 71"/>
                <a:gd name="T7" fmla="*/ 54 h 103"/>
                <a:gd name="T8" fmla="*/ 16 w 71"/>
                <a:gd name="T9" fmla="*/ 78 h 103"/>
                <a:gd name="T10" fmla="*/ 0 w 71"/>
                <a:gd name="T11" fmla="*/ 103 h 103"/>
                <a:gd name="T12" fmla="*/ 14 w 71"/>
                <a:gd name="T13" fmla="*/ 100 h 103"/>
                <a:gd name="T14" fmla="*/ 14 w 71"/>
                <a:gd name="T15" fmla="*/ 100 h 103"/>
                <a:gd name="T16" fmla="*/ 30 w 71"/>
                <a:gd name="T17" fmla="*/ 76 h 103"/>
                <a:gd name="T18" fmla="*/ 44 w 71"/>
                <a:gd name="T19" fmla="*/ 51 h 103"/>
                <a:gd name="T20" fmla="*/ 59 w 71"/>
                <a:gd name="T21" fmla="*/ 25 h 103"/>
                <a:gd name="T22" fmla="*/ 71 w 71"/>
                <a:gd name="T23" fmla="*/ 0 h 103"/>
                <a:gd name="T24" fmla="*/ 60 w 71"/>
                <a:gd name="T25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03">
                  <a:moveTo>
                    <a:pt x="60" y="2"/>
                  </a:moveTo>
                  <a:lnTo>
                    <a:pt x="60" y="2"/>
                  </a:lnTo>
                  <a:lnTo>
                    <a:pt x="47" y="28"/>
                  </a:lnTo>
                  <a:lnTo>
                    <a:pt x="32" y="54"/>
                  </a:lnTo>
                  <a:lnTo>
                    <a:pt x="16" y="78"/>
                  </a:lnTo>
                  <a:lnTo>
                    <a:pt x="0" y="103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76"/>
                  </a:lnTo>
                  <a:lnTo>
                    <a:pt x="44" y="51"/>
                  </a:lnTo>
                  <a:lnTo>
                    <a:pt x="59" y="25"/>
                  </a:lnTo>
                  <a:lnTo>
                    <a:pt x="71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76"/>
            <p:cNvSpPr/>
            <p:nvPr/>
          </p:nvSpPr>
          <p:spPr bwMode="auto">
            <a:xfrm>
              <a:off x="4808538" y="3676650"/>
              <a:ext cx="77788" cy="155575"/>
            </a:xfrm>
            <a:custGeom>
              <a:avLst/>
              <a:gdLst>
                <a:gd name="T0" fmla="*/ 38 w 49"/>
                <a:gd name="T1" fmla="*/ 2 h 98"/>
                <a:gd name="T2" fmla="*/ 38 w 49"/>
                <a:gd name="T3" fmla="*/ 2 h 98"/>
                <a:gd name="T4" fmla="*/ 30 w 49"/>
                <a:gd name="T5" fmla="*/ 27 h 98"/>
                <a:gd name="T6" fmla="*/ 21 w 49"/>
                <a:gd name="T7" fmla="*/ 51 h 98"/>
                <a:gd name="T8" fmla="*/ 11 w 49"/>
                <a:gd name="T9" fmla="*/ 75 h 98"/>
                <a:gd name="T10" fmla="*/ 0 w 49"/>
                <a:gd name="T11" fmla="*/ 98 h 98"/>
                <a:gd name="T12" fmla="*/ 13 w 49"/>
                <a:gd name="T13" fmla="*/ 97 h 98"/>
                <a:gd name="T14" fmla="*/ 13 w 49"/>
                <a:gd name="T15" fmla="*/ 97 h 98"/>
                <a:gd name="T16" fmla="*/ 23 w 49"/>
                <a:gd name="T17" fmla="*/ 73 h 98"/>
                <a:gd name="T18" fmla="*/ 32 w 49"/>
                <a:gd name="T19" fmla="*/ 49 h 98"/>
                <a:gd name="T20" fmla="*/ 42 w 49"/>
                <a:gd name="T21" fmla="*/ 25 h 98"/>
                <a:gd name="T22" fmla="*/ 49 w 49"/>
                <a:gd name="T23" fmla="*/ 0 h 98"/>
                <a:gd name="T24" fmla="*/ 38 w 49"/>
                <a:gd name="T25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98">
                  <a:moveTo>
                    <a:pt x="38" y="2"/>
                  </a:moveTo>
                  <a:lnTo>
                    <a:pt x="38" y="2"/>
                  </a:lnTo>
                  <a:lnTo>
                    <a:pt x="30" y="27"/>
                  </a:lnTo>
                  <a:lnTo>
                    <a:pt x="21" y="51"/>
                  </a:lnTo>
                  <a:lnTo>
                    <a:pt x="11" y="75"/>
                  </a:lnTo>
                  <a:lnTo>
                    <a:pt x="0" y="98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23" y="73"/>
                  </a:lnTo>
                  <a:lnTo>
                    <a:pt x="32" y="49"/>
                  </a:lnTo>
                  <a:lnTo>
                    <a:pt x="42" y="25"/>
                  </a:lnTo>
                  <a:lnTo>
                    <a:pt x="49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77"/>
            <p:cNvSpPr/>
            <p:nvPr/>
          </p:nvSpPr>
          <p:spPr bwMode="auto">
            <a:xfrm>
              <a:off x="4937126" y="3648075"/>
              <a:ext cx="101600" cy="161925"/>
            </a:xfrm>
            <a:custGeom>
              <a:avLst/>
              <a:gdLst>
                <a:gd name="T0" fmla="*/ 64 w 64"/>
                <a:gd name="T1" fmla="*/ 0 h 102"/>
                <a:gd name="T2" fmla="*/ 51 w 64"/>
                <a:gd name="T3" fmla="*/ 2 h 102"/>
                <a:gd name="T4" fmla="*/ 51 w 64"/>
                <a:gd name="T5" fmla="*/ 2 h 102"/>
                <a:gd name="T6" fmla="*/ 36 w 64"/>
                <a:gd name="T7" fmla="*/ 26 h 102"/>
                <a:gd name="T8" fmla="*/ 21 w 64"/>
                <a:gd name="T9" fmla="*/ 50 h 102"/>
                <a:gd name="T10" fmla="*/ 10 w 64"/>
                <a:gd name="T11" fmla="*/ 76 h 102"/>
                <a:gd name="T12" fmla="*/ 0 w 64"/>
                <a:gd name="T13" fmla="*/ 102 h 102"/>
                <a:gd name="T14" fmla="*/ 11 w 64"/>
                <a:gd name="T15" fmla="*/ 99 h 102"/>
                <a:gd name="T16" fmla="*/ 11 w 64"/>
                <a:gd name="T17" fmla="*/ 99 h 102"/>
                <a:gd name="T18" fmla="*/ 21 w 64"/>
                <a:gd name="T19" fmla="*/ 74 h 102"/>
                <a:gd name="T20" fmla="*/ 33 w 64"/>
                <a:gd name="T21" fmla="*/ 48 h 102"/>
                <a:gd name="T22" fmla="*/ 48 w 64"/>
                <a:gd name="T23" fmla="*/ 23 h 102"/>
                <a:gd name="T24" fmla="*/ 64 w 64"/>
                <a:gd name="T25" fmla="*/ 0 h 102"/>
                <a:gd name="T26" fmla="*/ 64 w 64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2">
                  <a:moveTo>
                    <a:pt x="64" y="0"/>
                  </a:moveTo>
                  <a:lnTo>
                    <a:pt x="51" y="2"/>
                  </a:lnTo>
                  <a:lnTo>
                    <a:pt x="51" y="2"/>
                  </a:lnTo>
                  <a:lnTo>
                    <a:pt x="36" y="26"/>
                  </a:lnTo>
                  <a:lnTo>
                    <a:pt x="21" y="50"/>
                  </a:lnTo>
                  <a:lnTo>
                    <a:pt x="10" y="76"/>
                  </a:lnTo>
                  <a:lnTo>
                    <a:pt x="0" y="102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21" y="74"/>
                  </a:lnTo>
                  <a:lnTo>
                    <a:pt x="33" y="48"/>
                  </a:lnTo>
                  <a:lnTo>
                    <a:pt x="48" y="2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78"/>
            <p:cNvSpPr/>
            <p:nvPr/>
          </p:nvSpPr>
          <p:spPr bwMode="auto">
            <a:xfrm>
              <a:off x="5035551" y="3624263"/>
              <a:ext cx="123825" cy="165100"/>
            </a:xfrm>
            <a:custGeom>
              <a:avLst/>
              <a:gdLst>
                <a:gd name="T0" fmla="*/ 65 w 78"/>
                <a:gd name="T1" fmla="*/ 3 h 104"/>
                <a:gd name="T2" fmla="*/ 65 w 78"/>
                <a:gd name="T3" fmla="*/ 3 h 104"/>
                <a:gd name="T4" fmla="*/ 0 w 78"/>
                <a:gd name="T5" fmla="*/ 104 h 104"/>
                <a:gd name="T6" fmla="*/ 12 w 78"/>
                <a:gd name="T7" fmla="*/ 102 h 104"/>
                <a:gd name="T8" fmla="*/ 12 w 78"/>
                <a:gd name="T9" fmla="*/ 102 h 104"/>
                <a:gd name="T10" fmla="*/ 78 w 78"/>
                <a:gd name="T11" fmla="*/ 0 h 104"/>
                <a:gd name="T12" fmla="*/ 65 w 78"/>
                <a:gd name="T13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4">
                  <a:moveTo>
                    <a:pt x="65" y="3"/>
                  </a:moveTo>
                  <a:lnTo>
                    <a:pt x="65" y="3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78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79"/>
            <p:cNvSpPr/>
            <p:nvPr/>
          </p:nvSpPr>
          <p:spPr bwMode="auto">
            <a:xfrm>
              <a:off x="5183188" y="3597275"/>
              <a:ext cx="117475" cy="163513"/>
            </a:xfrm>
            <a:custGeom>
              <a:avLst/>
              <a:gdLst>
                <a:gd name="T0" fmla="*/ 62 w 74"/>
                <a:gd name="T1" fmla="*/ 3 h 103"/>
                <a:gd name="T2" fmla="*/ 62 w 74"/>
                <a:gd name="T3" fmla="*/ 3 h 103"/>
                <a:gd name="T4" fmla="*/ 32 w 74"/>
                <a:gd name="T5" fmla="*/ 54 h 103"/>
                <a:gd name="T6" fmla="*/ 0 w 74"/>
                <a:gd name="T7" fmla="*/ 103 h 103"/>
                <a:gd name="T8" fmla="*/ 13 w 74"/>
                <a:gd name="T9" fmla="*/ 101 h 103"/>
                <a:gd name="T10" fmla="*/ 13 w 74"/>
                <a:gd name="T11" fmla="*/ 101 h 103"/>
                <a:gd name="T12" fmla="*/ 45 w 74"/>
                <a:gd name="T13" fmla="*/ 50 h 103"/>
                <a:gd name="T14" fmla="*/ 74 w 74"/>
                <a:gd name="T15" fmla="*/ 0 h 103"/>
                <a:gd name="T16" fmla="*/ 62 w 74"/>
                <a:gd name="T1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62" y="3"/>
                  </a:moveTo>
                  <a:lnTo>
                    <a:pt x="62" y="3"/>
                  </a:lnTo>
                  <a:lnTo>
                    <a:pt x="32" y="54"/>
                  </a:lnTo>
                  <a:lnTo>
                    <a:pt x="0" y="103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74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80"/>
            <p:cNvSpPr/>
            <p:nvPr/>
          </p:nvSpPr>
          <p:spPr bwMode="auto">
            <a:xfrm>
              <a:off x="5291138" y="3573463"/>
              <a:ext cx="133350" cy="168275"/>
            </a:xfrm>
            <a:custGeom>
              <a:avLst/>
              <a:gdLst>
                <a:gd name="T0" fmla="*/ 84 w 84"/>
                <a:gd name="T1" fmla="*/ 0 h 106"/>
                <a:gd name="T2" fmla="*/ 71 w 84"/>
                <a:gd name="T3" fmla="*/ 3 h 106"/>
                <a:gd name="T4" fmla="*/ 71 w 84"/>
                <a:gd name="T5" fmla="*/ 3 h 106"/>
                <a:gd name="T6" fmla="*/ 36 w 84"/>
                <a:gd name="T7" fmla="*/ 54 h 106"/>
                <a:gd name="T8" fmla="*/ 0 w 84"/>
                <a:gd name="T9" fmla="*/ 106 h 106"/>
                <a:gd name="T10" fmla="*/ 14 w 84"/>
                <a:gd name="T11" fmla="*/ 103 h 106"/>
                <a:gd name="T12" fmla="*/ 14 w 84"/>
                <a:gd name="T13" fmla="*/ 103 h 106"/>
                <a:gd name="T14" fmla="*/ 49 w 84"/>
                <a:gd name="T15" fmla="*/ 52 h 106"/>
                <a:gd name="T16" fmla="*/ 84 w 84"/>
                <a:gd name="T17" fmla="*/ 0 h 106"/>
                <a:gd name="T18" fmla="*/ 84 w 84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6">
                  <a:moveTo>
                    <a:pt x="84" y="0"/>
                  </a:moveTo>
                  <a:lnTo>
                    <a:pt x="71" y="3"/>
                  </a:lnTo>
                  <a:lnTo>
                    <a:pt x="71" y="3"/>
                  </a:lnTo>
                  <a:lnTo>
                    <a:pt x="36" y="54"/>
                  </a:lnTo>
                  <a:lnTo>
                    <a:pt x="0" y="106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49" y="5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81"/>
            <p:cNvSpPr/>
            <p:nvPr/>
          </p:nvSpPr>
          <p:spPr bwMode="auto">
            <a:xfrm>
              <a:off x="6462713" y="1522413"/>
              <a:ext cx="104775" cy="244475"/>
            </a:xfrm>
            <a:custGeom>
              <a:avLst/>
              <a:gdLst>
                <a:gd name="T0" fmla="*/ 0 w 66"/>
                <a:gd name="T1" fmla="*/ 136 h 154"/>
                <a:gd name="T2" fmla="*/ 3 w 66"/>
                <a:gd name="T3" fmla="*/ 154 h 154"/>
                <a:gd name="T4" fmla="*/ 3 w 66"/>
                <a:gd name="T5" fmla="*/ 154 h 154"/>
                <a:gd name="T6" fmla="*/ 15 w 66"/>
                <a:gd name="T7" fmla="*/ 126 h 154"/>
                <a:gd name="T8" fmla="*/ 27 w 66"/>
                <a:gd name="T9" fmla="*/ 98 h 154"/>
                <a:gd name="T10" fmla="*/ 40 w 66"/>
                <a:gd name="T11" fmla="*/ 70 h 154"/>
                <a:gd name="T12" fmla="*/ 54 w 66"/>
                <a:gd name="T13" fmla="*/ 42 h 154"/>
                <a:gd name="T14" fmla="*/ 54 w 66"/>
                <a:gd name="T15" fmla="*/ 42 h 154"/>
                <a:gd name="T16" fmla="*/ 66 w 66"/>
                <a:gd name="T17" fmla="*/ 20 h 154"/>
                <a:gd name="T18" fmla="*/ 62 w 66"/>
                <a:gd name="T19" fmla="*/ 0 h 154"/>
                <a:gd name="T20" fmla="*/ 62 w 66"/>
                <a:gd name="T21" fmla="*/ 0 h 154"/>
                <a:gd name="T22" fmla="*/ 38 w 66"/>
                <a:gd name="T23" fmla="*/ 49 h 154"/>
                <a:gd name="T24" fmla="*/ 15 w 66"/>
                <a:gd name="T25" fmla="*/ 99 h 154"/>
                <a:gd name="T26" fmla="*/ 15 w 66"/>
                <a:gd name="T27" fmla="*/ 99 h 154"/>
                <a:gd name="T28" fmla="*/ 0 w 66"/>
                <a:gd name="T29" fmla="*/ 136 h 154"/>
                <a:gd name="T30" fmla="*/ 0 w 66"/>
                <a:gd name="T3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54">
                  <a:moveTo>
                    <a:pt x="0" y="136"/>
                  </a:moveTo>
                  <a:lnTo>
                    <a:pt x="3" y="154"/>
                  </a:lnTo>
                  <a:lnTo>
                    <a:pt x="3" y="154"/>
                  </a:lnTo>
                  <a:lnTo>
                    <a:pt x="15" y="126"/>
                  </a:lnTo>
                  <a:lnTo>
                    <a:pt x="27" y="98"/>
                  </a:lnTo>
                  <a:lnTo>
                    <a:pt x="40" y="7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66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8" y="49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82"/>
            <p:cNvSpPr/>
            <p:nvPr/>
          </p:nvSpPr>
          <p:spPr bwMode="auto">
            <a:xfrm>
              <a:off x="6426201" y="1354138"/>
              <a:ext cx="107950" cy="222250"/>
            </a:xfrm>
            <a:custGeom>
              <a:avLst/>
              <a:gdLst>
                <a:gd name="T0" fmla="*/ 0 w 68"/>
                <a:gd name="T1" fmla="*/ 126 h 140"/>
                <a:gd name="T2" fmla="*/ 3 w 68"/>
                <a:gd name="T3" fmla="*/ 140 h 140"/>
                <a:gd name="T4" fmla="*/ 3 w 68"/>
                <a:gd name="T5" fmla="*/ 140 h 140"/>
                <a:gd name="T6" fmla="*/ 22 w 68"/>
                <a:gd name="T7" fmla="*/ 106 h 140"/>
                <a:gd name="T8" fmla="*/ 40 w 68"/>
                <a:gd name="T9" fmla="*/ 71 h 140"/>
                <a:gd name="T10" fmla="*/ 40 w 68"/>
                <a:gd name="T11" fmla="*/ 71 h 140"/>
                <a:gd name="T12" fmla="*/ 68 w 68"/>
                <a:gd name="T13" fmla="*/ 15 h 140"/>
                <a:gd name="T14" fmla="*/ 64 w 68"/>
                <a:gd name="T15" fmla="*/ 0 h 140"/>
                <a:gd name="T16" fmla="*/ 64 w 68"/>
                <a:gd name="T17" fmla="*/ 0 h 140"/>
                <a:gd name="T18" fmla="*/ 45 w 68"/>
                <a:gd name="T19" fmla="*/ 40 h 140"/>
                <a:gd name="T20" fmla="*/ 45 w 68"/>
                <a:gd name="T21" fmla="*/ 40 h 140"/>
                <a:gd name="T22" fmla="*/ 23 w 68"/>
                <a:gd name="T23" fmla="*/ 83 h 140"/>
                <a:gd name="T24" fmla="*/ 0 w 68"/>
                <a:gd name="T25" fmla="*/ 126 h 140"/>
                <a:gd name="T26" fmla="*/ 0 w 68"/>
                <a:gd name="T2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40">
                  <a:moveTo>
                    <a:pt x="0" y="126"/>
                  </a:moveTo>
                  <a:lnTo>
                    <a:pt x="3" y="140"/>
                  </a:lnTo>
                  <a:lnTo>
                    <a:pt x="3" y="140"/>
                  </a:lnTo>
                  <a:lnTo>
                    <a:pt x="22" y="106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68" y="1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23" y="83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83"/>
            <p:cNvSpPr/>
            <p:nvPr/>
          </p:nvSpPr>
          <p:spPr bwMode="auto">
            <a:xfrm>
              <a:off x="6410326" y="1244600"/>
              <a:ext cx="104775" cy="252413"/>
            </a:xfrm>
            <a:custGeom>
              <a:avLst/>
              <a:gdLst>
                <a:gd name="T0" fmla="*/ 0 w 66"/>
                <a:gd name="T1" fmla="*/ 143 h 159"/>
                <a:gd name="T2" fmla="*/ 3 w 66"/>
                <a:gd name="T3" fmla="*/ 159 h 159"/>
                <a:gd name="T4" fmla="*/ 3 w 66"/>
                <a:gd name="T5" fmla="*/ 159 h 159"/>
                <a:gd name="T6" fmla="*/ 21 w 66"/>
                <a:gd name="T7" fmla="*/ 125 h 159"/>
                <a:gd name="T8" fmla="*/ 36 w 66"/>
                <a:gd name="T9" fmla="*/ 89 h 159"/>
                <a:gd name="T10" fmla="*/ 51 w 66"/>
                <a:gd name="T11" fmla="*/ 54 h 159"/>
                <a:gd name="T12" fmla="*/ 66 w 66"/>
                <a:gd name="T13" fmla="*/ 18 h 159"/>
                <a:gd name="T14" fmla="*/ 62 w 66"/>
                <a:gd name="T15" fmla="*/ 0 h 159"/>
                <a:gd name="T16" fmla="*/ 62 w 66"/>
                <a:gd name="T17" fmla="*/ 0 h 159"/>
                <a:gd name="T18" fmla="*/ 48 w 66"/>
                <a:gd name="T19" fmla="*/ 37 h 159"/>
                <a:gd name="T20" fmla="*/ 33 w 66"/>
                <a:gd name="T21" fmla="*/ 72 h 159"/>
                <a:gd name="T22" fmla="*/ 17 w 66"/>
                <a:gd name="T23" fmla="*/ 108 h 159"/>
                <a:gd name="T24" fmla="*/ 0 w 66"/>
                <a:gd name="T25" fmla="*/ 143 h 159"/>
                <a:gd name="T26" fmla="*/ 0 w 66"/>
                <a:gd name="T27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59">
                  <a:moveTo>
                    <a:pt x="0" y="143"/>
                  </a:moveTo>
                  <a:lnTo>
                    <a:pt x="3" y="159"/>
                  </a:lnTo>
                  <a:lnTo>
                    <a:pt x="3" y="159"/>
                  </a:lnTo>
                  <a:lnTo>
                    <a:pt x="21" y="125"/>
                  </a:lnTo>
                  <a:lnTo>
                    <a:pt x="36" y="89"/>
                  </a:lnTo>
                  <a:lnTo>
                    <a:pt x="51" y="54"/>
                  </a:lnTo>
                  <a:lnTo>
                    <a:pt x="66" y="1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37"/>
                  </a:lnTo>
                  <a:lnTo>
                    <a:pt x="33" y="72"/>
                  </a:lnTo>
                  <a:lnTo>
                    <a:pt x="17" y="108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84"/>
            <p:cNvSpPr/>
            <p:nvPr/>
          </p:nvSpPr>
          <p:spPr bwMode="auto">
            <a:xfrm>
              <a:off x="6386513" y="1177925"/>
              <a:ext cx="112713" cy="187325"/>
            </a:xfrm>
            <a:custGeom>
              <a:avLst/>
              <a:gdLst>
                <a:gd name="T0" fmla="*/ 0 w 71"/>
                <a:gd name="T1" fmla="*/ 106 h 118"/>
                <a:gd name="T2" fmla="*/ 2 w 71"/>
                <a:gd name="T3" fmla="*/ 118 h 118"/>
                <a:gd name="T4" fmla="*/ 2 w 71"/>
                <a:gd name="T5" fmla="*/ 118 h 118"/>
                <a:gd name="T6" fmla="*/ 21 w 71"/>
                <a:gd name="T7" fmla="*/ 92 h 118"/>
                <a:gd name="T8" fmla="*/ 38 w 71"/>
                <a:gd name="T9" fmla="*/ 66 h 118"/>
                <a:gd name="T10" fmla="*/ 71 w 71"/>
                <a:gd name="T11" fmla="*/ 14 h 118"/>
                <a:gd name="T12" fmla="*/ 69 w 71"/>
                <a:gd name="T13" fmla="*/ 0 h 118"/>
                <a:gd name="T14" fmla="*/ 69 w 71"/>
                <a:gd name="T15" fmla="*/ 0 h 118"/>
                <a:gd name="T16" fmla="*/ 34 w 71"/>
                <a:gd name="T17" fmla="*/ 53 h 118"/>
                <a:gd name="T18" fmla="*/ 17 w 71"/>
                <a:gd name="T19" fmla="*/ 80 h 118"/>
                <a:gd name="T20" fmla="*/ 0 w 71"/>
                <a:gd name="T21" fmla="*/ 106 h 118"/>
                <a:gd name="T22" fmla="*/ 0 w 71"/>
                <a:gd name="T2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18">
                  <a:moveTo>
                    <a:pt x="0" y="106"/>
                  </a:moveTo>
                  <a:lnTo>
                    <a:pt x="2" y="118"/>
                  </a:lnTo>
                  <a:lnTo>
                    <a:pt x="2" y="118"/>
                  </a:lnTo>
                  <a:lnTo>
                    <a:pt x="21" y="92"/>
                  </a:lnTo>
                  <a:lnTo>
                    <a:pt x="38" y="6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4" y="53"/>
                  </a:lnTo>
                  <a:lnTo>
                    <a:pt x="17" y="8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85"/>
            <p:cNvSpPr/>
            <p:nvPr/>
          </p:nvSpPr>
          <p:spPr bwMode="auto">
            <a:xfrm>
              <a:off x="6340476" y="941388"/>
              <a:ext cx="114300" cy="185738"/>
            </a:xfrm>
            <a:custGeom>
              <a:avLst/>
              <a:gdLst>
                <a:gd name="T0" fmla="*/ 0 w 72"/>
                <a:gd name="T1" fmla="*/ 105 h 117"/>
                <a:gd name="T2" fmla="*/ 2 w 72"/>
                <a:gd name="T3" fmla="*/ 117 h 117"/>
                <a:gd name="T4" fmla="*/ 2 w 72"/>
                <a:gd name="T5" fmla="*/ 117 h 117"/>
                <a:gd name="T6" fmla="*/ 20 w 72"/>
                <a:gd name="T7" fmla="*/ 92 h 117"/>
                <a:gd name="T8" fmla="*/ 38 w 72"/>
                <a:gd name="T9" fmla="*/ 66 h 117"/>
                <a:gd name="T10" fmla="*/ 72 w 72"/>
                <a:gd name="T11" fmla="*/ 13 h 117"/>
                <a:gd name="T12" fmla="*/ 69 w 72"/>
                <a:gd name="T13" fmla="*/ 0 h 117"/>
                <a:gd name="T14" fmla="*/ 69 w 72"/>
                <a:gd name="T15" fmla="*/ 0 h 117"/>
                <a:gd name="T16" fmla="*/ 35 w 72"/>
                <a:gd name="T17" fmla="*/ 53 h 117"/>
                <a:gd name="T18" fmla="*/ 18 w 72"/>
                <a:gd name="T19" fmla="*/ 79 h 117"/>
                <a:gd name="T20" fmla="*/ 0 w 72"/>
                <a:gd name="T21" fmla="*/ 105 h 117"/>
                <a:gd name="T22" fmla="*/ 0 w 72"/>
                <a:gd name="T23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05"/>
                  </a:moveTo>
                  <a:lnTo>
                    <a:pt x="2" y="117"/>
                  </a:lnTo>
                  <a:lnTo>
                    <a:pt x="2" y="117"/>
                  </a:lnTo>
                  <a:lnTo>
                    <a:pt x="20" y="92"/>
                  </a:lnTo>
                  <a:lnTo>
                    <a:pt x="38" y="66"/>
                  </a:lnTo>
                  <a:lnTo>
                    <a:pt x="72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5" y="53"/>
                  </a:lnTo>
                  <a:lnTo>
                    <a:pt x="18" y="79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86"/>
            <p:cNvSpPr/>
            <p:nvPr/>
          </p:nvSpPr>
          <p:spPr bwMode="auto">
            <a:xfrm>
              <a:off x="6326188" y="866775"/>
              <a:ext cx="112713" cy="193675"/>
            </a:xfrm>
            <a:custGeom>
              <a:avLst/>
              <a:gdLst>
                <a:gd name="T0" fmla="*/ 0 w 71"/>
                <a:gd name="T1" fmla="*/ 106 h 122"/>
                <a:gd name="T2" fmla="*/ 3 w 71"/>
                <a:gd name="T3" fmla="*/ 122 h 122"/>
                <a:gd name="T4" fmla="*/ 3 w 71"/>
                <a:gd name="T5" fmla="*/ 122 h 122"/>
                <a:gd name="T6" fmla="*/ 18 w 71"/>
                <a:gd name="T7" fmla="*/ 93 h 122"/>
                <a:gd name="T8" fmla="*/ 36 w 71"/>
                <a:gd name="T9" fmla="*/ 65 h 122"/>
                <a:gd name="T10" fmla="*/ 53 w 71"/>
                <a:gd name="T11" fmla="*/ 40 h 122"/>
                <a:gd name="T12" fmla="*/ 71 w 71"/>
                <a:gd name="T13" fmla="*/ 13 h 122"/>
                <a:gd name="T14" fmla="*/ 71 w 71"/>
                <a:gd name="T15" fmla="*/ 13 h 122"/>
                <a:gd name="T16" fmla="*/ 69 w 71"/>
                <a:gd name="T17" fmla="*/ 0 h 122"/>
                <a:gd name="T18" fmla="*/ 69 w 71"/>
                <a:gd name="T19" fmla="*/ 0 h 122"/>
                <a:gd name="T20" fmla="*/ 50 w 71"/>
                <a:gd name="T21" fmla="*/ 26 h 122"/>
                <a:gd name="T22" fmla="*/ 32 w 71"/>
                <a:gd name="T23" fmla="*/ 52 h 122"/>
                <a:gd name="T24" fmla="*/ 16 w 71"/>
                <a:gd name="T25" fmla="*/ 79 h 122"/>
                <a:gd name="T26" fmla="*/ 0 w 71"/>
                <a:gd name="T27" fmla="*/ 106 h 122"/>
                <a:gd name="T28" fmla="*/ 0 w 71"/>
                <a:gd name="T2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2">
                  <a:moveTo>
                    <a:pt x="0" y="106"/>
                  </a:moveTo>
                  <a:lnTo>
                    <a:pt x="3" y="122"/>
                  </a:lnTo>
                  <a:lnTo>
                    <a:pt x="3" y="122"/>
                  </a:lnTo>
                  <a:lnTo>
                    <a:pt x="18" y="93"/>
                  </a:lnTo>
                  <a:lnTo>
                    <a:pt x="36" y="65"/>
                  </a:lnTo>
                  <a:lnTo>
                    <a:pt x="53" y="4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0" y="26"/>
                  </a:lnTo>
                  <a:lnTo>
                    <a:pt x="32" y="52"/>
                  </a:lnTo>
                  <a:lnTo>
                    <a:pt x="16" y="7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87"/>
            <p:cNvSpPr/>
            <p:nvPr/>
          </p:nvSpPr>
          <p:spPr bwMode="auto">
            <a:xfrm>
              <a:off x="6499226" y="1730375"/>
              <a:ext cx="106363" cy="228600"/>
            </a:xfrm>
            <a:custGeom>
              <a:avLst/>
              <a:gdLst>
                <a:gd name="T0" fmla="*/ 3 w 67"/>
                <a:gd name="T1" fmla="*/ 144 h 144"/>
                <a:gd name="T2" fmla="*/ 3 w 67"/>
                <a:gd name="T3" fmla="*/ 144 h 144"/>
                <a:gd name="T4" fmla="*/ 17 w 67"/>
                <a:gd name="T5" fmla="*/ 110 h 144"/>
                <a:gd name="T6" fmla="*/ 33 w 67"/>
                <a:gd name="T7" fmla="*/ 77 h 144"/>
                <a:gd name="T8" fmla="*/ 49 w 67"/>
                <a:gd name="T9" fmla="*/ 46 h 144"/>
                <a:gd name="T10" fmla="*/ 67 w 67"/>
                <a:gd name="T11" fmla="*/ 15 h 144"/>
                <a:gd name="T12" fmla="*/ 65 w 67"/>
                <a:gd name="T13" fmla="*/ 0 h 144"/>
                <a:gd name="T14" fmla="*/ 65 w 67"/>
                <a:gd name="T15" fmla="*/ 0 h 144"/>
                <a:gd name="T16" fmla="*/ 47 w 67"/>
                <a:gd name="T17" fmla="*/ 31 h 144"/>
                <a:gd name="T18" fmla="*/ 30 w 67"/>
                <a:gd name="T19" fmla="*/ 63 h 144"/>
                <a:gd name="T20" fmla="*/ 15 w 67"/>
                <a:gd name="T21" fmla="*/ 95 h 144"/>
                <a:gd name="T22" fmla="*/ 0 w 67"/>
                <a:gd name="T23" fmla="*/ 126 h 144"/>
                <a:gd name="T24" fmla="*/ 3 w 67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44">
                  <a:moveTo>
                    <a:pt x="3" y="144"/>
                  </a:moveTo>
                  <a:lnTo>
                    <a:pt x="3" y="144"/>
                  </a:lnTo>
                  <a:lnTo>
                    <a:pt x="17" y="110"/>
                  </a:lnTo>
                  <a:lnTo>
                    <a:pt x="33" y="77"/>
                  </a:lnTo>
                  <a:lnTo>
                    <a:pt x="49" y="46"/>
                  </a:lnTo>
                  <a:lnTo>
                    <a:pt x="67" y="15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7" y="31"/>
                  </a:lnTo>
                  <a:lnTo>
                    <a:pt x="30" y="63"/>
                  </a:lnTo>
                  <a:lnTo>
                    <a:pt x="15" y="95"/>
                  </a:lnTo>
                  <a:lnTo>
                    <a:pt x="0" y="126"/>
                  </a:lnTo>
                  <a:lnTo>
                    <a:pt x="3" y="1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88"/>
            <p:cNvSpPr/>
            <p:nvPr/>
          </p:nvSpPr>
          <p:spPr bwMode="auto">
            <a:xfrm>
              <a:off x="6550026" y="1971675"/>
              <a:ext cx="112713" cy="274638"/>
            </a:xfrm>
            <a:custGeom>
              <a:avLst/>
              <a:gdLst>
                <a:gd name="T0" fmla="*/ 6 w 71"/>
                <a:gd name="T1" fmla="*/ 173 h 173"/>
                <a:gd name="T2" fmla="*/ 6 w 71"/>
                <a:gd name="T3" fmla="*/ 173 h 173"/>
                <a:gd name="T4" fmla="*/ 39 w 71"/>
                <a:gd name="T5" fmla="*/ 110 h 173"/>
                <a:gd name="T6" fmla="*/ 71 w 71"/>
                <a:gd name="T7" fmla="*/ 47 h 173"/>
                <a:gd name="T8" fmla="*/ 69 w 71"/>
                <a:gd name="T9" fmla="*/ 31 h 173"/>
                <a:gd name="T10" fmla="*/ 69 w 71"/>
                <a:gd name="T11" fmla="*/ 31 h 173"/>
                <a:gd name="T12" fmla="*/ 12 w 71"/>
                <a:gd name="T13" fmla="*/ 141 h 173"/>
                <a:gd name="T14" fmla="*/ 12 w 71"/>
                <a:gd name="T15" fmla="*/ 141 h 173"/>
                <a:gd name="T16" fmla="*/ 38 w 71"/>
                <a:gd name="T17" fmla="*/ 78 h 173"/>
                <a:gd name="T18" fmla="*/ 65 w 71"/>
                <a:gd name="T19" fmla="*/ 17 h 173"/>
                <a:gd name="T20" fmla="*/ 62 w 71"/>
                <a:gd name="T21" fmla="*/ 0 h 173"/>
                <a:gd name="T22" fmla="*/ 62 w 71"/>
                <a:gd name="T23" fmla="*/ 0 h 173"/>
                <a:gd name="T24" fmla="*/ 31 w 71"/>
                <a:gd name="T25" fmla="*/ 71 h 173"/>
                <a:gd name="T26" fmla="*/ 0 w 71"/>
                <a:gd name="T27" fmla="*/ 143 h 173"/>
                <a:gd name="T28" fmla="*/ 6 w 71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73">
                  <a:moveTo>
                    <a:pt x="6" y="173"/>
                  </a:moveTo>
                  <a:lnTo>
                    <a:pt x="6" y="173"/>
                  </a:lnTo>
                  <a:lnTo>
                    <a:pt x="39" y="110"/>
                  </a:lnTo>
                  <a:lnTo>
                    <a:pt x="71" y="47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38" y="78"/>
                  </a:lnTo>
                  <a:lnTo>
                    <a:pt x="65" y="17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71"/>
                  </a:lnTo>
                  <a:lnTo>
                    <a:pt x="0" y="143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89"/>
            <p:cNvSpPr/>
            <p:nvPr/>
          </p:nvSpPr>
          <p:spPr bwMode="auto">
            <a:xfrm>
              <a:off x="6569076" y="2111375"/>
              <a:ext cx="111125" cy="214313"/>
            </a:xfrm>
            <a:custGeom>
              <a:avLst/>
              <a:gdLst>
                <a:gd name="T0" fmla="*/ 4 w 70"/>
                <a:gd name="T1" fmla="*/ 135 h 135"/>
                <a:gd name="T2" fmla="*/ 4 w 70"/>
                <a:gd name="T3" fmla="*/ 135 h 135"/>
                <a:gd name="T4" fmla="*/ 70 w 70"/>
                <a:gd name="T5" fmla="*/ 15 h 135"/>
                <a:gd name="T6" fmla="*/ 66 w 70"/>
                <a:gd name="T7" fmla="*/ 0 h 135"/>
                <a:gd name="T8" fmla="*/ 66 w 70"/>
                <a:gd name="T9" fmla="*/ 0 h 135"/>
                <a:gd name="T10" fmla="*/ 0 w 70"/>
                <a:gd name="T11" fmla="*/ 119 h 135"/>
                <a:gd name="T12" fmla="*/ 4 w 70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5">
                  <a:moveTo>
                    <a:pt x="4" y="135"/>
                  </a:moveTo>
                  <a:lnTo>
                    <a:pt x="4" y="135"/>
                  </a:lnTo>
                  <a:lnTo>
                    <a:pt x="70" y="15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19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90"/>
            <p:cNvSpPr/>
            <p:nvPr/>
          </p:nvSpPr>
          <p:spPr bwMode="auto">
            <a:xfrm>
              <a:off x="5962651" y="3443288"/>
              <a:ext cx="130175" cy="168275"/>
            </a:xfrm>
            <a:custGeom>
              <a:avLst/>
              <a:gdLst>
                <a:gd name="T0" fmla="*/ 15 w 82"/>
                <a:gd name="T1" fmla="*/ 101 h 106"/>
                <a:gd name="T2" fmla="*/ 15 w 82"/>
                <a:gd name="T3" fmla="*/ 101 h 106"/>
                <a:gd name="T4" fmla="*/ 48 w 82"/>
                <a:gd name="T5" fmla="*/ 51 h 106"/>
                <a:gd name="T6" fmla="*/ 82 w 82"/>
                <a:gd name="T7" fmla="*/ 0 h 106"/>
                <a:gd name="T8" fmla="*/ 69 w 82"/>
                <a:gd name="T9" fmla="*/ 4 h 106"/>
                <a:gd name="T10" fmla="*/ 69 w 82"/>
                <a:gd name="T11" fmla="*/ 4 h 106"/>
                <a:gd name="T12" fmla="*/ 1 w 82"/>
                <a:gd name="T13" fmla="*/ 103 h 106"/>
                <a:gd name="T14" fmla="*/ 1 w 82"/>
                <a:gd name="T15" fmla="*/ 103 h 106"/>
                <a:gd name="T16" fmla="*/ 0 w 82"/>
                <a:gd name="T17" fmla="*/ 106 h 106"/>
                <a:gd name="T18" fmla="*/ 13 w 82"/>
                <a:gd name="T19" fmla="*/ 103 h 106"/>
                <a:gd name="T20" fmla="*/ 13 w 82"/>
                <a:gd name="T21" fmla="*/ 103 h 106"/>
                <a:gd name="T22" fmla="*/ 15 w 82"/>
                <a:gd name="T23" fmla="*/ 101 h 106"/>
                <a:gd name="T24" fmla="*/ 15 w 82"/>
                <a:gd name="T2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06">
                  <a:moveTo>
                    <a:pt x="15" y="101"/>
                  </a:moveTo>
                  <a:lnTo>
                    <a:pt x="15" y="101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6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5" y="101"/>
                  </a:lnTo>
                  <a:lnTo>
                    <a:pt x="15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91"/>
            <p:cNvSpPr/>
            <p:nvPr/>
          </p:nvSpPr>
          <p:spPr bwMode="auto">
            <a:xfrm>
              <a:off x="5995988" y="3435350"/>
              <a:ext cx="139700" cy="169863"/>
            </a:xfrm>
            <a:custGeom>
              <a:avLst/>
              <a:gdLst>
                <a:gd name="T0" fmla="*/ 73 w 88"/>
                <a:gd name="T1" fmla="*/ 3 h 107"/>
                <a:gd name="T2" fmla="*/ 73 w 88"/>
                <a:gd name="T3" fmla="*/ 3 h 107"/>
                <a:gd name="T4" fmla="*/ 37 w 88"/>
                <a:gd name="T5" fmla="*/ 56 h 107"/>
                <a:gd name="T6" fmla="*/ 0 w 88"/>
                <a:gd name="T7" fmla="*/ 107 h 107"/>
                <a:gd name="T8" fmla="*/ 13 w 88"/>
                <a:gd name="T9" fmla="*/ 105 h 107"/>
                <a:gd name="T10" fmla="*/ 13 w 88"/>
                <a:gd name="T11" fmla="*/ 105 h 107"/>
                <a:gd name="T12" fmla="*/ 50 w 88"/>
                <a:gd name="T13" fmla="*/ 52 h 107"/>
                <a:gd name="T14" fmla="*/ 88 w 88"/>
                <a:gd name="T15" fmla="*/ 0 h 107"/>
                <a:gd name="T16" fmla="*/ 73 w 88"/>
                <a:gd name="T1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7">
                  <a:moveTo>
                    <a:pt x="73" y="3"/>
                  </a:moveTo>
                  <a:lnTo>
                    <a:pt x="73" y="3"/>
                  </a:lnTo>
                  <a:lnTo>
                    <a:pt x="37" y="56"/>
                  </a:lnTo>
                  <a:lnTo>
                    <a:pt x="0" y="107"/>
                  </a:lnTo>
                  <a:lnTo>
                    <a:pt x="13" y="105"/>
                  </a:lnTo>
                  <a:lnTo>
                    <a:pt x="13" y="105"/>
                  </a:lnTo>
                  <a:lnTo>
                    <a:pt x="50" y="52"/>
                  </a:lnTo>
                  <a:lnTo>
                    <a:pt x="88" y="0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92"/>
            <p:cNvSpPr/>
            <p:nvPr/>
          </p:nvSpPr>
          <p:spPr bwMode="auto">
            <a:xfrm>
              <a:off x="6699251" y="2690813"/>
              <a:ext cx="98425" cy="307975"/>
            </a:xfrm>
            <a:custGeom>
              <a:avLst/>
              <a:gdLst>
                <a:gd name="T0" fmla="*/ 21 w 62"/>
                <a:gd name="T1" fmla="*/ 122 h 194"/>
                <a:gd name="T2" fmla="*/ 21 w 62"/>
                <a:gd name="T3" fmla="*/ 122 h 194"/>
                <a:gd name="T4" fmla="*/ 11 w 62"/>
                <a:gd name="T5" fmla="*/ 149 h 194"/>
                <a:gd name="T6" fmla="*/ 0 w 62"/>
                <a:gd name="T7" fmla="*/ 176 h 194"/>
                <a:gd name="T8" fmla="*/ 3 w 62"/>
                <a:gd name="T9" fmla="*/ 194 h 194"/>
                <a:gd name="T10" fmla="*/ 3 w 62"/>
                <a:gd name="T11" fmla="*/ 194 h 194"/>
                <a:gd name="T12" fmla="*/ 21 w 62"/>
                <a:gd name="T13" fmla="*/ 153 h 194"/>
                <a:gd name="T14" fmla="*/ 37 w 62"/>
                <a:gd name="T15" fmla="*/ 113 h 194"/>
                <a:gd name="T16" fmla="*/ 44 w 62"/>
                <a:gd name="T17" fmla="*/ 92 h 194"/>
                <a:gd name="T18" fmla="*/ 51 w 62"/>
                <a:gd name="T19" fmla="*/ 71 h 194"/>
                <a:gd name="T20" fmla="*/ 57 w 62"/>
                <a:gd name="T21" fmla="*/ 51 h 194"/>
                <a:gd name="T22" fmla="*/ 62 w 62"/>
                <a:gd name="T23" fmla="*/ 30 h 194"/>
                <a:gd name="T24" fmla="*/ 55 w 62"/>
                <a:gd name="T25" fmla="*/ 0 h 194"/>
                <a:gd name="T26" fmla="*/ 55 w 62"/>
                <a:gd name="T27" fmla="*/ 0 h 194"/>
                <a:gd name="T28" fmla="*/ 49 w 62"/>
                <a:gd name="T29" fmla="*/ 31 h 194"/>
                <a:gd name="T30" fmla="*/ 42 w 62"/>
                <a:gd name="T31" fmla="*/ 62 h 194"/>
                <a:gd name="T32" fmla="*/ 32 w 62"/>
                <a:gd name="T33" fmla="*/ 92 h 194"/>
                <a:gd name="T34" fmla="*/ 21 w 62"/>
                <a:gd name="T35" fmla="*/ 122 h 194"/>
                <a:gd name="T36" fmla="*/ 21 w 62"/>
                <a:gd name="T37" fmla="*/ 12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94">
                  <a:moveTo>
                    <a:pt x="21" y="122"/>
                  </a:moveTo>
                  <a:lnTo>
                    <a:pt x="21" y="122"/>
                  </a:lnTo>
                  <a:lnTo>
                    <a:pt x="11" y="149"/>
                  </a:lnTo>
                  <a:lnTo>
                    <a:pt x="0" y="176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21" y="153"/>
                  </a:lnTo>
                  <a:lnTo>
                    <a:pt x="37" y="113"/>
                  </a:lnTo>
                  <a:lnTo>
                    <a:pt x="44" y="92"/>
                  </a:lnTo>
                  <a:lnTo>
                    <a:pt x="51" y="71"/>
                  </a:lnTo>
                  <a:lnTo>
                    <a:pt x="57" y="51"/>
                  </a:lnTo>
                  <a:lnTo>
                    <a:pt x="62" y="3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9" y="31"/>
                  </a:lnTo>
                  <a:lnTo>
                    <a:pt x="42" y="62"/>
                  </a:lnTo>
                  <a:lnTo>
                    <a:pt x="32" y="92"/>
                  </a:lnTo>
                  <a:lnTo>
                    <a:pt x="21" y="122"/>
                  </a:lnTo>
                  <a:lnTo>
                    <a:pt x="21" y="12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93"/>
            <p:cNvSpPr/>
            <p:nvPr/>
          </p:nvSpPr>
          <p:spPr bwMode="auto">
            <a:xfrm>
              <a:off x="6653213" y="2557463"/>
              <a:ext cx="112713" cy="198438"/>
            </a:xfrm>
            <a:custGeom>
              <a:avLst/>
              <a:gdLst>
                <a:gd name="T0" fmla="*/ 2 w 71"/>
                <a:gd name="T1" fmla="*/ 125 h 125"/>
                <a:gd name="T2" fmla="*/ 2 w 71"/>
                <a:gd name="T3" fmla="*/ 125 h 125"/>
                <a:gd name="T4" fmla="*/ 38 w 71"/>
                <a:gd name="T5" fmla="*/ 70 h 125"/>
                <a:gd name="T6" fmla="*/ 71 w 71"/>
                <a:gd name="T7" fmla="*/ 15 h 125"/>
                <a:gd name="T8" fmla="*/ 68 w 71"/>
                <a:gd name="T9" fmla="*/ 0 h 125"/>
                <a:gd name="T10" fmla="*/ 68 w 71"/>
                <a:gd name="T11" fmla="*/ 0 h 125"/>
                <a:gd name="T12" fmla="*/ 35 w 71"/>
                <a:gd name="T13" fmla="*/ 56 h 125"/>
                <a:gd name="T14" fmla="*/ 0 w 71"/>
                <a:gd name="T15" fmla="*/ 111 h 125"/>
                <a:gd name="T16" fmla="*/ 2 w 71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5">
                  <a:moveTo>
                    <a:pt x="2" y="125"/>
                  </a:moveTo>
                  <a:lnTo>
                    <a:pt x="2" y="125"/>
                  </a:lnTo>
                  <a:lnTo>
                    <a:pt x="38" y="70"/>
                  </a:lnTo>
                  <a:lnTo>
                    <a:pt x="71" y="15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5" y="56"/>
                  </a:lnTo>
                  <a:lnTo>
                    <a:pt x="0" y="111"/>
                  </a:lnTo>
                  <a:lnTo>
                    <a:pt x="2" y="1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94"/>
            <p:cNvSpPr/>
            <p:nvPr/>
          </p:nvSpPr>
          <p:spPr bwMode="auto">
            <a:xfrm>
              <a:off x="6359526" y="3376613"/>
              <a:ext cx="95250" cy="158750"/>
            </a:xfrm>
            <a:custGeom>
              <a:avLst/>
              <a:gdLst>
                <a:gd name="T0" fmla="*/ 60 w 60"/>
                <a:gd name="T1" fmla="*/ 0 h 100"/>
                <a:gd name="T2" fmla="*/ 48 w 60"/>
                <a:gd name="T3" fmla="*/ 2 h 100"/>
                <a:gd name="T4" fmla="*/ 48 w 60"/>
                <a:gd name="T5" fmla="*/ 2 h 100"/>
                <a:gd name="T6" fmla="*/ 34 w 60"/>
                <a:gd name="T7" fmla="*/ 29 h 100"/>
                <a:gd name="T8" fmla="*/ 34 w 60"/>
                <a:gd name="T9" fmla="*/ 29 h 100"/>
                <a:gd name="T10" fmla="*/ 0 w 60"/>
                <a:gd name="T11" fmla="*/ 100 h 100"/>
                <a:gd name="T12" fmla="*/ 12 w 60"/>
                <a:gd name="T13" fmla="*/ 98 h 100"/>
                <a:gd name="T14" fmla="*/ 12 w 60"/>
                <a:gd name="T15" fmla="*/ 98 h 100"/>
                <a:gd name="T16" fmla="*/ 37 w 60"/>
                <a:gd name="T17" fmla="*/ 47 h 100"/>
                <a:gd name="T18" fmla="*/ 37 w 60"/>
                <a:gd name="T19" fmla="*/ 47 h 100"/>
                <a:gd name="T20" fmla="*/ 60 w 60"/>
                <a:gd name="T21" fmla="*/ 0 h 100"/>
                <a:gd name="T22" fmla="*/ 60 w 60"/>
                <a:gd name="T2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00">
                  <a:moveTo>
                    <a:pt x="60" y="0"/>
                  </a:moveTo>
                  <a:lnTo>
                    <a:pt x="48" y="2"/>
                  </a:lnTo>
                  <a:lnTo>
                    <a:pt x="48" y="2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95"/>
            <p:cNvSpPr/>
            <p:nvPr/>
          </p:nvSpPr>
          <p:spPr bwMode="auto">
            <a:xfrm>
              <a:off x="6619876" y="2319338"/>
              <a:ext cx="101600" cy="266700"/>
            </a:xfrm>
            <a:custGeom>
              <a:avLst/>
              <a:gdLst>
                <a:gd name="T0" fmla="*/ 4 w 64"/>
                <a:gd name="T1" fmla="*/ 168 h 168"/>
                <a:gd name="T2" fmla="*/ 4 w 64"/>
                <a:gd name="T3" fmla="*/ 168 h 168"/>
                <a:gd name="T4" fmla="*/ 34 w 64"/>
                <a:gd name="T5" fmla="*/ 95 h 168"/>
                <a:gd name="T6" fmla="*/ 64 w 64"/>
                <a:gd name="T7" fmla="*/ 19 h 168"/>
                <a:gd name="T8" fmla="*/ 60 w 64"/>
                <a:gd name="T9" fmla="*/ 0 h 168"/>
                <a:gd name="T10" fmla="*/ 60 w 64"/>
                <a:gd name="T11" fmla="*/ 0 h 168"/>
                <a:gd name="T12" fmla="*/ 31 w 64"/>
                <a:gd name="T13" fmla="*/ 76 h 168"/>
                <a:gd name="T14" fmla="*/ 0 w 64"/>
                <a:gd name="T15" fmla="*/ 151 h 168"/>
                <a:gd name="T16" fmla="*/ 4 w 64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8">
                  <a:moveTo>
                    <a:pt x="4" y="168"/>
                  </a:moveTo>
                  <a:lnTo>
                    <a:pt x="4" y="168"/>
                  </a:lnTo>
                  <a:lnTo>
                    <a:pt x="34" y="95"/>
                  </a:lnTo>
                  <a:lnTo>
                    <a:pt x="64" y="1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1" y="76"/>
                  </a:lnTo>
                  <a:lnTo>
                    <a:pt x="0" y="151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96"/>
            <p:cNvSpPr/>
            <p:nvPr/>
          </p:nvSpPr>
          <p:spPr bwMode="auto">
            <a:xfrm>
              <a:off x="6683376" y="2643188"/>
              <a:ext cx="100013" cy="273050"/>
            </a:xfrm>
            <a:custGeom>
              <a:avLst/>
              <a:gdLst>
                <a:gd name="T0" fmla="*/ 0 w 63"/>
                <a:gd name="T1" fmla="*/ 157 h 172"/>
                <a:gd name="T2" fmla="*/ 3 w 63"/>
                <a:gd name="T3" fmla="*/ 172 h 172"/>
                <a:gd name="T4" fmla="*/ 3 w 63"/>
                <a:gd name="T5" fmla="*/ 172 h 172"/>
                <a:gd name="T6" fmla="*/ 19 w 63"/>
                <a:gd name="T7" fmla="*/ 138 h 172"/>
                <a:gd name="T8" fmla="*/ 34 w 63"/>
                <a:gd name="T9" fmla="*/ 103 h 172"/>
                <a:gd name="T10" fmla="*/ 47 w 63"/>
                <a:gd name="T11" fmla="*/ 67 h 172"/>
                <a:gd name="T12" fmla="*/ 59 w 63"/>
                <a:gd name="T13" fmla="*/ 32 h 172"/>
                <a:gd name="T14" fmla="*/ 59 w 63"/>
                <a:gd name="T15" fmla="*/ 32 h 172"/>
                <a:gd name="T16" fmla="*/ 63 w 63"/>
                <a:gd name="T17" fmla="*/ 21 h 172"/>
                <a:gd name="T18" fmla="*/ 59 w 63"/>
                <a:gd name="T19" fmla="*/ 0 h 172"/>
                <a:gd name="T20" fmla="*/ 59 w 63"/>
                <a:gd name="T21" fmla="*/ 0 h 172"/>
                <a:gd name="T22" fmla="*/ 53 w 63"/>
                <a:gd name="T23" fmla="*/ 21 h 172"/>
                <a:gd name="T24" fmla="*/ 53 w 63"/>
                <a:gd name="T25" fmla="*/ 21 h 172"/>
                <a:gd name="T26" fmla="*/ 41 w 63"/>
                <a:gd name="T27" fmla="*/ 55 h 172"/>
                <a:gd name="T28" fmla="*/ 29 w 63"/>
                <a:gd name="T29" fmla="*/ 89 h 172"/>
                <a:gd name="T30" fmla="*/ 15 w 63"/>
                <a:gd name="T31" fmla="*/ 123 h 172"/>
                <a:gd name="T32" fmla="*/ 0 w 63"/>
                <a:gd name="T33" fmla="*/ 157 h 172"/>
                <a:gd name="T34" fmla="*/ 0 w 63"/>
                <a:gd name="T35" fmla="*/ 1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72">
                  <a:moveTo>
                    <a:pt x="0" y="157"/>
                  </a:moveTo>
                  <a:lnTo>
                    <a:pt x="3" y="172"/>
                  </a:lnTo>
                  <a:lnTo>
                    <a:pt x="3" y="172"/>
                  </a:lnTo>
                  <a:lnTo>
                    <a:pt x="19" y="138"/>
                  </a:lnTo>
                  <a:lnTo>
                    <a:pt x="34" y="103"/>
                  </a:lnTo>
                  <a:lnTo>
                    <a:pt x="47" y="67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63" y="21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41" y="55"/>
                  </a:lnTo>
                  <a:lnTo>
                    <a:pt x="29" y="89"/>
                  </a:lnTo>
                  <a:lnTo>
                    <a:pt x="15" y="123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97"/>
            <p:cNvSpPr/>
            <p:nvPr/>
          </p:nvSpPr>
          <p:spPr bwMode="auto">
            <a:xfrm>
              <a:off x="6446838" y="3357563"/>
              <a:ext cx="93663" cy="160338"/>
            </a:xfrm>
            <a:custGeom>
              <a:avLst/>
              <a:gdLst>
                <a:gd name="T0" fmla="*/ 48 w 59"/>
                <a:gd name="T1" fmla="*/ 3 h 101"/>
                <a:gd name="T2" fmla="*/ 48 w 59"/>
                <a:gd name="T3" fmla="*/ 3 h 101"/>
                <a:gd name="T4" fmla="*/ 25 w 59"/>
                <a:gd name="T5" fmla="*/ 52 h 101"/>
                <a:gd name="T6" fmla="*/ 0 w 59"/>
                <a:gd name="T7" fmla="*/ 101 h 101"/>
                <a:gd name="T8" fmla="*/ 12 w 59"/>
                <a:gd name="T9" fmla="*/ 98 h 101"/>
                <a:gd name="T10" fmla="*/ 12 w 59"/>
                <a:gd name="T11" fmla="*/ 98 h 101"/>
                <a:gd name="T12" fmla="*/ 36 w 59"/>
                <a:gd name="T13" fmla="*/ 49 h 101"/>
                <a:gd name="T14" fmla="*/ 59 w 59"/>
                <a:gd name="T15" fmla="*/ 0 h 101"/>
                <a:gd name="T16" fmla="*/ 48 w 59"/>
                <a:gd name="T17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01">
                  <a:moveTo>
                    <a:pt x="48" y="3"/>
                  </a:moveTo>
                  <a:lnTo>
                    <a:pt x="48" y="3"/>
                  </a:lnTo>
                  <a:lnTo>
                    <a:pt x="25" y="52"/>
                  </a:lnTo>
                  <a:lnTo>
                    <a:pt x="0" y="101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6" y="49"/>
                  </a:lnTo>
                  <a:lnTo>
                    <a:pt x="59" y="0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98"/>
            <p:cNvSpPr/>
            <p:nvPr/>
          </p:nvSpPr>
          <p:spPr bwMode="auto">
            <a:xfrm>
              <a:off x="6743701" y="3124200"/>
              <a:ext cx="128588" cy="301625"/>
            </a:xfrm>
            <a:custGeom>
              <a:avLst/>
              <a:gdLst>
                <a:gd name="T0" fmla="*/ 25 w 81"/>
                <a:gd name="T1" fmla="*/ 139 h 190"/>
                <a:gd name="T2" fmla="*/ 25 w 81"/>
                <a:gd name="T3" fmla="*/ 139 h 190"/>
                <a:gd name="T4" fmla="*/ 0 w 81"/>
                <a:gd name="T5" fmla="*/ 190 h 190"/>
                <a:gd name="T6" fmla="*/ 0 w 81"/>
                <a:gd name="T7" fmla="*/ 190 h 190"/>
                <a:gd name="T8" fmla="*/ 19 w 81"/>
                <a:gd name="T9" fmla="*/ 176 h 190"/>
                <a:gd name="T10" fmla="*/ 19 w 81"/>
                <a:gd name="T11" fmla="*/ 176 h 190"/>
                <a:gd name="T12" fmla="*/ 31 w 81"/>
                <a:gd name="T13" fmla="*/ 149 h 190"/>
                <a:gd name="T14" fmla="*/ 31 w 81"/>
                <a:gd name="T15" fmla="*/ 149 h 190"/>
                <a:gd name="T16" fmla="*/ 58 w 81"/>
                <a:gd name="T17" fmla="*/ 90 h 190"/>
                <a:gd name="T18" fmla="*/ 70 w 81"/>
                <a:gd name="T19" fmla="*/ 61 h 190"/>
                <a:gd name="T20" fmla="*/ 81 w 81"/>
                <a:gd name="T21" fmla="*/ 30 h 190"/>
                <a:gd name="T22" fmla="*/ 81 w 81"/>
                <a:gd name="T23" fmla="*/ 30 h 190"/>
                <a:gd name="T24" fmla="*/ 81 w 81"/>
                <a:gd name="T25" fmla="*/ 15 h 190"/>
                <a:gd name="T26" fmla="*/ 80 w 81"/>
                <a:gd name="T27" fmla="*/ 0 h 190"/>
                <a:gd name="T28" fmla="*/ 80 w 81"/>
                <a:gd name="T29" fmla="*/ 0 h 190"/>
                <a:gd name="T30" fmla="*/ 75 w 81"/>
                <a:gd name="T31" fmla="*/ 19 h 190"/>
                <a:gd name="T32" fmla="*/ 69 w 81"/>
                <a:gd name="T33" fmla="*/ 36 h 190"/>
                <a:gd name="T34" fmla="*/ 56 w 81"/>
                <a:gd name="T35" fmla="*/ 70 h 190"/>
                <a:gd name="T36" fmla="*/ 41 w 81"/>
                <a:gd name="T37" fmla="*/ 105 h 190"/>
                <a:gd name="T38" fmla="*/ 25 w 81"/>
                <a:gd name="T39" fmla="*/ 139 h 190"/>
                <a:gd name="T40" fmla="*/ 25 w 81"/>
                <a:gd name="T41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190">
                  <a:moveTo>
                    <a:pt x="25" y="139"/>
                  </a:moveTo>
                  <a:lnTo>
                    <a:pt x="25" y="139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31" y="149"/>
                  </a:lnTo>
                  <a:lnTo>
                    <a:pt x="31" y="149"/>
                  </a:lnTo>
                  <a:lnTo>
                    <a:pt x="58" y="90"/>
                  </a:lnTo>
                  <a:lnTo>
                    <a:pt x="70" y="61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1" y="15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5" y="19"/>
                  </a:lnTo>
                  <a:lnTo>
                    <a:pt x="69" y="36"/>
                  </a:lnTo>
                  <a:lnTo>
                    <a:pt x="56" y="70"/>
                  </a:lnTo>
                  <a:lnTo>
                    <a:pt x="41" y="105"/>
                  </a:lnTo>
                  <a:lnTo>
                    <a:pt x="25" y="139"/>
                  </a:lnTo>
                  <a:lnTo>
                    <a:pt x="25" y="13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99"/>
            <p:cNvSpPr>
              <a:spLocks noEditPoints="1"/>
            </p:cNvSpPr>
            <p:nvPr/>
          </p:nvSpPr>
          <p:spPr bwMode="auto">
            <a:xfrm>
              <a:off x="6611938" y="2932113"/>
              <a:ext cx="252413" cy="554038"/>
            </a:xfrm>
            <a:custGeom>
              <a:avLst/>
              <a:gdLst>
                <a:gd name="T0" fmla="*/ 72 w 159"/>
                <a:gd name="T1" fmla="*/ 216 h 349"/>
                <a:gd name="T2" fmla="*/ 47 w 159"/>
                <a:gd name="T3" fmla="*/ 261 h 349"/>
                <a:gd name="T4" fmla="*/ 22 w 159"/>
                <a:gd name="T5" fmla="*/ 306 h 349"/>
                <a:gd name="T6" fmla="*/ 0 w 159"/>
                <a:gd name="T7" fmla="*/ 349 h 349"/>
                <a:gd name="T8" fmla="*/ 14 w 159"/>
                <a:gd name="T9" fmla="*/ 346 h 349"/>
                <a:gd name="T10" fmla="*/ 27 w 159"/>
                <a:gd name="T11" fmla="*/ 319 h 349"/>
                <a:gd name="T12" fmla="*/ 55 w 159"/>
                <a:gd name="T13" fmla="*/ 265 h 349"/>
                <a:gd name="T14" fmla="*/ 22 w 159"/>
                <a:gd name="T15" fmla="*/ 343 h 349"/>
                <a:gd name="T16" fmla="*/ 37 w 159"/>
                <a:gd name="T17" fmla="*/ 338 h 349"/>
                <a:gd name="T18" fmla="*/ 50 w 159"/>
                <a:gd name="T19" fmla="*/ 309 h 349"/>
                <a:gd name="T20" fmla="*/ 74 w 159"/>
                <a:gd name="T21" fmla="*/ 249 h 349"/>
                <a:gd name="T22" fmla="*/ 83 w 159"/>
                <a:gd name="T23" fmla="*/ 218 h 349"/>
                <a:gd name="T24" fmla="*/ 112 w 159"/>
                <a:gd name="T25" fmla="*/ 180 h 349"/>
                <a:gd name="T26" fmla="*/ 97 w 159"/>
                <a:gd name="T27" fmla="*/ 211 h 349"/>
                <a:gd name="T28" fmla="*/ 83 w 159"/>
                <a:gd name="T29" fmla="*/ 242 h 349"/>
                <a:gd name="T30" fmla="*/ 85 w 159"/>
                <a:gd name="T31" fmla="*/ 246 h 349"/>
                <a:gd name="T32" fmla="*/ 91 w 159"/>
                <a:gd name="T33" fmla="*/ 246 h 349"/>
                <a:gd name="T34" fmla="*/ 102 w 159"/>
                <a:gd name="T35" fmla="*/ 238 h 349"/>
                <a:gd name="T36" fmla="*/ 119 w 159"/>
                <a:gd name="T37" fmla="*/ 218 h 349"/>
                <a:gd name="T38" fmla="*/ 130 w 159"/>
                <a:gd name="T39" fmla="*/ 196 h 349"/>
                <a:gd name="T40" fmla="*/ 136 w 159"/>
                <a:gd name="T41" fmla="*/ 170 h 349"/>
                <a:gd name="T42" fmla="*/ 136 w 159"/>
                <a:gd name="T43" fmla="*/ 158 h 349"/>
                <a:gd name="T44" fmla="*/ 151 w 159"/>
                <a:gd name="T45" fmla="*/ 135 h 349"/>
                <a:gd name="T46" fmla="*/ 151 w 159"/>
                <a:gd name="T47" fmla="*/ 130 h 349"/>
                <a:gd name="T48" fmla="*/ 147 w 159"/>
                <a:gd name="T49" fmla="*/ 128 h 349"/>
                <a:gd name="T50" fmla="*/ 159 w 159"/>
                <a:gd name="T51" fmla="*/ 104 h 349"/>
                <a:gd name="T52" fmla="*/ 157 w 159"/>
                <a:gd name="T53" fmla="*/ 90 h 349"/>
                <a:gd name="T54" fmla="*/ 123 w 159"/>
                <a:gd name="T55" fmla="*/ 156 h 349"/>
                <a:gd name="T56" fmla="*/ 106 w 159"/>
                <a:gd name="T57" fmla="*/ 173 h 349"/>
                <a:gd name="T58" fmla="*/ 91 w 159"/>
                <a:gd name="T59" fmla="*/ 190 h 349"/>
                <a:gd name="T60" fmla="*/ 117 w 159"/>
                <a:gd name="T61" fmla="*/ 106 h 349"/>
                <a:gd name="T62" fmla="*/ 143 w 159"/>
                <a:gd name="T63" fmla="*/ 21 h 349"/>
                <a:gd name="T64" fmla="*/ 140 w 159"/>
                <a:gd name="T65" fmla="*/ 0 h 349"/>
                <a:gd name="T66" fmla="*/ 112 w 159"/>
                <a:gd name="T67" fmla="*/ 92 h 349"/>
                <a:gd name="T68" fmla="*/ 82 w 159"/>
                <a:gd name="T69" fmla="*/ 184 h 349"/>
                <a:gd name="T70" fmla="*/ 72 w 159"/>
                <a:gd name="T71" fmla="*/ 216 h 349"/>
                <a:gd name="T72" fmla="*/ 101 w 159"/>
                <a:gd name="T73" fmla="*/ 226 h 349"/>
                <a:gd name="T74" fmla="*/ 113 w 159"/>
                <a:gd name="T75" fmla="*/ 201 h 349"/>
                <a:gd name="T76" fmla="*/ 125 w 159"/>
                <a:gd name="T77" fmla="*/ 177 h 349"/>
                <a:gd name="T78" fmla="*/ 117 w 159"/>
                <a:gd name="T79" fmla="*/ 202 h 349"/>
                <a:gd name="T80" fmla="*/ 101 w 159"/>
                <a:gd name="T81" fmla="*/ 2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349">
                  <a:moveTo>
                    <a:pt x="72" y="216"/>
                  </a:moveTo>
                  <a:lnTo>
                    <a:pt x="72" y="216"/>
                  </a:lnTo>
                  <a:lnTo>
                    <a:pt x="59" y="239"/>
                  </a:lnTo>
                  <a:lnTo>
                    <a:pt x="47" y="261"/>
                  </a:lnTo>
                  <a:lnTo>
                    <a:pt x="22" y="306"/>
                  </a:lnTo>
                  <a:lnTo>
                    <a:pt x="22" y="306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4" y="346"/>
                  </a:lnTo>
                  <a:lnTo>
                    <a:pt x="14" y="346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39" y="304"/>
                  </a:lnTo>
                  <a:lnTo>
                    <a:pt x="22" y="343"/>
                  </a:lnTo>
                  <a:lnTo>
                    <a:pt x="22" y="343"/>
                  </a:lnTo>
                  <a:lnTo>
                    <a:pt x="37" y="338"/>
                  </a:lnTo>
                  <a:lnTo>
                    <a:pt x="37" y="338"/>
                  </a:lnTo>
                  <a:lnTo>
                    <a:pt x="50" y="309"/>
                  </a:lnTo>
                  <a:lnTo>
                    <a:pt x="63" y="280"/>
                  </a:lnTo>
                  <a:lnTo>
                    <a:pt x="74" y="249"/>
                  </a:lnTo>
                  <a:lnTo>
                    <a:pt x="83" y="218"/>
                  </a:lnTo>
                  <a:lnTo>
                    <a:pt x="83" y="218"/>
                  </a:lnTo>
                  <a:lnTo>
                    <a:pt x="97" y="199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97" y="211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4"/>
                  </a:lnTo>
                  <a:lnTo>
                    <a:pt x="85" y="246"/>
                  </a:lnTo>
                  <a:lnTo>
                    <a:pt x="88" y="248"/>
                  </a:lnTo>
                  <a:lnTo>
                    <a:pt x="91" y="246"/>
                  </a:lnTo>
                  <a:lnTo>
                    <a:pt x="91" y="246"/>
                  </a:lnTo>
                  <a:lnTo>
                    <a:pt x="102" y="238"/>
                  </a:lnTo>
                  <a:lnTo>
                    <a:pt x="110" y="229"/>
                  </a:lnTo>
                  <a:lnTo>
                    <a:pt x="119" y="218"/>
                  </a:lnTo>
                  <a:lnTo>
                    <a:pt x="125" y="207"/>
                  </a:lnTo>
                  <a:lnTo>
                    <a:pt x="130" y="196"/>
                  </a:lnTo>
                  <a:lnTo>
                    <a:pt x="134" y="184"/>
                  </a:lnTo>
                  <a:lnTo>
                    <a:pt x="136" y="170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51" y="135"/>
                  </a:lnTo>
                  <a:lnTo>
                    <a:pt x="151" y="135"/>
                  </a:lnTo>
                  <a:lnTo>
                    <a:pt x="152" y="133"/>
                  </a:lnTo>
                  <a:lnTo>
                    <a:pt x="151" y="130"/>
                  </a:lnTo>
                  <a:lnTo>
                    <a:pt x="150" y="128"/>
                  </a:lnTo>
                  <a:lnTo>
                    <a:pt x="147" y="128"/>
                  </a:lnTo>
                  <a:lnTo>
                    <a:pt x="147" y="128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57" y="90"/>
                  </a:lnTo>
                  <a:lnTo>
                    <a:pt x="139" y="123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06" y="173"/>
                  </a:lnTo>
                  <a:lnTo>
                    <a:pt x="91" y="190"/>
                  </a:lnTo>
                  <a:lnTo>
                    <a:pt x="91" y="190"/>
                  </a:lnTo>
                  <a:lnTo>
                    <a:pt x="103" y="147"/>
                  </a:lnTo>
                  <a:lnTo>
                    <a:pt x="117" y="106"/>
                  </a:lnTo>
                  <a:lnTo>
                    <a:pt x="131" y="64"/>
                  </a:lnTo>
                  <a:lnTo>
                    <a:pt x="143" y="2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6" y="47"/>
                  </a:lnTo>
                  <a:lnTo>
                    <a:pt x="112" y="92"/>
                  </a:lnTo>
                  <a:lnTo>
                    <a:pt x="97" y="139"/>
                  </a:lnTo>
                  <a:lnTo>
                    <a:pt x="82" y="184"/>
                  </a:lnTo>
                  <a:lnTo>
                    <a:pt x="82" y="184"/>
                  </a:lnTo>
                  <a:lnTo>
                    <a:pt x="72" y="216"/>
                  </a:lnTo>
                  <a:lnTo>
                    <a:pt x="72" y="216"/>
                  </a:lnTo>
                  <a:close/>
                  <a:moveTo>
                    <a:pt x="101" y="226"/>
                  </a:moveTo>
                  <a:lnTo>
                    <a:pt x="101" y="226"/>
                  </a:lnTo>
                  <a:lnTo>
                    <a:pt x="113" y="201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1" y="190"/>
                  </a:lnTo>
                  <a:lnTo>
                    <a:pt x="117" y="202"/>
                  </a:lnTo>
                  <a:lnTo>
                    <a:pt x="109" y="215"/>
                  </a:lnTo>
                  <a:lnTo>
                    <a:pt x="101" y="226"/>
                  </a:lnTo>
                  <a:lnTo>
                    <a:pt x="101" y="2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00"/>
            <p:cNvSpPr/>
            <p:nvPr/>
          </p:nvSpPr>
          <p:spPr bwMode="auto">
            <a:xfrm>
              <a:off x="5575301" y="3519488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8 w 81"/>
                <a:gd name="T3" fmla="*/ 3 h 104"/>
                <a:gd name="T4" fmla="*/ 68 w 81"/>
                <a:gd name="T5" fmla="*/ 3 h 104"/>
                <a:gd name="T6" fmla="*/ 32 w 81"/>
                <a:gd name="T7" fmla="*/ 53 h 104"/>
                <a:gd name="T8" fmla="*/ 16 w 81"/>
                <a:gd name="T9" fmla="*/ 79 h 104"/>
                <a:gd name="T10" fmla="*/ 0 w 81"/>
                <a:gd name="T11" fmla="*/ 104 h 104"/>
                <a:gd name="T12" fmla="*/ 14 w 81"/>
                <a:gd name="T13" fmla="*/ 102 h 104"/>
                <a:gd name="T14" fmla="*/ 14 w 81"/>
                <a:gd name="T15" fmla="*/ 102 h 104"/>
                <a:gd name="T16" fmla="*/ 30 w 81"/>
                <a:gd name="T17" fmla="*/ 76 h 104"/>
                <a:gd name="T18" fmla="*/ 45 w 81"/>
                <a:gd name="T19" fmla="*/ 50 h 104"/>
                <a:gd name="T20" fmla="*/ 81 w 81"/>
                <a:gd name="T21" fmla="*/ 0 h 104"/>
                <a:gd name="T22" fmla="*/ 81 w 81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0" y="104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30" y="76"/>
                  </a:lnTo>
                  <a:lnTo>
                    <a:pt x="45" y="5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01"/>
            <p:cNvSpPr/>
            <p:nvPr/>
          </p:nvSpPr>
          <p:spPr bwMode="auto">
            <a:xfrm>
              <a:off x="5929313" y="3451225"/>
              <a:ext cx="125413" cy="168275"/>
            </a:xfrm>
            <a:custGeom>
              <a:avLst/>
              <a:gdLst>
                <a:gd name="T0" fmla="*/ 65 w 79"/>
                <a:gd name="T1" fmla="*/ 3 h 106"/>
                <a:gd name="T2" fmla="*/ 65 w 79"/>
                <a:gd name="T3" fmla="*/ 3 h 106"/>
                <a:gd name="T4" fmla="*/ 33 w 79"/>
                <a:gd name="T5" fmla="*/ 54 h 106"/>
                <a:gd name="T6" fmla="*/ 0 w 79"/>
                <a:gd name="T7" fmla="*/ 106 h 106"/>
                <a:gd name="T8" fmla="*/ 14 w 79"/>
                <a:gd name="T9" fmla="*/ 102 h 106"/>
                <a:gd name="T10" fmla="*/ 14 w 79"/>
                <a:gd name="T11" fmla="*/ 102 h 106"/>
                <a:gd name="T12" fmla="*/ 47 w 79"/>
                <a:gd name="T13" fmla="*/ 52 h 106"/>
                <a:gd name="T14" fmla="*/ 79 w 79"/>
                <a:gd name="T15" fmla="*/ 0 h 106"/>
                <a:gd name="T16" fmla="*/ 65 w 79"/>
                <a:gd name="T1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6">
                  <a:moveTo>
                    <a:pt x="65" y="3"/>
                  </a:moveTo>
                  <a:lnTo>
                    <a:pt x="65" y="3"/>
                  </a:lnTo>
                  <a:lnTo>
                    <a:pt x="33" y="54"/>
                  </a:lnTo>
                  <a:lnTo>
                    <a:pt x="0" y="106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47" y="52"/>
                  </a:lnTo>
                  <a:lnTo>
                    <a:pt x="79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02"/>
            <p:cNvSpPr/>
            <p:nvPr/>
          </p:nvSpPr>
          <p:spPr bwMode="auto">
            <a:xfrm>
              <a:off x="5668963" y="3508375"/>
              <a:ext cx="93663" cy="158750"/>
            </a:xfrm>
            <a:custGeom>
              <a:avLst/>
              <a:gdLst>
                <a:gd name="T0" fmla="*/ 59 w 59"/>
                <a:gd name="T1" fmla="*/ 0 h 100"/>
                <a:gd name="T2" fmla="*/ 47 w 59"/>
                <a:gd name="T3" fmla="*/ 2 h 100"/>
                <a:gd name="T4" fmla="*/ 47 w 59"/>
                <a:gd name="T5" fmla="*/ 2 h 100"/>
                <a:gd name="T6" fmla="*/ 23 w 59"/>
                <a:gd name="T7" fmla="*/ 51 h 100"/>
                <a:gd name="T8" fmla="*/ 0 w 59"/>
                <a:gd name="T9" fmla="*/ 100 h 100"/>
                <a:gd name="T10" fmla="*/ 12 w 59"/>
                <a:gd name="T11" fmla="*/ 98 h 100"/>
                <a:gd name="T12" fmla="*/ 12 w 59"/>
                <a:gd name="T13" fmla="*/ 98 h 100"/>
                <a:gd name="T14" fmla="*/ 34 w 59"/>
                <a:gd name="T15" fmla="*/ 49 h 100"/>
                <a:gd name="T16" fmla="*/ 59 w 59"/>
                <a:gd name="T17" fmla="*/ 0 h 100"/>
                <a:gd name="T18" fmla="*/ 59 w 59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0">
                  <a:moveTo>
                    <a:pt x="59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23" y="51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4" y="49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03"/>
            <p:cNvSpPr/>
            <p:nvPr/>
          </p:nvSpPr>
          <p:spPr bwMode="auto">
            <a:xfrm>
              <a:off x="5737226" y="3478213"/>
              <a:ext cx="182563" cy="177800"/>
            </a:xfrm>
            <a:custGeom>
              <a:avLst/>
              <a:gdLst>
                <a:gd name="T0" fmla="*/ 99 w 115"/>
                <a:gd name="T1" fmla="*/ 3 h 112"/>
                <a:gd name="T2" fmla="*/ 99 w 115"/>
                <a:gd name="T3" fmla="*/ 3 h 112"/>
                <a:gd name="T4" fmla="*/ 49 w 115"/>
                <a:gd name="T5" fmla="*/ 57 h 112"/>
                <a:gd name="T6" fmla="*/ 0 w 115"/>
                <a:gd name="T7" fmla="*/ 112 h 112"/>
                <a:gd name="T8" fmla="*/ 15 w 115"/>
                <a:gd name="T9" fmla="*/ 108 h 112"/>
                <a:gd name="T10" fmla="*/ 15 w 115"/>
                <a:gd name="T11" fmla="*/ 108 h 112"/>
                <a:gd name="T12" fmla="*/ 65 w 115"/>
                <a:gd name="T13" fmla="*/ 54 h 112"/>
                <a:gd name="T14" fmla="*/ 115 w 115"/>
                <a:gd name="T15" fmla="*/ 0 h 112"/>
                <a:gd name="T16" fmla="*/ 99 w 115"/>
                <a:gd name="T1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99" y="3"/>
                  </a:moveTo>
                  <a:lnTo>
                    <a:pt x="99" y="3"/>
                  </a:lnTo>
                  <a:lnTo>
                    <a:pt x="49" y="57"/>
                  </a:lnTo>
                  <a:lnTo>
                    <a:pt x="0" y="112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65" y="54"/>
                  </a:lnTo>
                  <a:lnTo>
                    <a:pt x="115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04"/>
            <p:cNvSpPr/>
            <p:nvPr/>
          </p:nvSpPr>
          <p:spPr bwMode="auto">
            <a:xfrm>
              <a:off x="2786063" y="2006600"/>
              <a:ext cx="141288" cy="165100"/>
            </a:xfrm>
            <a:custGeom>
              <a:avLst/>
              <a:gdLst>
                <a:gd name="T0" fmla="*/ 80 w 89"/>
                <a:gd name="T1" fmla="*/ 58 h 104"/>
                <a:gd name="T2" fmla="*/ 70 w 89"/>
                <a:gd name="T3" fmla="*/ 66 h 104"/>
                <a:gd name="T4" fmla="*/ 38 w 89"/>
                <a:gd name="T5" fmla="*/ 83 h 104"/>
                <a:gd name="T6" fmla="*/ 44 w 89"/>
                <a:gd name="T7" fmla="*/ 66 h 104"/>
                <a:gd name="T8" fmla="*/ 48 w 89"/>
                <a:gd name="T9" fmla="*/ 39 h 104"/>
                <a:gd name="T10" fmla="*/ 47 w 89"/>
                <a:gd name="T11" fmla="*/ 22 h 104"/>
                <a:gd name="T12" fmla="*/ 44 w 89"/>
                <a:gd name="T13" fmla="*/ 14 h 104"/>
                <a:gd name="T14" fmla="*/ 40 w 89"/>
                <a:gd name="T15" fmla="*/ 8 h 104"/>
                <a:gd name="T16" fmla="*/ 31 w 89"/>
                <a:gd name="T17" fmla="*/ 3 h 104"/>
                <a:gd name="T18" fmla="*/ 22 w 89"/>
                <a:gd name="T19" fmla="*/ 0 h 104"/>
                <a:gd name="T20" fmla="*/ 14 w 89"/>
                <a:gd name="T21" fmla="*/ 1 h 104"/>
                <a:gd name="T22" fmla="*/ 9 w 89"/>
                <a:gd name="T23" fmla="*/ 5 h 104"/>
                <a:gd name="T24" fmla="*/ 3 w 89"/>
                <a:gd name="T25" fmla="*/ 12 h 104"/>
                <a:gd name="T26" fmla="*/ 0 w 89"/>
                <a:gd name="T27" fmla="*/ 22 h 104"/>
                <a:gd name="T28" fmla="*/ 0 w 89"/>
                <a:gd name="T29" fmla="*/ 33 h 104"/>
                <a:gd name="T30" fmla="*/ 2 w 89"/>
                <a:gd name="T31" fmla="*/ 38 h 104"/>
                <a:gd name="T32" fmla="*/ 4 w 89"/>
                <a:gd name="T33" fmla="*/ 41 h 104"/>
                <a:gd name="T34" fmla="*/ 10 w 89"/>
                <a:gd name="T35" fmla="*/ 38 h 104"/>
                <a:gd name="T36" fmla="*/ 10 w 89"/>
                <a:gd name="T37" fmla="*/ 33 h 104"/>
                <a:gd name="T38" fmla="*/ 10 w 89"/>
                <a:gd name="T39" fmla="*/ 27 h 104"/>
                <a:gd name="T40" fmla="*/ 14 w 89"/>
                <a:gd name="T41" fmla="*/ 16 h 104"/>
                <a:gd name="T42" fmla="*/ 24 w 89"/>
                <a:gd name="T43" fmla="*/ 11 h 104"/>
                <a:gd name="T44" fmla="*/ 33 w 89"/>
                <a:gd name="T45" fmla="*/ 16 h 104"/>
                <a:gd name="T46" fmla="*/ 37 w 89"/>
                <a:gd name="T47" fmla="*/ 22 h 104"/>
                <a:gd name="T48" fmla="*/ 38 w 89"/>
                <a:gd name="T49" fmla="*/ 36 h 104"/>
                <a:gd name="T50" fmla="*/ 37 w 89"/>
                <a:gd name="T51" fmla="*/ 49 h 104"/>
                <a:gd name="T52" fmla="*/ 31 w 89"/>
                <a:gd name="T53" fmla="*/ 74 h 104"/>
                <a:gd name="T54" fmla="*/ 22 w 89"/>
                <a:gd name="T55" fmla="*/ 97 h 104"/>
                <a:gd name="T56" fmla="*/ 21 w 89"/>
                <a:gd name="T57" fmla="*/ 101 h 104"/>
                <a:gd name="T58" fmla="*/ 26 w 89"/>
                <a:gd name="T59" fmla="*/ 104 h 104"/>
                <a:gd name="T60" fmla="*/ 30 w 89"/>
                <a:gd name="T61" fmla="*/ 103 h 104"/>
                <a:gd name="T62" fmla="*/ 36 w 89"/>
                <a:gd name="T63" fmla="*/ 97 h 104"/>
                <a:gd name="T64" fmla="*/ 59 w 89"/>
                <a:gd name="T65" fmla="*/ 83 h 104"/>
                <a:gd name="T66" fmla="*/ 81 w 89"/>
                <a:gd name="T67" fmla="*/ 70 h 104"/>
                <a:gd name="T68" fmla="*/ 87 w 89"/>
                <a:gd name="T69" fmla="*/ 64 h 104"/>
                <a:gd name="T70" fmla="*/ 89 w 89"/>
                <a:gd name="T71" fmla="*/ 60 h 104"/>
                <a:gd name="T72" fmla="*/ 82 w 89"/>
                <a:gd name="T73" fmla="*/ 56 h 104"/>
                <a:gd name="T74" fmla="*/ 80 w 89"/>
                <a:gd name="T75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04">
                  <a:moveTo>
                    <a:pt x="80" y="58"/>
                  </a:moveTo>
                  <a:lnTo>
                    <a:pt x="80" y="58"/>
                  </a:lnTo>
                  <a:lnTo>
                    <a:pt x="75" y="63"/>
                  </a:lnTo>
                  <a:lnTo>
                    <a:pt x="70" y="66"/>
                  </a:lnTo>
                  <a:lnTo>
                    <a:pt x="60" y="72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44" y="66"/>
                  </a:lnTo>
                  <a:lnTo>
                    <a:pt x="48" y="48"/>
                  </a:lnTo>
                  <a:lnTo>
                    <a:pt x="48" y="39"/>
                  </a:lnTo>
                  <a:lnTo>
                    <a:pt x="48" y="31"/>
                  </a:lnTo>
                  <a:lnTo>
                    <a:pt x="47" y="2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8" y="41"/>
                  </a:lnTo>
                  <a:lnTo>
                    <a:pt x="10" y="38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27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9" y="12"/>
                  </a:lnTo>
                  <a:lnTo>
                    <a:pt x="24" y="11"/>
                  </a:lnTo>
                  <a:lnTo>
                    <a:pt x="30" y="12"/>
                  </a:lnTo>
                  <a:lnTo>
                    <a:pt x="33" y="16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5" y="61"/>
                  </a:lnTo>
                  <a:lnTo>
                    <a:pt x="31" y="74"/>
                  </a:lnTo>
                  <a:lnTo>
                    <a:pt x="27" y="8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1" y="101"/>
                  </a:lnTo>
                  <a:lnTo>
                    <a:pt x="24" y="103"/>
                  </a:lnTo>
                  <a:lnTo>
                    <a:pt x="26" y="104"/>
                  </a:lnTo>
                  <a:lnTo>
                    <a:pt x="27" y="104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6" y="97"/>
                  </a:lnTo>
                  <a:lnTo>
                    <a:pt x="43" y="92"/>
                  </a:lnTo>
                  <a:lnTo>
                    <a:pt x="59" y="83"/>
                  </a:lnTo>
                  <a:lnTo>
                    <a:pt x="74" y="75"/>
                  </a:lnTo>
                  <a:lnTo>
                    <a:pt x="81" y="70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6" y="56"/>
                  </a:lnTo>
                  <a:lnTo>
                    <a:pt x="82" y="56"/>
                  </a:lnTo>
                  <a:lnTo>
                    <a:pt x="81" y="56"/>
                  </a:lnTo>
                  <a:lnTo>
                    <a:pt x="80" y="58"/>
                  </a:lnTo>
                  <a:lnTo>
                    <a:pt x="80" y="5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05"/>
            <p:cNvSpPr/>
            <p:nvPr/>
          </p:nvSpPr>
          <p:spPr bwMode="auto">
            <a:xfrm>
              <a:off x="2909888" y="1944688"/>
              <a:ext cx="84138" cy="85725"/>
            </a:xfrm>
            <a:custGeom>
              <a:avLst/>
              <a:gdLst>
                <a:gd name="T0" fmla="*/ 42 w 53"/>
                <a:gd name="T1" fmla="*/ 1 h 54"/>
                <a:gd name="T2" fmla="*/ 42 w 53"/>
                <a:gd name="T3" fmla="*/ 1 h 54"/>
                <a:gd name="T4" fmla="*/ 34 w 53"/>
                <a:gd name="T5" fmla="*/ 11 h 54"/>
                <a:gd name="T6" fmla="*/ 25 w 53"/>
                <a:gd name="T7" fmla="*/ 20 h 54"/>
                <a:gd name="T8" fmla="*/ 25 w 53"/>
                <a:gd name="T9" fmla="*/ 20 h 54"/>
                <a:gd name="T10" fmla="*/ 14 w 53"/>
                <a:gd name="T11" fmla="*/ 4 h 54"/>
                <a:gd name="T12" fmla="*/ 14 w 53"/>
                <a:gd name="T13" fmla="*/ 4 h 54"/>
                <a:gd name="T14" fmla="*/ 12 w 53"/>
                <a:gd name="T15" fmla="*/ 2 h 54"/>
                <a:gd name="T16" fmla="*/ 11 w 53"/>
                <a:gd name="T17" fmla="*/ 1 h 54"/>
                <a:gd name="T18" fmla="*/ 7 w 53"/>
                <a:gd name="T19" fmla="*/ 2 h 54"/>
                <a:gd name="T20" fmla="*/ 6 w 53"/>
                <a:gd name="T21" fmla="*/ 6 h 54"/>
                <a:gd name="T22" fmla="*/ 6 w 53"/>
                <a:gd name="T23" fmla="*/ 7 h 54"/>
                <a:gd name="T24" fmla="*/ 6 w 53"/>
                <a:gd name="T25" fmla="*/ 10 h 54"/>
                <a:gd name="T26" fmla="*/ 6 w 53"/>
                <a:gd name="T27" fmla="*/ 10 h 54"/>
                <a:gd name="T28" fmla="*/ 18 w 53"/>
                <a:gd name="T29" fmla="*/ 27 h 54"/>
                <a:gd name="T30" fmla="*/ 18 w 53"/>
                <a:gd name="T31" fmla="*/ 27 h 54"/>
                <a:gd name="T32" fmla="*/ 1 w 53"/>
                <a:gd name="T33" fmla="*/ 39 h 54"/>
                <a:gd name="T34" fmla="*/ 1 w 53"/>
                <a:gd name="T35" fmla="*/ 39 h 54"/>
                <a:gd name="T36" fmla="*/ 0 w 53"/>
                <a:gd name="T37" fmla="*/ 40 h 54"/>
                <a:gd name="T38" fmla="*/ 0 w 53"/>
                <a:gd name="T39" fmla="*/ 42 h 54"/>
                <a:gd name="T40" fmla="*/ 1 w 53"/>
                <a:gd name="T41" fmla="*/ 45 h 54"/>
                <a:gd name="T42" fmla="*/ 3 w 53"/>
                <a:gd name="T43" fmla="*/ 47 h 54"/>
                <a:gd name="T44" fmla="*/ 6 w 53"/>
                <a:gd name="T45" fmla="*/ 47 h 54"/>
                <a:gd name="T46" fmla="*/ 8 w 53"/>
                <a:gd name="T47" fmla="*/ 47 h 54"/>
                <a:gd name="T48" fmla="*/ 8 w 53"/>
                <a:gd name="T49" fmla="*/ 47 h 54"/>
                <a:gd name="T50" fmla="*/ 24 w 53"/>
                <a:gd name="T51" fmla="*/ 34 h 54"/>
                <a:gd name="T52" fmla="*/ 24 w 53"/>
                <a:gd name="T53" fmla="*/ 34 h 54"/>
                <a:gd name="T54" fmla="*/ 34 w 53"/>
                <a:gd name="T55" fmla="*/ 44 h 54"/>
                <a:gd name="T56" fmla="*/ 39 w 53"/>
                <a:gd name="T57" fmla="*/ 49 h 54"/>
                <a:gd name="T58" fmla="*/ 45 w 53"/>
                <a:gd name="T59" fmla="*/ 53 h 54"/>
                <a:gd name="T60" fmla="*/ 45 w 53"/>
                <a:gd name="T61" fmla="*/ 53 h 54"/>
                <a:gd name="T62" fmla="*/ 47 w 53"/>
                <a:gd name="T63" fmla="*/ 54 h 54"/>
                <a:gd name="T64" fmla="*/ 50 w 53"/>
                <a:gd name="T65" fmla="*/ 54 h 54"/>
                <a:gd name="T66" fmla="*/ 52 w 53"/>
                <a:gd name="T67" fmla="*/ 51 h 54"/>
                <a:gd name="T68" fmla="*/ 53 w 53"/>
                <a:gd name="T69" fmla="*/ 48 h 54"/>
                <a:gd name="T70" fmla="*/ 52 w 53"/>
                <a:gd name="T71" fmla="*/ 47 h 54"/>
                <a:gd name="T72" fmla="*/ 51 w 53"/>
                <a:gd name="T73" fmla="*/ 45 h 54"/>
                <a:gd name="T74" fmla="*/ 51 w 53"/>
                <a:gd name="T75" fmla="*/ 45 h 54"/>
                <a:gd name="T76" fmla="*/ 40 w 53"/>
                <a:gd name="T77" fmla="*/ 37 h 54"/>
                <a:gd name="T78" fmla="*/ 31 w 53"/>
                <a:gd name="T79" fmla="*/ 28 h 54"/>
                <a:gd name="T80" fmla="*/ 31 w 53"/>
                <a:gd name="T81" fmla="*/ 28 h 54"/>
                <a:gd name="T82" fmla="*/ 41 w 53"/>
                <a:gd name="T83" fmla="*/ 18 h 54"/>
                <a:gd name="T84" fmla="*/ 51 w 53"/>
                <a:gd name="T85" fmla="*/ 7 h 54"/>
                <a:gd name="T86" fmla="*/ 51 w 53"/>
                <a:gd name="T87" fmla="*/ 7 h 54"/>
                <a:gd name="T88" fmla="*/ 52 w 53"/>
                <a:gd name="T89" fmla="*/ 5 h 54"/>
                <a:gd name="T90" fmla="*/ 52 w 53"/>
                <a:gd name="T91" fmla="*/ 4 h 54"/>
                <a:gd name="T92" fmla="*/ 50 w 53"/>
                <a:gd name="T93" fmla="*/ 1 h 54"/>
                <a:gd name="T94" fmla="*/ 46 w 53"/>
                <a:gd name="T95" fmla="*/ 0 h 54"/>
                <a:gd name="T96" fmla="*/ 45 w 53"/>
                <a:gd name="T97" fmla="*/ 0 h 54"/>
                <a:gd name="T98" fmla="*/ 42 w 53"/>
                <a:gd name="T99" fmla="*/ 1 h 54"/>
                <a:gd name="T100" fmla="*/ 42 w 53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54">
                  <a:moveTo>
                    <a:pt x="42" y="1"/>
                  </a:moveTo>
                  <a:lnTo>
                    <a:pt x="42" y="1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2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44"/>
                  </a:lnTo>
                  <a:lnTo>
                    <a:pt x="39" y="49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7" y="54"/>
                  </a:lnTo>
                  <a:lnTo>
                    <a:pt x="50" y="54"/>
                  </a:lnTo>
                  <a:lnTo>
                    <a:pt x="52" y="51"/>
                  </a:lnTo>
                  <a:lnTo>
                    <a:pt x="53" y="48"/>
                  </a:lnTo>
                  <a:lnTo>
                    <a:pt x="52" y="47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40" y="37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41" y="18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06"/>
            <p:cNvSpPr/>
            <p:nvPr/>
          </p:nvSpPr>
          <p:spPr bwMode="auto">
            <a:xfrm>
              <a:off x="3022601" y="1860550"/>
              <a:ext cx="150813" cy="146050"/>
            </a:xfrm>
            <a:custGeom>
              <a:avLst/>
              <a:gdLst>
                <a:gd name="T0" fmla="*/ 87 w 95"/>
                <a:gd name="T1" fmla="*/ 41 h 92"/>
                <a:gd name="T2" fmla="*/ 77 w 95"/>
                <a:gd name="T3" fmla="*/ 53 h 92"/>
                <a:gd name="T4" fmla="*/ 51 w 95"/>
                <a:gd name="T5" fmla="*/ 71 h 92"/>
                <a:gd name="T6" fmla="*/ 36 w 95"/>
                <a:gd name="T7" fmla="*/ 79 h 92"/>
                <a:gd name="T8" fmla="*/ 46 w 95"/>
                <a:gd name="T9" fmla="*/ 53 h 92"/>
                <a:gd name="T10" fmla="*/ 49 w 95"/>
                <a:gd name="T11" fmla="*/ 36 h 92"/>
                <a:gd name="T12" fmla="*/ 46 w 95"/>
                <a:gd name="T13" fmla="*/ 20 h 92"/>
                <a:gd name="T14" fmla="*/ 41 w 95"/>
                <a:gd name="T15" fmla="*/ 14 h 92"/>
                <a:gd name="T16" fmla="*/ 28 w 95"/>
                <a:gd name="T17" fmla="*/ 3 h 92"/>
                <a:gd name="T18" fmla="*/ 16 w 95"/>
                <a:gd name="T19" fmla="*/ 0 h 92"/>
                <a:gd name="T20" fmla="*/ 6 w 95"/>
                <a:gd name="T21" fmla="*/ 6 h 92"/>
                <a:gd name="T22" fmla="*/ 0 w 95"/>
                <a:gd name="T23" fmla="*/ 21 h 92"/>
                <a:gd name="T24" fmla="*/ 0 w 95"/>
                <a:gd name="T25" fmla="*/ 24 h 92"/>
                <a:gd name="T26" fmla="*/ 3 w 95"/>
                <a:gd name="T27" fmla="*/ 27 h 92"/>
                <a:gd name="T28" fmla="*/ 8 w 95"/>
                <a:gd name="T29" fmla="*/ 25 h 92"/>
                <a:gd name="T30" fmla="*/ 9 w 95"/>
                <a:gd name="T31" fmla="*/ 22 h 92"/>
                <a:gd name="T32" fmla="*/ 12 w 95"/>
                <a:gd name="T33" fmla="*/ 14 h 92"/>
                <a:gd name="T34" fmla="*/ 17 w 95"/>
                <a:gd name="T35" fmla="*/ 10 h 92"/>
                <a:gd name="T36" fmla="*/ 24 w 95"/>
                <a:gd name="T37" fmla="*/ 11 h 92"/>
                <a:gd name="T38" fmla="*/ 31 w 95"/>
                <a:gd name="T39" fmla="*/ 17 h 92"/>
                <a:gd name="T40" fmla="*/ 35 w 95"/>
                <a:gd name="T41" fmla="*/ 22 h 92"/>
                <a:gd name="T42" fmla="*/ 38 w 95"/>
                <a:gd name="T43" fmla="*/ 37 h 92"/>
                <a:gd name="T44" fmla="*/ 38 w 95"/>
                <a:gd name="T45" fmla="*/ 43 h 92"/>
                <a:gd name="T46" fmla="*/ 31 w 95"/>
                <a:gd name="T47" fmla="*/ 65 h 92"/>
                <a:gd name="T48" fmla="*/ 22 w 95"/>
                <a:gd name="T49" fmla="*/ 86 h 92"/>
                <a:gd name="T50" fmla="*/ 23 w 95"/>
                <a:gd name="T51" fmla="*/ 91 h 92"/>
                <a:gd name="T52" fmla="*/ 29 w 95"/>
                <a:gd name="T53" fmla="*/ 92 h 92"/>
                <a:gd name="T54" fmla="*/ 47 w 95"/>
                <a:gd name="T55" fmla="*/ 84 h 92"/>
                <a:gd name="T56" fmla="*/ 74 w 95"/>
                <a:gd name="T57" fmla="*/ 68 h 92"/>
                <a:gd name="T58" fmla="*/ 88 w 95"/>
                <a:gd name="T59" fmla="*/ 54 h 92"/>
                <a:gd name="T60" fmla="*/ 94 w 95"/>
                <a:gd name="T61" fmla="*/ 46 h 92"/>
                <a:gd name="T62" fmla="*/ 95 w 95"/>
                <a:gd name="T63" fmla="*/ 42 h 92"/>
                <a:gd name="T64" fmla="*/ 89 w 95"/>
                <a:gd name="T65" fmla="*/ 38 h 92"/>
                <a:gd name="T66" fmla="*/ 87 w 95"/>
                <a:gd name="T67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92">
                  <a:moveTo>
                    <a:pt x="87" y="41"/>
                  </a:moveTo>
                  <a:lnTo>
                    <a:pt x="87" y="41"/>
                  </a:lnTo>
                  <a:lnTo>
                    <a:pt x="82" y="47"/>
                  </a:lnTo>
                  <a:lnTo>
                    <a:pt x="77" y="53"/>
                  </a:lnTo>
                  <a:lnTo>
                    <a:pt x="65" y="63"/>
                  </a:lnTo>
                  <a:lnTo>
                    <a:pt x="51" y="71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44" y="62"/>
                  </a:lnTo>
                  <a:lnTo>
                    <a:pt x="46" y="53"/>
                  </a:lnTo>
                  <a:lnTo>
                    <a:pt x="47" y="44"/>
                  </a:lnTo>
                  <a:lnTo>
                    <a:pt x="49" y="36"/>
                  </a:lnTo>
                  <a:lnTo>
                    <a:pt x="47" y="28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5" y="8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26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4" y="1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4" y="20"/>
                  </a:lnTo>
                  <a:lnTo>
                    <a:pt x="35" y="22"/>
                  </a:lnTo>
                  <a:lnTo>
                    <a:pt x="38" y="30"/>
                  </a:lnTo>
                  <a:lnTo>
                    <a:pt x="38" y="37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35" y="54"/>
                  </a:lnTo>
                  <a:lnTo>
                    <a:pt x="31" y="65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23" y="91"/>
                  </a:lnTo>
                  <a:lnTo>
                    <a:pt x="27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47" y="84"/>
                  </a:lnTo>
                  <a:lnTo>
                    <a:pt x="66" y="74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5" y="43"/>
                  </a:lnTo>
                  <a:lnTo>
                    <a:pt x="95" y="42"/>
                  </a:lnTo>
                  <a:lnTo>
                    <a:pt x="93" y="39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7" y="41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07"/>
            <p:cNvSpPr/>
            <p:nvPr/>
          </p:nvSpPr>
          <p:spPr bwMode="auto">
            <a:xfrm>
              <a:off x="3135313" y="1812925"/>
              <a:ext cx="47625" cy="44450"/>
            </a:xfrm>
            <a:custGeom>
              <a:avLst/>
              <a:gdLst>
                <a:gd name="T0" fmla="*/ 24 w 30"/>
                <a:gd name="T1" fmla="*/ 0 h 28"/>
                <a:gd name="T2" fmla="*/ 24 w 30"/>
                <a:gd name="T3" fmla="*/ 0 h 28"/>
                <a:gd name="T4" fmla="*/ 17 w 30"/>
                <a:gd name="T5" fmla="*/ 3 h 28"/>
                <a:gd name="T6" fmla="*/ 11 w 30"/>
                <a:gd name="T7" fmla="*/ 8 h 28"/>
                <a:gd name="T8" fmla="*/ 5 w 30"/>
                <a:gd name="T9" fmla="*/ 14 h 28"/>
                <a:gd name="T10" fmla="*/ 1 w 30"/>
                <a:gd name="T11" fmla="*/ 22 h 28"/>
                <a:gd name="T12" fmla="*/ 1 w 30"/>
                <a:gd name="T13" fmla="*/ 22 h 28"/>
                <a:gd name="T14" fmla="*/ 0 w 30"/>
                <a:gd name="T15" fmla="*/ 24 h 28"/>
                <a:gd name="T16" fmla="*/ 0 w 30"/>
                <a:gd name="T17" fmla="*/ 25 h 28"/>
                <a:gd name="T18" fmla="*/ 3 w 30"/>
                <a:gd name="T19" fmla="*/ 28 h 28"/>
                <a:gd name="T20" fmla="*/ 7 w 30"/>
                <a:gd name="T21" fmla="*/ 28 h 28"/>
                <a:gd name="T22" fmla="*/ 8 w 30"/>
                <a:gd name="T23" fmla="*/ 27 h 28"/>
                <a:gd name="T24" fmla="*/ 9 w 30"/>
                <a:gd name="T25" fmla="*/ 25 h 28"/>
                <a:gd name="T26" fmla="*/ 9 w 30"/>
                <a:gd name="T27" fmla="*/ 25 h 28"/>
                <a:gd name="T28" fmla="*/ 13 w 30"/>
                <a:gd name="T29" fmla="*/ 19 h 28"/>
                <a:gd name="T30" fmla="*/ 18 w 30"/>
                <a:gd name="T31" fmla="*/ 16 h 28"/>
                <a:gd name="T32" fmla="*/ 23 w 30"/>
                <a:gd name="T33" fmla="*/ 12 h 28"/>
                <a:gd name="T34" fmla="*/ 28 w 30"/>
                <a:gd name="T35" fmla="*/ 8 h 28"/>
                <a:gd name="T36" fmla="*/ 28 w 30"/>
                <a:gd name="T37" fmla="*/ 8 h 28"/>
                <a:gd name="T38" fmla="*/ 30 w 30"/>
                <a:gd name="T39" fmla="*/ 7 h 28"/>
                <a:gd name="T40" fmla="*/ 30 w 30"/>
                <a:gd name="T41" fmla="*/ 6 h 28"/>
                <a:gd name="T42" fmla="*/ 30 w 30"/>
                <a:gd name="T43" fmla="*/ 2 h 28"/>
                <a:gd name="T44" fmla="*/ 28 w 30"/>
                <a:gd name="T45" fmla="*/ 0 h 28"/>
                <a:gd name="T46" fmla="*/ 27 w 30"/>
                <a:gd name="T47" fmla="*/ 0 h 28"/>
                <a:gd name="T48" fmla="*/ 24 w 30"/>
                <a:gd name="T49" fmla="*/ 0 h 28"/>
                <a:gd name="T50" fmla="*/ 24 w 3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8">
                  <a:moveTo>
                    <a:pt x="24" y="0"/>
                  </a:moveTo>
                  <a:lnTo>
                    <a:pt x="24" y="0"/>
                  </a:lnTo>
                  <a:lnTo>
                    <a:pt x="17" y="3"/>
                  </a:lnTo>
                  <a:lnTo>
                    <a:pt x="11" y="8"/>
                  </a:lnTo>
                  <a:lnTo>
                    <a:pt x="5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3" y="19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08"/>
            <p:cNvSpPr/>
            <p:nvPr/>
          </p:nvSpPr>
          <p:spPr bwMode="auto">
            <a:xfrm>
              <a:off x="3157538" y="1831975"/>
              <a:ext cx="50800" cy="44450"/>
            </a:xfrm>
            <a:custGeom>
              <a:avLst/>
              <a:gdLst>
                <a:gd name="T0" fmla="*/ 25 w 32"/>
                <a:gd name="T1" fmla="*/ 0 h 28"/>
                <a:gd name="T2" fmla="*/ 25 w 32"/>
                <a:gd name="T3" fmla="*/ 0 h 28"/>
                <a:gd name="T4" fmla="*/ 17 w 32"/>
                <a:gd name="T5" fmla="*/ 4 h 28"/>
                <a:gd name="T6" fmla="*/ 11 w 32"/>
                <a:gd name="T7" fmla="*/ 8 h 28"/>
                <a:gd name="T8" fmla="*/ 6 w 32"/>
                <a:gd name="T9" fmla="*/ 15 h 28"/>
                <a:gd name="T10" fmla="*/ 2 w 32"/>
                <a:gd name="T11" fmla="*/ 21 h 28"/>
                <a:gd name="T12" fmla="*/ 2 w 32"/>
                <a:gd name="T13" fmla="*/ 21 h 28"/>
                <a:gd name="T14" fmla="*/ 0 w 32"/>
                <a:gd name="T15" fmla="*/ 23 h 28"/>
                <a:gd name="T16" fmla="*/ 0 w 32"/>
                <a:gd name="T17" fmla="*/ 24 h 28"/>
                <a:gd name="T18" fmla="*/ 3 w 32"/>
                <a:gd name="T19" fmla="*/ 27 h 28"/>
                <a:gd name="T20" fmla="*/ 6 w 32"/>
                <a:gd name="T21" fmla="*/ 28 h 28"/>
                <a:gd name="T22" fmla="*/ 8 w 32"/>
                <a:gd name="T23" fmla="*/ 28 h 28"/>
                <a:gd name="T24" fmla="*/ 10 w 32"/>
                <a:gd name="T25" fmla="*/ 26 h 28"/>
                <a:gd name="T26" fmla="*/ 10 w 32"/>
                <a:gd name="T27" fmla="*/ 26 h 28"/>
                <a:gd name="T28" fmla="*/ 14 w 32"/>
                <a:gd name="T29" fmla="*/ 21 h 28"/>
                <a:gd name="T30" fmla="*/ 19 w 32"/>
                <a:gd name="T31" fmla="*/ 16 h 28"/>
                <a:gd name="T32" fmla="*/ 24 w 32"/>
                <a:gd name="T33" fmla="*/ 12 h 28"/>
                <a:gd name="T34" fmla="*/ 30 w 32"/>
                <a:gd name="T35" fmla="*/ 8 h 28"/>
                <a:gd name="T36" fmla="*/ 30 w 32"/>
                <a:gd name="T37" fmla="*/ 8 h 28"/>
                <a:gd name="T38" fmla="*/ 31 w 32"/>
                <a:gd name="T39" fmla="*/ 7 h 28"/>
                <a:gd name="T40" fmla="*/ 32 w 32"/>
                <a:gd name="T41" fmla="*/ 6 h 28"/>
                <a:gd name="T42" fmla="*/ 31 w 32"/>
                <a:gd name="T43" fmla="*/ 2 h 28"/>
                <a:gd name="T44" fmla="*/ 29 w 32"/>
                <a:gd name="T45" fmla="*/ 0 h 28"/>
                <a:gd name="T46" fmla="*/ 27 w 32"/>
                <a:gd name="T47" fmla="*/ 0 h 28"/>
                <a:gd name="T48" fmla="*/ 25 w 32"/>
                <a:gd name="T49" fmla="*/ 0 h 28"/>
                <a:gd name="T50" fmla="*/ 25 w 32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28">
                  <a:moveTo>
                    <a:pt x="25" y="0"/>
                  </a:moveTo>
                  <a:lnTo>
                    <a:pt x="25" y="0"/>
                  </a:lnTo>
                  <a:lnTo>
                    <a:pt x="17" y="4"/>
                  </a:lnTo>
                  <a:lnTo>
                    <a:pt x="11" y="8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1"/>
                  </a:lnTo>
                  <a:lnTo>
                    <a:pt x="19" y="16"/>
                  </a:lnTo>
                  <a:lnTo>
                    <a:pt x="24" y="1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2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9"/>
            <p:cNvSpPr/>
            <p:nvPr/>
          </p:nvSpPr>
          <p:spPr bwMode="auto">
            <a:xfrm>
              <a:off x="3217863" y="1709738"/>
              <a:ext cx="133350" cy="114300"/>
            </a:xfrm>
            <a:custGeom>
              <a:avLst/>
              <a:gdLst>
                <a:gd name="T0" fmla="*/ 81 w 84"/>
                <a:gd name="T1" fmla="*/ 62 h 72"/>
                <a:gd name="T2" fmla="*/ 69 w 84"/>
                <a:gd name="T3" fmla="*/ 50 h 72"/>
                <a:gd name="T4" fmla="*/ 59 w 84"/>
                <a:gd name="T5" fmla="*/ 35 h 72"/>
                <a:gd name="T6" fmla="*/ 60 w 84"/>
                <a:gd name="T7" fmla="*/ 27 h 72"/>
                <a:gd name="T8" fmla="*/ 58 w 84"/>
                <a:gd name="T9" fmla="*/ 22 h 72"/>
                <a:gd name="T10" fmla="*/ 53 w 84"/>
                <a:gd name="T11" fmla="*/ 22 h 72"/>
                <a:gd name="T12" fmla="*/ 43 w 84"/>
                <a:gd name="T13" fmla="*/ 2 h 72"/>
                <a:gd name="T14" fmla="*/ 42 w 84"/>
                <a:gd name="T15" fmla="*/ 1 h 72"/>
                <a:gd name="T16" fmla="*/ 37 w 84"/>
                <a:gd name="T17" fmla="*/ 0 h 72"/>
                <a:gd name="T18" fmla="*/ 35 w 84"/>
                <a:gd name="T19" fmla="*/ 5 h 72"/>
                <a:gd name="T20" fmla="*/ 35 w 84"/>
                <a:gd name="T21" fmla="*/ 7 h 72"/>
                <a:gd name="T22" fmla="*/ 49 w 84"/>
                <a:gd name="T23" fmla="*/ 36 h 72"/>
                <a:gd name="T24" fmla="*/ 47 w 84"/>
                <a:gd name="T25" fmla="*/ 41 h 72"/>
                <a:gd name="T26" fmla="*/ 40 w 84"/>
                <a:gd name="T27" fmla="*/ 46 h 72"/>
                <a:gd name="T28" fmla="*/ 33 w 84"/>
                <a:gd name="T29" fmla="*/ 45 h 72"/>
                <a:gd name="T30" fmla="*/ 19 w 84"/>
                <a:gd name="T31" fmla="*/ 34 h 72"/>
                <a:gd name="T32" fmla="*/ 9 w 84"/>
                <a:gd name="T33" fmla="*/ 19 h 72"/>
                <a:gd name="T34" fmla="*/ 8 w 84"/>
                <a:gd name="T35" fmla="*/ 17 h 72"/>
                <a:gd name="T36" fmla="*/ 3 w 84"/>
                <a:gd name="T37" fmla="*/ 17 h 72"/>
                <a:gd name="T38" fmla="*/ 0 w 84"/>
                <a:gd name="T39" fmla="*/ 21 h 72"/>
                <a:gd name="T40" fmla="*/ 0 w 84"/>
                <a:gd name="T41" fmla="*/ 23 h 72"/>
                <a:gd name="T42" fmla="*/ 14 w 84"/>
                <a:gd name="T43" fmla="*/ 44 h 72"/>
                <a:gd name="T44" fmla="*/ 24 w 84"/>
                <a:gd name="T45" fmla="*/ 51 h 72"/>
                <a:gd name="T46" fmla="*/ 35 w 84"/>
                <a:gd name="T47" fmla="*/ 56 h 72"/>
                <a:gd name="T48" fmla="*/ 41 w 84"/>
                <a:gd name="T49" fmla="*/ 56 h 72"/>
                <a:gd name="T50" fmla="*/ 52 w 84"/>
                <a:gd name="T51" fmla="*/ 51 h 72"/>
                <a:gd name="T52" fmla="*/ 55 w 84"/>
                <a:gd name="T53" fmla="*/ 48 h 72"/>
                <a:gd name="T54" fmla="*/ 70 w 84"/>
                <a:gd name="T55" fmla="*/ 66 h 72"/>
                <a:gd name="T56" fmla="*/ 76 w 84"/>
                <a:gd name="T57" fmla="*/ 71 h 72"/>
                <a:gd name="T58" fmla="*/ 80 w 84"/>
                <a:gd name="T59" fmla="*/ 72 h 72"/>
                <a:gd name="T60" fmla="*/ 84 w 84"/>
                <a:gd name="T61" fmla="*/ 66 h 72"/>
                <a:gd name="T62" fmla="*/ 81 w 84"/>
                <a:gd name="T63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2">
                  <a:moveTo>
                    <a:pt x="81" y="62"/>
                  </a:moveTo>
                  <a:lnTo>
                    <a:pt x="81" y="62"/>
                  </a:lnTo>
                  <a:lnTo>
                    <a:pt x="75" y="57"/>
                  </a:lnTo>
                  <a:lnTo>
                    <a:pt x="69" y="50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42" y="2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7" y="41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9" y="34"/>
                  </a:lnTo>
                  <a:lnTo>
                    <a:pt x="13" y="2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14" y="44"/>
                  </a:lnTo>
                  <a:lnTo>
                    <a:pt x="19" y="48"/>
                  </a:lnTo>
                  <a:lnTo>
                    <a:pt x="24" y="51"/>
                  </a:lnTo>
                  <a:lnTo>
                    <a:pt x="28" y="54"/>
                  </a:lnTo>
                  <a:lnTo>
                    <a:pt x="35" y="56"/>
                  </a:lnTo>
                  <a:lnTo>
                    <a:pt x="35" y="56"/>
                  </a:lnTo>
                  <a:lnTo>
                    <a:pt x="41" y="56"/>
                  </a:lnTo>
                  <a:lnTo>
                    <a:pt x="47" y="55"/>
                  </a:lnTo>
                  <a:lnTo>
                    <a:pt x="52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65" y="60"/>
                  </a:lnTo>
                  <a:lnTo>
                    <a:pt x="70" y="66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7" y="72"/>
                  </a:lnTo>
                  <a:lnTo>
                    <a:pt x="80" y="72"/>
                  </a:lnTo>
                  <a:lnTo>
                    <a:pt x="82" y="70"/>
                  </a:lnTo>
                  <a:lnTo>
                    <a:pt x="84" y="66"/>
                  </a:lnTo>
                  <a:lnTo>
                    <a:pt x="82" y="65"/>
                  </a:lnTo>
                  <a:lnTo>
                    <a:pt x="81" y="62"/>
                  </a:lnTo>
                  <a:lnTo>
                    <a:pt x="81" y="6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0"/>
            <p:cNvSpPr/>
            <p:nvPr/>
          </p:nvSpPr>
          <p:spPr bwMode="auto">
            <a:xfrm>
              <a:off x="5672138" y="2201863"/>
              <a:ext cx="101600" cy="180975"/>
            </a:xfrm>
            <a:custGeom>
              <a:avLst/>
              <a:gdLst>
                <a:gd name="T0" fmla="*/ 60 w 64"/>
                <a:gd name="T1" fmla="*/ 63 h 114"/>
                <a:gd name="T2" fmla="*/ 58 w 64"/>
                <a:gd name="T3" fmla="*/ 63 h 114"/>
                <a:gd name="T4" fmla="*/ 58 w 64"/>
                <a:gd name="T5" fmla="*/ 36 h 114"/>
                <a:gd name="T6" fmla="*/ 57 w 64"/>
                <a:gd name="T7" fmla="*/ 28 h 114"/>
                <a:gd name="T8" fmla="*/ 48 w 64"/>
                <a:gd name="T9" fmla="*/ 13 h 114"/>
                <a:gd name="T10" fmla="*/ 37 w 64"/>
                <a:gd name="T11" fmla="*/ 5 h 114"/>
                <a:gd name="T12" fmla="*/ 21 w 64"/>
                <a:gd name="T13" fmla="*/ 0 h 114"/>
                <a:gd name="T14" fmla="*/ 5 w 64"/>
                <a:gd name="T15" fmla="*/ 0 h 114"/>
                <a:gd name="T16" fmla="*/ 3 w 64"/>
                <a:gd name="T17" fmla="*/ 0 h 114"/>
                <a:gd name="T18" fmla="*/ 0 w 64"/>
                <a:gd name="T19" fmla="*/ 5 h 114"/>
                <a:gd name="T20" fmla="*/ 3 w 64"/>
                <a:gd name="T21" fmla="*/ 9 h 114"/>
                <a:gd name="T22" fmla="*/ 4 w 64"/>
                <a:gd name="T23" fmla="*/ 9 h 114"/>
                <a:gd name="T24" fmla="*/ 24 w 64"/>
                <a:gd name="T25" fmla="*/ 11 h 114"/>
                <a:gd name="T26" fmla="*/ 37 w 64"/>
                <a:gd name="T27" fmla="*/ 18 h 114"/>
                <a:gd name="T28" fmla="*/ 46 w 64"/>
                <a:gd name="T29" fmla="*/ 30 h 114"/>
                <a:gd name="T30" fmla="*/ 49 w 64"/>
                <a:gd name="T31" fmla="*/ 49 h 114"/>
                <a:gd name="T32" fmla="*/ 48 w 64"/>
                <a:gd name="T33" fmla="*/ 63 h 114"/>
                <a:gd name="T34" fmla="*/ 32 w 64"/>
                <a:gd name="T35" fmla="*/ 62 h 114"/>
                <a:gd name="T36" fmla="*/ 30 w 64"/>
                <a:gd name="T37" fmla="*/ 62 h 114"/>
                <a:gd name="T38" fmla="*/ 27 w 64"/>
                <a:gd name="T39" fmla="*/ 66 h 114"/>
                <a:gd name="T40" fmla="*/ 30 w 64"/>
                <a:gd name="T41" fmla="*/ 71 h 114"/>
                <a:gd name="T42" fmla="*/ 31 w 64"/>
                <a:gd name="T43" fmla="*/ 72 h 114"/>
                <a:gd name="T44" fmla="*/ 47 w 64"/>
                <a:gd name="T45" fmla="*/ 73 h 114"/>
                <a:gd name="T46" fmla="*/ 43 w 64"/>
                <a:gd name="T47" fmla="*/ 98 h 114"/>
                <a:gd name="T48" fmla="*/ 41 w 64"/>
                <a:gd name="T49" fmla="*/ 103 h 114"/>
                <a:gd name="T50" fmla="*/ 42 w 64"/>
                <a:gd name="T51" fmla="*/ 110 h 114"/>
                <a:gd name="T52" fmla="*/ 42 w 64"/>
                <a:gd name="T53" fmla="*/ 112 h 114"/>
                <a:gd name="T54" fmla="*/ 47 w 64"/>
                <a:gd name="T55" fmla="*/ 114 h 114"/>
                <a:gd name="T56" fmla="*/ 52 w 64"/>
                <a:gd name="T57" fmla="*/ 110 h 114"/>
                <a:gd name="T58" fmla="*/ 54 w 64"/>
                <a:gd name="T59" fmla="*/ 92 h 114"/>
                <a:gd name="T60" fmla="*/ 58 w 64"/>
                <a:gd name="T61" fmla="*/ 73 h 114"/>
                <a:gd name="T62" fmla="*/ 59 w 64"/>
                <a:gd name="T63" fmla="*/ 73 h 114"/>
                <a:gd name="T64" fmla="*/ 63 w 64"/>
                <a:gd name="T65" fmla="*/ 72 h 114"/>
                <a:gd name="T66" fmla="*/ 64 w 64"/>
                <a:gd name="T67" fmla="*/ 66 h 114"/>
                <a:gd name="T68" fmla="*/ 60 w 64"/>
                <a:gd name="T69" fmla="*/ 6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114">
                  <a:moveTo>
                    <a:pt x="60" y="63"/>
                  </a:moveTo>
                  <a:lnTo>
                    <a:pt x="60" y="63"/>
                  </a:lnTo>
                  <a:lnTo>
                    <a:pt x="58" y="63"/>
                  </a:lnTo>
                  <a:lnTo>
                    <a:pt x="58" y="63"/>
                  </a:lnTo>
                  <a:lnTo>
                    <a:pt x="59" y="45"/>
                  </a:lnTo>
                  <a:lnTo>
                    <a:pt x="58" y="36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3" y="19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5" y="9"/>
                  </a:lnTo>
                  <a:lnTo>
                    <a:pt x="24" y="11"/>
                  </a:lnTo>
                  <a:lnTo>
                    <a:pt x="31" y="13"/>
                  </a:lnTo>
                  <a:lnTo>
                    <a:pt x="37" y="18"/>
                  </a:lnTo>
                  <a:lnTo>
                    <a:pt x="42" y="23"/>
                  </a:lnTo>
                  <a:lnTo>
                    <a:pt x="46" y="30"/>
                  </a:lnTo>
                  <a:lnTo>
                    <a:pt x="48" y="39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29" y="63"/>
                  </a:lnTo>
                  <a:lnTo>
                    <a:pt x="27" y="66"/>
                  </a:lnTo>
                  <a:lnTo>
                    <a:pt x="29" y="69"/>
                  </a:lnTo>
                  <a:lnTo>
                    <a:pt x="30" y="71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2" y="100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7" y="114"/>
                  </a:lnTo>
                  <a:lnTo>
                    <a:pt x="49" y="11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92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2" y="73"/>
                  </a:lnTo>
                  <a:lnTo>
                    <a:pt x="63" y="72"/>
                  </a:lnTo>
                  <a:lnTo>
                    <a:pt x="64" y="69"/>
                  </a:lnTo>
                  <a:lnTo>
                    <a:pt x="64" y="66"/>
                  </a:lnTo>
                  <a:lnTo>
                    <a:pt x="62" y="65"/>
                  </a:lnTo>
                  <a:lnTo>
                    <a:pt x="60" y="63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11"/>
            <p:cNvSpPr/>
            <p:nvPr/>
          </p:nvSpPr>
          <p:spPr bwMode="auto">
            <a:xfrm>
              <a:off x="5816601" y="2289175"/>
              <a:ext cx="58738" cy="20638"/>
            </a:xfrm>
            <a:custGeom>
              <a:avLst/>
              <a:gdLst>
                <a:gd name="T0" fmla="*/ 34 w 37"/>
                <a:gd name="T1" fmla="*/ 5 h 13"/>
                <a:gd name="T2" fmla="*/ 34 w 37"/>
                <a:gd name="T3" fmla="*/ 5 h 13"/>
                <a:gd name="T4" fmla="*/ 20 w 37"/>
                <a:gd name="T5" fmla="*/ 1 h 13"/>
                <a:gd name="T6" fmla="*/ 5 w 37"/>
                <a:gd name="T7" fmla="*/ 0 h 13"/>
                <a:gd name="T8" fmla="*/ 5 w 37"/>
                <a:gd name="T9" fmla="*/ 0 h 13"/>
                <a:gd name="T10" fmla="*/ 3 w 37"/>
                <a:gd name="T11" fmla="*/ 0 h 13"/>
                <a:gd name="T12" fmla="*/ 1 w 37"/>
                <a:gd name="T13" fmla="*/ 1 h 13"/>
                <a:gd name="T14" fmla="*/ 0 w 37"/>
                <a:gd name="T15" fmla="*/ 5 h 13"/>
                <a:gd name="T16" fmla="*/ 0 w 37"/>
                <a:gd name="T17" fmla="*/ 7 h 13"/>
                <a:gd name="T18" fmla="*/ 3 w 37"/>
                <a:gd name="T19" fmla="*/ 8 h 13"/>
                <a:gd name="T20" fmla="*/ 4 w 37"/>
                <a:gd name="T21" fmla="*/ 10 h 13"/>
                <a:gd name="T22" fmla="*/ 4 w 37"/>
                <a:gd name="T23" fmla="*/ 10 h 13"/>
                <a:gd name="T24" fmla="*/ 17 w 37"/>
                <a:gd name="T25" fmla="*/ 11 h 13"/>
                <a:gd name="T26" fmla="*/ 31 w 37"/>
                <a:gd name="T27" fmla="*/ 13 h 13"/>
                <a:gd name="T28" fmla="*/ 31 w 37"/>
                <a:gd name="T29" fmla="*/ 13 h 13"/>
                <a:gd name="T30" fmla="*/ 33 w 37"/>
                <a:gd name="T31" fmla="*/ 13 h 13"/>
                <a:gd name="T32" fmla="*/ 36 w 37"/>
                <a:gd name="T33" fmla="*/ 13 h 13"/>
                <a:gd name="T34" fmla="*/ 37 w 37"/>
                <a:gd name="T35" fmla="*/ 11 h 13"/>
                <a:gd name="T36" fmla="*/ 37 w 37"/>
                <a:gd name="T37" fmla="*/ 7 h 13"/>
                <a:gd name="T38" fmla="*/ 37 w 37"/>
                <a:gd name="T39" fmla="*/ 6 h 13"/>
                <a:gd name="T40" fmla="*/ 34 w 37"/>
                <a:gd name="T41" fmla="*/ 5 h 13"/>
                <a:gd name="T42" fmla="*/ 34 w 37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3">
                  <a:moveTo>
                    <a:pt x="34" y="5"/>
                  </a:moveTo>
                  <a:lnTo>
                    <a:pt x="34" y="5"/>
                  </a:lnTo>
                  <a:lnTo>
                    <a:pt x="20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7" y="11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3" y="13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12"/>
            <p:cNvSpPr/>
            <p:nvPr/>
          </p:nvSpPr>
          <p:spPr bwMode="auto">
            <a:xfrm>
              <a:off x="5908676" y="2216150"/>
              <a:ext cx="77788" cy="160338"/>
            </a:xfrm>
            <a:custGeom>
              <a:avLst/>
              <a:gdLst>
                <a:gd name="T0" fmla="*/ 35 w 49"/>
                <a:gd name="T1" fmla="*/ 0 h 101"/>
                <a:gd name="T2" fmla="*/ 17 w 49"/>
                <a:gd name="T3" fmla="*/ 9 h 101"/>
                <a:gd name="T4" fmla="*/ 14 w 49"/>
                <a:gd name="T5" fmla="*/ 13 h 101"/>
                <a:gd name="T6" fmla="*/ 14 w 49"/>
                <a:gd name="T7" fmla="*/ 15 h 101"/>
                <a:gd name="T8" fmla="*/ 6 w 49"/>
                <a:gd name="T9" fmla="*/ 25 h 101"/>
                <a:gd name="T10" fmla="*/ 0 w 49"/>
                <a:gd name="T11" fmla="*/ 37 h 101"/>
                <a:gd name="T12" fmla="*/ 0 w 49"/>
                <a:gd name="T13" fmla="*/ 40 h 101"/>
                <a:gd name="T14" fmla="*/ 2 w 49"/>
                <a:gd name="T15" fmla="*/ 43 h 101"/>
                <a:gd name="T16" fmla="*/ 3 w 49"/>
                <a:gd name="T17" fmla="*/ 45 h 101"/>
                <a:gd name="T18" fmla="*/ 25 w 49"/>
                <a:gd name="T19" fmla="*/ 48 h 101"/>
                <a:gd name="T20" fmla="*/ 36 w 49"/>
                <a:gd name="T21" fmla="*/ 54 h 101"/>
                <a:gd name="T22" fmla="*/ 39 w 49"/>
                <a:gd name="T23" fmla="*/ 67 h 101"/>
                <a:gd name="T24" fmla="*/ 36 w 49"/>
                <a:gd name="T25" fmla="*/ 74 h 101"/>
                <a:gd name="T26" fmla="*/ 23 w 49"/>
                <a:gd name="T27" fmla="*/ 89 h 101"/>
                <a:gd name="T28" fmla="*/ 16 w 49"/>
                <a:gd name="T29" fmla="*/ 91 h 101"/>
                <a:gd name="T30" fmla="*/ 11 w 49"/>
                <a:gd name="T31" fmla="*/ 85 h 101"/>
                <a:gd name="T32" fmla="*/ 9 w 49"/>
                <a:gd name="T33" fmla="*/ 84 h 101"/>
                <a:gd name="T34" fmla="*/ 5 w 49"/>
                <a:gd name="T35" fmla="*/ 81 h 101"/>
                <a:gd name="T36" fmla="*/ 1 w 49"/>
                <a:gd name="T37" fmla="*/ 85 h 101"/>
                <a:gd name="T38" fmla="*/ 1 w 49"/>
                <a:gd name="T39" fmla="*/ 87 h 101"/>
                <a:gd name="T40" fmla="*/ 5 w 49"/>
                <a:gd name="T41" fmla="*/ 95 h 101"/>
                <a:gd name="T42" fmla="*/ 9 w 49"/>
                <a:gd name="T43" fmla="*/ 100 h 101"/>
                <a:gd name="T44" fmla="*/ 14 w 49"/>
                <a:gd name="T45" fmla="*/ 101 h 101"/>
                <a:gd name="T46" fmla="*/ 28 w 49"/>
                <a:gd name="T47" fmla="*/ 96 h 101"/>
                <a:gd name="T48" fmla="*/ 39 w 49"/>
                <a:gd name="T49" fmla="*/ 86 h 101"/>
                <a:gd name="T50" fmla="*/ 44 w 49"/>
                <a:gd name="T51" fmla="*/ 81 h 101"/>
                <a:gd name="T52" fmla="*/ 49 w 49"/>
                <a:gd name="T53" fmla="*/ 67 h 101"/>
                <a:gd name="T54" fmla="*/ 46 w 49"/>
                <a:gd name="T55" fmla="*/ 51 h 101"/>
                <a:gd name="T56" fmla="*/ 44 w 49"/>
                <a:gd name="T57" fmla="*/ 47 h 101"/>
                <a:gd name="T58" fmla="*/ 35 w 49"/>
                <a:gd name="T59" fmla="*/ 41 h 101"/>
                <a:gd name="T60" fmla="*/ 22 w 49"/>
                <a:gd name="T61" fmla="*/ 36 h 101"/>
                <a:gd name="T62" fmla="*/ 12 w 49"/>
                <a:gd name="T63" fmla="*/ 35 h 101"/>
                <a:gd name="T64" fmla="*/ 24 w 49"/>
                <a:gd name="T65" fmla="*/ 20 h 101"/>
                <a:gd name="T66" fmla="*/ 40 w 49"/>
                <a:gd name="T67" fmla="*/ 10 h 101"/>
                <a:gd name="T68" fmla="*/ 41 w 49"/>
                <a:gd name="T69" fmla="*/ 9 h 101"/>
                <a:gd name="T70" fmla="*/ 41 w 49"/>
                <a:gd name="T71" fmla="*/ 3 h 101"/>
                <a:gd name="T72" fmla="*/ 38 w 49"/>
                <a:gd name="T73" fmla="*/ 0 h 101"/>
                <a:gd name="T74" fmla="*/ 35 w 49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01">
                  <a:moveTo>
                    <a:pt x="35" y="0"/>
                  </a:moveTo>
                  <a:lnTo>
                    <a:pt x="35" y="0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1" y="20"/>
                  </a:lnTo>
                  <a:lnTo>
                    <a:pt x="6" y="25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8" y="46"/>
                  </a:lnTo>
                  <a:lnTo>
                    <a:pt x="25" y="48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39" y="59"/>
                  </a:lnTo>
                  <a:lnTo>
                    <a:pt x="39" y="67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2" y="81"/>
                  </a:lnTo>
                  <a:lnTo>
                    <a:pt x="23" y="89"/>
                  </a:lnTo>
                  <a:lnTo>
                    <a:pt x="19" y="91"/>
                  </a:lnTo>
                  <a:lnTo>
                    <a:pt x="16" y="91"/>
                  </a:lnTo>
                  <a:lnTo>
                    <a:pt x="13" y="90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9" y="84"/>
                  </a:lnTo>
                  <a:lnTo>
                    <a:pt x="8" y="83"/>
                  </a:lnTo>
                  <a:lnTo>
                    <a:pt x="5" y="81"/>
                  </a:lnTo>
                  <a:lnTo>
                    <a:pt x="2" y="84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9" y="100"/>
                  </a:lnTo>
                  <a:lnTo>
                    <a:pt x="12" y="101"/>
                  </a:lnTo>
                  <a:lnTo>
                    <a:pt x="14" y="101"/>
                  </a:lnTo>
                  <a:lnTo>
                    <a:pt x="20" y="100"/>
                  </a:lnTo>
                  <a:lnTo>
                    <a:pt x="28" y="96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6" y="74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4" y="47"/>
                  </a:lnTo>
                  <a:lnTo>
                    <a:pt x="40" y="43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32" y="15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9"/>
                  </a:lnTo>
                  <a:lnTo>
                    <a:pt x="43" y="7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13"/>
            <p:cNvSpPr/>
            <p:nvPr/>
          </p:nvSpPr>
          <p:spPr bwMode="auto">
            <a:xfrm>
              <a:off x="6042026" y="2289175"/>
              <a:ext cx="49213" cy="33338"/>
            </a:xfrm>
            <a:custGeom>
              <a:avLst/>
              <a:gdLst>
                <a:gd name="T0" fmla="*/ 28 w 31"/>
                <a:gd name="T1" fmla="*/ 11 h 21"/>
                <a:gd name="T2" fmla="*/ 28 w 31"/>
                <a:gd name="T3" fmla="*/ 11 h 21"/>
                <a:gd name="T4" fmla="*/ 6 w 31"/>
                <a:gd name="T5" fmla="*/ 0 h 21"/>
                <a:gd name="T6" fmla="*/ 6 w 31"/>
                <a:gd name="T7" fmla="*/ 0 h 21"/>
                <a:gd name="T8" fmla="*/ 4 w 31"/>
                <a:gd name="T9" fmla="*/ 0 h 21"/>
                <a:gd name="T10" fmla="*/ 3 w 31"/>
                <a:gd name="T11" fmla="*/ 0 h 21"/>
                <a:gd name="T12" fmla="*/ 0 w 31"/>
                <a:gd name="T13" fmla="*/ 2 h 21"/>
                <a:gd name="T14" fmla="*/ 0 w 31"/>
                <a:gd name="T15" fmla="*/ 6 h 21"/>
                <a:gd name="T16" fmla="*/ 1 w 31"/>
                <a:gd name="T17" fmla="*/ 8 h 21"/>
                <a:gd name="T18" fmla="*/ 3 w 31"/>
                <a:gd name="T19" fmla="*/ 10 h 21"/>
                <a:gd name="T20" fmla="*/ 3 w 31"/>
                <a:gd name="T21" fmla="*/ 10 h 21"/>
                <a:gd name="T22" fmla="*/ 25 w 31"/>
                <a:gd name="T23" fmla="*/ 19 h 21"/>
                <a:gd name="T24" fmla="*/ 25 w 31"/>
                <a:gd name="T25" fmla="*/ 19 h 21"/>
                <a:gd name="T26" fmla="*/ 27 w 31"/>
                <a:gd name="T27" fmla="*/ 21 h 21"/>
                <a:gd name="T28" fmla="*/ 28 w 31"/>
                <a:gd name="T29" fmla="*/ 19 h 21"/>
                <a:gd name="T30" fmla="*/ 31 w 31"/>
                <a:gd name="T31" fmla="*/ 17 h 21"/>
                <a:gd name="T32" fmla="*/ 31 w 31"/>
                <a:gd name="T33" fmla="*/ 13 h 21"/>
                <a:gd name="T34" fmla="*/ 30 w 31"/>
                <a:gd name="T35" fmla="*/ 12 h 21"/>
                <a:gd name="T36" fmla="*/ 28 w 31"/>
                <a:gd name="T37" fmla="*/ 11 h 21"/>
                <a:gd name="T38" fmla="*/ 28 w 31"/>
                <a:gd name="T3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1">
                  <a:moveTo>
                    <a:pt x="28" y="11"/>
                  </a:moveTo>
                  <a:lnTo>
                    <a:pt x="28" y="1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28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4"/>
            <p:cNvSpPr/>
            <p:nvPr/>
          </p:nvSpPr>
          <p:spPr bwMode="auto">
            <a:xfrm>
              <a:off x="6018213" y="2333625"/>
              <a:ext cx="76200" cy="23813"/>
            </a:xfrm>
            <a:custGeom>
              <a:avLst/>
              <a:gdLst>
                <a:gd name="T0" fmla="*/ 43 w 48"/>
                <a:gd name="T1" fmla="*/ 5 h 15"/>
                <a:gd name="T2" fmla="*/ 43 w 48"/>
                <a:gd name="T3" fmla="*/ 5 h 15"/>
                <a:gd name="T4" fmla="*/ 25 w 48"/>
                <a:gd name="T5" fmla="*/ 2 h 15"/>
                <a:gd name="T6" fmla="*/ 5 w 48"/>
                <a:gd name="T7" fmla="*/ 0 h 15"/>
                <a:gd name="T8" fmla="*/ 5 w 48"/>
                <a:gd name="T9" fmla="*/ 0 h 15"/>
                <a:gd name="T10" fmla="*/ 3 w 48"/>
                <a:gd name="T11" fmla="*/ 0 h 15"/>
                <a:gd name="T12" fmla="*/ 2 w 48"/>
                <a:gd name="T13" fmla="*/ 0 h 15"/>
                <a:gd name="T14" fmla="*/ 0 w 48"/>
                <a:gd name="T15" fmla="*/ 4 h 15"/>
                <a:gd name="T16" fmla="*/ 2 w 48"/>
                <a:gd name="T17" fmla="*/ 7 h 15"/>
                <a:gd name="T18" fmla="*/ 3 w 48"/>
                <a:gd name="T19" fmla="*/ 9 h 15"/>
                <a:gd name="T20" fmla="*/ 4 w 48"/>
                <a:gd name="T21" fmla="*/ 10 h 15"/>
                <a:gd name="T22" fmla="*/ 4 w 48"/>
                <a:gd name="T23" fmla="*/ 10 h 15"/>
                <a:gd name="T24" fmla="*/ 24 w 48"/>
                <a:gd name="T25" fmla="*/ 12 h 15"/>
                <a:gd name="T26" fmla="*/ 43 w 48"/>
                <a:gd name="T27" fmla="*/ 15 h 15"/>
                <a:gd name="T28" fmla="*/ 43 w 48"/>
                <a:gd name="T29" fmla="*/ 15 h 15"/>
                <a:gd name="T30" fmla="*/ 45 w 48"/>
                <a:gd name="T31" fmla="*/ 13 h 15"/>
                <a:gd name="T32" fmla="*/ 47 w 48"/>
                <a:gd name="T33" fmla="*/ 12 h 15"/>
                <a:gd name="T34" fmla="*/ 48 w 48"/>
                <a:gd name="T35" fmla="*/ 10 h 15"/>
                <a:gd name="T36" fmla="*/ 47 w 48"/>
                <a:gd name="T37" fmla="*/ 6 h 15"/>
                <a:gd name="T38" fmla="*/ 46 w 48"/>
                <a:gd name="T39" fmla="*/ 5 h 15"/>
                <a:gd name="T40" fmla="*/ 43 w 48"/>
                <a:gd name="T41" fmla="*/ 5 h 15"/>
                <a:gd name="T42" fmla="*/ 43 w 48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5">
                  <a:moveTo>
                    <a:pt x="43" y="5"/>
                  </a:moveTo>
                  <a:lnTo>
                    <a:pt x="43" y="5"/>
                  </a:lnTo>
                  <a:lnTo>
                    <a:pt x="2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4" y="12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15"/>
            <p:cNvSpPr/>
            <p:nvPr/>
          </p:nvSpPr>
          <p:spPr bwMode="auto">
            <a:xfrm>
              <a:off x="6129338" y="2270125"/>
              <a:ext cx="115888" cy="142875"/>
            </a:xfrm>
            <a:custGeom>
              <a:avLst/>
              <a:gdLst>
                <a:gd name="T0" fmla="*/ 71 w 73"/>
                <a:gd name="T1" fmla="*/ 83 h 90"/>
                <a:gd name="T2" fmla="*/ 71 w 73"/>
                <a:gd name="T3" fmla="*/ 83 h 90"/>
                <a:gd name="T4" fmla="*/ 65 w 73"/>
                <a:gd name="T5" fmla="*/ 78 h 90"/>
                <a:gd name="T6" fmla="*/ 59 w 73"/>
                <a:gd name="T7" fmla="*/ 75 h 90"/>
                <a:gd name="T8" fmla="*/ 52 w 73"/>
                <a:gd name="T9" fmla="*/ 74 h 90"/>
                <a:gd name="T10" fmla="*/ 44 w 73"/>
                <a:gd name="T11" fmla="*/ 73 h 90"/>
                <a:gd name="T12" fmla="*/ 31 w 73"/>
                <a:gd name="T13" fmla="*/ 75 h 90"/>
                <a:gd name="T14" fmla="*/ 16 w 73"/>
                <a:gd name="T15" fmla="*/ 77 h 90"/>
                <a:gd name="T16" fmla="*/ 16 w 73"/>
                <a:gd name="T17" fmla="*/ 77 h 90"/>
                <a:gd name="T18" fmla="*/ 25 w 73"/>
                <a:gd name="T19" fmla="*/ 52 h 90"/>
                <a:gd name="T20" fmla="*/ 29 w 73"/>
                <a:gd name="T21" fmla="*/ 36 h 90"/>
                <a:gd name="T22" fmla="*/ 31 w 73"/>
                <a:gd name="T23" fmla="*/ 23 h 90"/>
                <a:gd name="T24" fmla="*/ 32 w 73"/>
                <a:gd name="T25" fmla="*/ 17 h 90"/>
                <a:gd name="T26" fmla="*/ 31 w 73"/>
                <a:gd name="T27" fmla="*/ 11 h 90"/>
                <a:gd name="T28" fmla="*/ 30 w 73"/>
                <a:gd name="T29" fmla="*/ 6 h 90"/>
                <a:gd name="T30" fmla="*/ 27 w 73"/>
                <a:gd name="T31" fmla="*/ 3 h 90"/>
                <a:gd name="T32" fmla="*/ 24 w 73"/>
                <a:gd name="T33" fmla="*/ 1 h 90"/>
                <a:gd name="T34" fmla="*/ 19 w 73"/>
                <a:gd name="T35" fmla="*/ 0 h 90"/>
                <a:gd name="T36" fmla="*/ 11 w 73"/>
                <a:gd name="T37" fmla="*/ 1 h 90"/>
                <a:gd name="T38" fmla="*/ 3 w 73"/>
                <a:gd name="T39" fmla="*/ 4 h 90"/>
                <a:gd name="T40" fmla="*/ 3 w 73"/>
                <a:gd name="T41" fmla="*/ 4 h 90"/>
                <a:gd name="T42" fmla="*/ 2 w 73"/>
                <a:gd name="T43" fmla="*/ 4 h 90"/>
                <a:gd name="T44" fmla="*/ 0 w 73"/>
                <a:gd name="T45" fmla="*/ 7 h 90"/>
                <a:gd name="T46" fmla="*/ 2 w 73"/>
                <a:gd name="T47" fmla="*/ 11 h 90"/>
                <a:gd name="T48" fmla="*/ 4 w 73"/>
                <a:gd name="T49" fmla="*/ 13 h 90"/>
                <a:gd name="T50" fmla="*/ 5 w 73"/>
                <a:gd name="T51" fmla="*/ 13 h 90"/>
                <a:gd name="T52" fmla="*/ 8 w 73"/>
                <a:gd name="T53" fmla="*/ 13 h 90"/>
                <a:gd name="T54" fmla="*/ 8 w 73"/>
                <a:gd name="T55" fmla="*/ 13 h 90"/>
                <a:gd name="T56" fmla="*/ 14 w 73"/>
                <a:gd name="T57" fmla="*/ 11 h 90"/>
                <a:gd name="T58" fmla="*/ 19 w 73"/>
                <a:gd name="T59" fmla="*/ 11 h 90"/>
                <a:gd name="T60" fmla="*/ 21 w 73"/>
                <a:gd name="T61" fmla="*/ 11 h 90"/>
                <a:gd name="T62" fmla="*/ 22 w 73"/>
                <a:gd name="T63" fmla="*/ 12 h 90"/>
                <a:gd name="T64" fmla="*/ 24 w 73"/>
                <a:gd name="T65" fmla="*/ 15 h 90"/>
                <a:gd name="T66" fmla="*/ 24 w 73"/>
                <a:gd name="T67" fmla="*/ 19 h 90"/>
                <a:gd name="T68" fmla="*/ 24 w 73"/>
                <a:gd name="T69" fmla="*/ 19 h 90"/>
                <a:gd name="T70" fmla="*/ 22 w 73"/>
                <a:gd name="T71" fmla="*/ 25 h 90"/>
                <a:gd name="T72" fmla="*/ 21 w 73"/>
                <a:gd name="T73" fmla="*/ 31 h 90"/>
                <a:gd name="T74" fmla="*/ 17 w 73"/>
                <a:gd name="T75" fmla="*/ 44 h 90"/>
                <a:gd name="T76" fmla="*/ 17 w 73"/>
                <a:gd name="T77" fmla="*/ 44 h 90"/>
                <a:gd name="T78" fmla="*/ 10 w 73"/>
                <a:gd name="T79" fmla="*/ 62 h 90"/>
                <a:gd name="T80" fmla="*/ 8 w 73"/>
                <a:gd name="T81" fmla="*/ 72 h 90"/>
                <a:gd name="T82" fmla="*/ 5 w 73"/>
                <a:gd name="T83" fmla="*/ 82 h 90"/>
                <a:gd name="T84" fmla="*/ 5 w 73"/>
                <a:gd name="T85" fmla="*/ 82 h 90"/>
                <a:gd name="T86" fmla="*/ 5 w 73"/>
                <a:gd name="T87" fmla="*/ 84 h 90"/>
                <a:gd name="T88" fmla="*/ 6 w 73"/>
                <a:gd name="T89" fmla="*/ 85 h 90"/>
                <a:gd name="T90" fmla="*/ 8 w 73"/>
                <a:gd name="T91" fmla="*/ 86 h 90"/>
                <a:gd name="T92" fmla="*/ 9 w 73"/>
                <a:gd name="T93" fmla="*/ 88 h 90"/>
                <a:gd name="T94" fmla="*/ 9 w 73"/>
                <a:gd name="T95" fmla="*/ 88 h 90"/>
                <a:gd name="T96" fmla="*/ 24 w 73"/>
                <a:gd name="T97" fmla="*/ 85 h 90"/>
                <a:gd name="T98" fmla="*/ 38 w 73"/>
                <a:gd name="T99" fmla="*/ 83 h 90"/>
                <a:gd name="T100" fmla="*/ 44 w 73"/>
                <a:gd name="T101" fmla="*/ 83 h 90"/>
                <a:gd name="T102" fmla="*/ 52 w 73"/>
                <a:gd name="T103" fmla="*/ 83 h 90"/>
                <a:gd name="T104" fmla="*/ 58 w 73"/>
                <a:gd name="T105" fmla="*/ 85 h 90"/>
                <a:gd name="T106" fmla="*/ 64 w 73"/>
                <a:gd name="T107" fmla="*/ 89 h 90"/>
                <a:gd name="T108" fmla="*/ 64 w 73"/>
                <a:gd name="T109" fmla="*/ 89 h 90"/>
                <a:gd name="T110" fmla="*/ 66 w 73"/>
                <a:gd name="T111" fmla="*/ 90 h 90"/>
                <a:gd name="T112" fmla="*/ 68 w 73"/>
                <a:gd name="T113" fmla="*/ 90 h 90"/>
                <a:gd name="T114" fmla="*/ 71 w 73"/>
                <a:gd name="T115" fmla="*/ 89 h 90"/>
                <a:gd name="T116" fmla="*/ 73 w 73"/>
                <a:gd name="T117" fmla="*/ 86 h 90"/>
                <a:gd name="T118" fmla="*/ 73 w 73"/>
                <a:gd name="T119" fmla="*/ 84 h 90"/>
                <a:gd name="T120" fmla="*/ 71 w 73"/>
                <a:gd name="T121" fmla="*/ 83 h 90"/>
                <a:gd name="T122" fmla="*/ 71 w 73"/>
                <a:gd name="T123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90">
                  <a:moveTo>
                    <a:pt x="71" y="83"/>
                  </a:moveTo>
                  <a:lnTo>
                    <a:pt x="71" y="83"/>
                  </a:lnTo>
                  <a:lnTo>
                    <a:pt x="65" y="78"/>
                  </a:lnTo>
                  <a:lnTo>
                    <a:pt x="59" y="75"/>
                  </a:lnTo>
                  <a:lnTo>
                    <a:pt x="52" y="74"/>
                  </a:lnTo>
                  <a:lnTo>
                    <a:pt x="44" y="73"/>
                  </a:lnTo>
                  <a:lnTo>
                    <a:pt x="31" y="75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25" y="52"/>
                  </a:lnTo>
                  <a:lnTo>
                    <a:pt x="29" y="36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30" y="6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4" y="15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2" y="25"/>
                  </a:lnTo>
                  <a:lnTo>
                    <a:pt x="21" y="31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0" y="62"/>
                  </a:lnTo>
                  <a:lnTo>
                    <a:pt x="8" y="72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5" y="84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24" y="85"/>
                  </a:lnTo>
                  <a:lnTo>
                    <a:pt x="38" y="83"/>
                  </a:lnTo>
                  <a:lnTo>
                    <a:pt x="44" y="83"/>
                  </a:lnTo>
                  <a:lnTo>
                    <a:pt x="52" y="83"/>
                  </a:lnTo>
                  <a:lnTo>
                    <a:pt x="58" y="85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1" y="89"/>
                  </a:lnTo>
                  <a:lnTo>
                    <a:pt x="73" y="86"/>
                  </a:lnTo>
                  <a:lnTo>
                    <a:pt x="73" y="84"/>
                  </a:lnTo>
                  <a:lnTo>
                    <a:pt x="71" y="83"/>
                  </a:lnTo>
                  <a:lnTo>
                    <a:pt x="71" y="8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16"/>
            <p:cNvSpPr/>
            <p:nvPr/>
          </p:nvSpPr>
          <p:spPr bwMode="auto">
            <a:xfrm>
              <a:off x="5192713" y="1182688"/>
              <a:ext cx="338138" cy="185738"/>
            </a:xfrm>
            <a:custGeom>
              <a:avLst/>
              <a:gdLst>
                <a:gd name="T0" fmla="*/ 207 w 213"/>
                <a:gd name="T1" fmla="*/ 0 h 117"/>
                <a:gd name="T2" fmla="*/ 207 w 213"/>
                <a:gd name="T3" fmla="*/ 0 h 117"/>
                <a:gd name="T4" fmla="*/ 130 w 213"/>
                <a:gd name="T5" fmla="*/ 13 h 117"/>
                <a:gd name="T6" fmla="*/ 92 w 213"/>
                <a:gd name="T7" fmla="*/ 21 h 117"/>
                <a:gd name="T8" fmla="*/ 54 w 213"/>
                <a:gd name="T9" fmla="*/ 29 h 117"/>
                <a:gd name="T10" fmla="*/ 54 w 213"/>
                <a:gd name="T11" fmla="*/ 29 h 117"/>
                <a:gd name="T12" fmla="*/ 51 w 213"/>
                <a:gd name="T13" fmla="*/ 30 h 117"/>
                <a:gd name="T14" fmla="*/ 50 w 213"/>
                <a:gd name="T15" fmla="*/ 32 h 117"/>
                <a:gd name="T16" fmla="*/ 50 w 213"/>
                <a:gd name="T17" fmla="*/ 35 h 117"/>
                <a:gd name="T18" fmla="*/ 50 w 213"/>
                <a:gd name="T19" fmla="*/ 35 h 117"/>
                <a:gd name="T20" fmla="*/ 51 w 213"/>
                <a:gd name="T21" fmla="*/ 52 h 117"/>
                <a:gd name="T22" fmla="*/ 52 w 213"/>
                <a:gd name="T23" fmla="*/ 70 h 117"/>
                <a:gd name="T24" fmla="*/ 51 w 213"/>
                <a:gd name="T25" fmla="*/ 78 h 117"/>
                <a:gd name="T26" fmla="*/ 51 w 213"/>
                <a:gd name="T27" fmla="*/ 87 h 117"/>
                <a:gd name="T28" fmla="*/ 49 w 213"/>
                <a:gd name="T29" fmla="*/ 95 h 117"/>
                <a:gd name="T30" fmla="*/ 46 w 213"/>
                <a:gd name="T31" fmla="*/ 104 h 117"/>
                <a:gd name="T32" fmla="*/ 46 w 213"/>
                <a:gd name="T33" fmla="*/ 104 h 117"/>
                <a:gd name="T34" fmla="*/ 37 w 213"/>
                <a:gd name="T35" fmla="*/ 90 h 117"/>
                <a:gd name="T36" fmla="*/ 28 w 213"/>
                <a:gd name="T37" fmla="*/ 74 h 117"/>
                <a:gd name="T38" fmla="*/ 19 w 213"/>
                <a:gd name="T39" fmla="*/ 61 h 117"/>
                <a:gd name="T40" fmla="*/ 15 w 213"/>
                <a:gd name="T41" fmla="*/ 54 h 117"/>
                <a:gd name="T42" fmla="*/ 8 w 213"/>
                <a:gd name="T43" fmla="*/ 48 h 117"/>
                <a:gd name="T44" fmla="*/ 8 w 213"/>
                <a:gd name="T45" fmla="*/ 48 h 117"/>
                <a:gd name="T46" fmla="*/ 7 w 213"/>
                <a:gd name="T47" fmla="*/ 46 h 117"/>
                <a:gd name="T48" fmla="*/ 5 w 213"/>
                <a:gd name="T49" fmla="*/ 46 h 117"/>
                <a:gd name="T50" fmla="*/ 2 w 213"/>
                <a:gd name="T51" fmla="*/ 48 h 117"/>
                <a:gd name="T52" fmla="*/ 0 w 213"/>
                <a:gd name="T53" fmla="*/ 51 h 117"/>
                <a:gd name="T54" fmla="*/ 0 w 213"/>
                <a:gd name="T55" fmla="*/ 52 h 117"/>
                <a:gd name="T56" fmla="*/ 1 w 213"/>
                <a:gd name="T57" fmla="*/ 54 h 117"/>
                <a:gd name="T58" fmla="*/ 1 w 213"/>
                <a:gd name="T59" fmla="*/ 54 h 117"/>
                <a:gd name="T60" fmla="*/ 8 w 213"/>
                <a:gd name="T61" fmla="*/ 61 h 117"/>
                <a:gd name="T62" fmla="*/ 13 w 213"/>
                <a:gd name="T63" fmla="*/ 68 h 117"/>
                <a:gd name="T64" fmla="*/ 23 w 213"/>
                <a:gd name="T65" fmla="*/ 84 h 117"/>
                <a:gd name="T66" fmla="*/ 32 w 213"/>
                <a:gd name="T67" fmla="*/ 101 h 117"/>
                <a:gd name="T68" fmla="*/ 38 w 213"/>
                <a:gd name="T69" fmla="*/ 109 h 117"/>
                <a:gd name="T70" fmla="*/ 44 w 213"/>
                <a:gd name="T71" fmla="*/ 116 h 117"/>
                <a:gd name="T72" fmla="*/ 44 w 213"/>
                <a:gd name="T73" fmla="*/ 116 h 117"/>
                <a:gd name="T74" fmla="*/ 45 w 213"/>
                <a:gd name="T75" fmla="*/ 117 h 117"/>
                <a:gd name="T76" fmla="*/ 48 w 213"/>
                <a:gd name="T77" fmla="*/ 117 h 117"/>
                <a:gd name="T78" fmla="*/ 50 w 213"/>
                <a:gd name="T79" fmla="*/ 117 h 117"/>
                <a:gd name="T80" fmla="*/ 51 w 213"/>
                <a:gd name="T81" fmla="*/ 115 h 117"/>
                <a:gd name="T82" fmla="*/ 51 w 213"/>
                <a:gd name="T83" fmla="*/ 115 h 117"/>
                <a:gd name="T84" fmla="*/ 55 w 213"/>
                <a:gd name="T85" fmla="*/ 106 h 117"/>
                <a:gd name="T86" fmla="*/ 59 w 213"/>
                <a:gd name="T87" fmla="*/ 97 h 117"/>
                <a:gd name="T88" fmla="*/ 60 w 213"/>
                <a:gd name="T89" fmla="*/ 88 h 117"/>
                <a:gd name="T90" fmla="*/ 61 w 213"/>
                <a:gd name="T91" fmla="*/ 78 h 117"/>
                <a:gd name="T92" fmla="*/ 61 w 213"/>
                <a:gd name="T93" fmla="*/ 57 h 117"/>
                <a:gd name="T94" fmla="*/ 60 w 213"/>
                <a:gd name="T95" fmla="*/ 38 h 117"/>
                <a:gd name="T96" fmla="*/ 60 w 213"/>
                <a:gd name="T97" fmla="*/ 38 h 117"/>
                <a:gd name="T98" fmla="*/ 97 w 213"/>
                <a:gd name="T99" fmla="*/ 30 h 117"/>
                <a:gd name="T100" fmla="*/ 135 w 213"/>
                <a:gd name="T101" fmla="*/ 23 h 117"/>
                <a:gd name="T102" fmla="*/ 209 w 213"/>
                <a:gd name="T103" fmla="*/ 10 h 117"/>
                <a:gd name="T104" fmla="*/ 209 w 213"/>
                <a:gd name="T105" fmla="*/ 10 h 117"/>
                <a:gd name="T106" fmla="*/ 212 w 213"/>
                <a:gd name="T107" fmla="*/ 8 h 117"/>
                <a:gd name="T108" fmla="*/ 213 w 213"/>
                <a:gd name="T109" fmla="*/ 7 h 117"/>
                <a:gd name="T110" fmla="*/ 213 w 213"/>
                <a:gd name="T111" fmla="*/ 3 h 117"/>
                <a:gd name="T112" fmla="*/ 211 w 213"/>
                <a:gd name="T113" fmla="*/ 0 h 117"/>
                <a:gd name="T114" fmla="*/ 209 w 213"/>
                <a:gd name="T115" fmla="*/ 0 h 117"/>
                <a:gd name="T116" fmla="*/ 207 w 213"/>
                <a:gd name="T117" fmla="*/ 0 h 117"/>
                <a:gd name="T118" fmla="*/ 207 w 213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17">
                  <a:moveTo>
                    <a:pt x="207" y="0"/>
                  </a:moveTo>
                  <a:lnTo>
                    <a:pt x="207" y="0"/>
                  </a:lnTo>
                  <a:lnTo>
                    <a:pt x="130" y="13"/>
                  </a:lnTo>
                  <a:lnTo>
                    <a:pt x="92" y="21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1" y="52"/>
                  </a:lnTo>
                  <a:lnTo>
                    <a:pt x="52" y="70"/>
                  </a:lnTo>
                  <a:lnTo>
                    <a:pt x="51" y="78"/>
                  </a:lnTo>
                  <a:lnTo>
                    <a:pt x="51" y="87"/>
                  </a:lnTo>
                  <a:lnTo>
                    <a:pt x="49" y="95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7" y="90"/>
                  </a:lnTo>
                  <a:lnTo>
                    <a:pt x="28" y="74"/>
                  </a:lnTo>
                  <a:lnTo>
                    <a:pt x="19" y="61"/>
                  </a:lnTo>
                  <a:lnTo>
                    <a:pt x="15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2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" y="61"/>
                  </a:lnTo>
                  <a:lnTo>
                    <a:pt x="13" y="68"/>
                  </a:lnTo>
                  <a:lnTo>
                    <a:pt x="23" y="84"/>
                  </a:lnTo>
                  <a:lnTo>
                    <a:pt x="32" y="101"/>
                  </a:lnTo>
                  <a:lnTo>
                    <a:pt x="38" y="109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5" y="117"/>
                  </a:lnTo>
                  <a:lnTo>
                    <a:pt x="48" y="117"/>
                  </a:lnTo>
                  <a:lnTo>
                    <a:pt x="50" y="117"/>
                  </a:lnTo>
                  <a:lnTo>
                    <a:pt x="51" y="115"/>
                  </a:lnTo>
                  <a:lnTo>
                    <a:pt x="51" y="115"/>
                  </a:lnTo>
                  <a:lnTo>
                    <a:pt x="55" y="106"/>
                  </a:lnTo>
                  <a:lnTo>
                    <a:pt x="59" y="97"/>
                  </a:lnTo>
                  <a:lnTo>
                    <a:pt x="60" y="88"/>
                  </a:lnTo>
                  <a:lnTo>
                    <a:pt x="61" y="78"/>
                  </a:lnTo>
                  <a:lnTo>
                    <a:pt x="61" y="5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97" y="30"/>
                  </a:lnTo>
                  <a:lnTo>
                    <a:pt x="135" y="23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3"/>
                  </a:lnTo>
                  <a:lnTo>
                    <a:pt x="211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17"/>
            <p:cNvSpPr/>
            <p:nvPr/>
          </p:nvSpPr>
          <p:spPr bwMode="auto">
            <a:xfrm>
              <a:off x="5332413" y="1255713"/>
              <a:ext cx="130175" cy="142875"/>
            </a:xfrm>
            <a:custGeom>
              <a:avLst/>
              <a:gdLst>
                <a:gd name="T0" fmla="*/ 80 w 82"/>
                <a:gd name="T1" fmla="*/ 71 h 90"/>
                <a:gd name="T2" fmla="*/ 66 w 82"/>
                <a:gd name="T3" fmla="*/ 70 h 90"/>
                <a:gd name="T4" fmla="*/ 26 w 82"/>
                <a:gd name="T5" fmla="*/ 79 h 90"/>
                <a:gd name="T6" fmla="*/ 31 w 82"/>
                <a:gd name="T7" fmla="*/ 64 h 90"/>
                <a:gd name="T8" fmla="*/ 34 w 82"/>
                <a:gd name="T9" fmla="*/ 33 h 90"/>
                <a:gd name="T10" fmla="*/ 34 w 82"/>
                <a:gd name="T11" fmla="*/ 20 h 90"/>
                <a:gd name="T12" fmla="*/ 32 w 82"/>
                <a:gd name="T13" fmla="*/ 9 h 90"/>
                <a:gd name="T14" fmla="*/ 25 w 82"/>
                <a:gd name="T15" fmla="*/ 0 h 90"/>
                <a:gd name="T16" fmla="*/ 21 w 82"/>
                <a:gd name="T17" fmla="*/ 0 h 90"/>
                <a:gd name="T18" fmla="*/ 14 w 82"/>
                <a:gd name="T19" fmla="*/ 2 h 90"/>
                <a:gd name="T20" fmla="*/ 5 w 82"/>
                <a:gd name="T21" fmla="*/ 10 h 90"/>
                <a:gd name="T22" fmla="*/ 0 w 82"/>
                <a:gd name="T23" fmla="*/ 15 h 90"/>
                <a:gd name="T24" fmla="*/ 0 w 82"/>
                <a:gd name="T25" fmla="*/ 19 h 90"/>
                <a:gd name="T26" fmla="*/ 5 w 82"/>
                <a:gd name="T27" fmla="*/ 22 h 90"/>
                <a:gd name="T28" fmla="*/ 9 w 82"/>
                <a:gd name="T29" fmla="*/ 21 h 90"/>
                <a:gd name="T30" fmla="*/ 16 w 82"/>
                <a:gd name="T31" fmla="*/ 13 h 90"/>
                <a:gd name="T32" fmla="*/ 22 w 82"/>
                <a:gd name="T33" fmla="*/ 10 h 90"/>
                <a:gd name="T34" fmla="*/ 23 w 82"/>
                <a:gd name="T35" fmla="*/ 13 h 90"/>
                <a:gd name="T36" fmla="*/ 25 w 82"/>
                <a:gd name="T37" fmla="*/ 24 h 90"/>
                <a:gd name="T38" fmla="*/ 25 w 82"/>
                <a:gd name="T39" fmla="*/ 36 h 90"/>
                <a:gd name="T40" fmla="*/ 21 w 82"/>
                <a:gd name="T41" fmla="*/ 60 h 90"/>
                <a:gd name="T42" fmla="*/ 14 w 82"/>
                <a:gd name="T43" fmla="*/ 82 h 90"/>
                <a:gd name="T44" fmla="*/ 12 w 82"/>
                <a:gd name="T45" fmla="*/ 86 h 90"/>
                <a:gd name="T46" fmla="*/ 16 w 82"/>
                <a:gd name="T47" fmla="*/ 90 h 90"/>
                <a:gd name="T48" fmla="*/ 18 w 82"/>
                <a:gd name="T49" fmla="*/ 90 h 90"/>
                <a:gd name="T50" fmla="*/ 48 w 82"/>
                <a:gd name="T51" fmla="*/ 82 h 90"/>
                <a:gd name="T52" fmla="*/ 63 w 82"/>
                <a:gd name="T53" fmla="*/ 80 h 90"/>
                <a:gd name="T54" fmla="*/ 76 w 82"/>
                <a:gd name="T55" fmla="*/ 81 h 90"/>
                <a:gd name="T56" fmla="*/ 78 w 82"/>
                <a:gd name="T57" fmla="*/ 81 h 90"/>
                <a:gd name="T58" fmla="*/ 82 w 82"/>
                <a:gd name="T59" fmla="*/ 77 h 90"/>
                <a:gd name="T60" fmla="*/ 82 w 82"/>
                <a:gd name="T61" fmla="*/ 73 h 90"/>
                <a:gd name="T62" fmla="*/ 80 w 82"/>
                <a:gd name="T63" fmla="*/ 7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90">
                  <a:moveTo>
                    <a:pt x="80" y="71"/>
                  </a:moveTo>
                  <a:lnTo>
                    <a:pt x="80" y="71"/>
                  </a:lnTo>
                  <a:lnTo>
                    <a:pt x="72" y="70"/>
                  </a:lnTo>
                  <a:lnTo>
                    <a:pt x="66" y="70"/>
                  </a:lnTo>
                  <a:lnTo>
                    <a:pt x="53" y="71"/>
                  </a:lnTo>
                  <a:lnTo>
                    <a:pt x="26" y="79"/>
                  </a:lnTo>
                  <a:lnTo>
                    <a:pt x="26" y="79"/>
                  </a:lnTo>
                  <a:lnTo>
                    <a:pt x="31" y="64"/>
                  </a:lnTo>
                  <a:lnTo>
                    <a:pt x="33" y="49"/>
                  </a:lnTo>
                  <a:lnTo>
                    <a:pt x="34" y="3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14"/>
                  </a:lnTo>
                  <a:lnTo>
                    <a:pt x="32" y="9"/>
                  </a:lnTo>
                  <a:lnTo>
                    <a:pt x="29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24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3" y="48"/>
                  </a:lnTo>
                  <a:lnTo>
                    <a:pt x="21" y="60"/>
                  </a:lnTo>
                  <a:lnTo>
                    <a:pt x="18" y="7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2" y="86"/>
                  </a:lnTo>
                  <a:lnTo>
                    <a:pt x="14" y="89"/>
                  </a:lnTo>
                  <a:lnTo>
                    <a:pt x="16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33" y="87"/>
                  </a:lnTo>
                  <a:lnTo>
                    <a:pt x="48" y="82"/>
                  </a:lnTo>
                  <a:lnTo>
                    <a:pt x="55" y="81"/>
                  </a:lnTo>
                  <a:lnTo>
                    <a:pt x="63" y="80"/>
                  </a:lnTo>
                  <a:lnTo>
                    <a:pt x="70" y="80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8" y="81"/>
                  </a:lnTo>
                  <a:lnTo>
                    <a:pt x="81" y="80"/>
                  </a:lnTo>
                  <a:lnTo>
                    <a:pt x="82" y="77"/>
                  </a:lnTo>
                  <a:lnTo>
                    <a:pt x="82" y="74"/>
                  </a:lnTo>
                  <a:lnTo>
                    <a:pt x="82" y="73"/>
                  </a:lnTo>
                  <a:lnTo>
                    <a:pt x="80" y="71"/>
                  </a:lnTo>
                  <a:lnTo>
                    <a:pt x="80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8"/>
            <p:cNvSpPr/>
            <p:nvPr/>
          </p:nvSpPr>
          <p:spPr bwMode="auto">
            <a:xfrm>
              <a:off x="5434013" y="1246188"/>
              <a:ext cx="112713" cy="128588"/>
            </a:xfrm>
            <a:custGeom>
              <a:avLst/>
              <a:gdLst>
                <a:gd name="T0" fmla="*/ 67 w 71"/>
                <a:gd name="T1" fmla="*/ 44 h 81"/>
                <a:gd name="T2" fmla="*/ 60 w 71"/>
                <a:gd name="T3" fmla="*/ 37 h 81"/>
                <a:gd name="T4" fmla="*/ 49 w 71"/>
                <a:gd name="T5" fmla="*/ 32 h 81"/>
                <a:gd name="T6" fmla="*/ 33 w 71"/>
                <a:gd name="T7" fmla="*/ 31 h 81"/>
                <a:gd name="T8" fmla="*/ 28 w 71"/>
                <a:gd name="T9" fmla="*/ 31 h 81"/>
                <a:gd name="T10" fmla="*/ 18 w 71"/>
                <a:gd name="T11" fmla="*/ 34 h 81"/>
                <a:gd name="T12" fmla="*/ 13 w 71"/>
                <a:gd name="T13" fmla="*/ 33 h 81"/>
                <a:gd name="T14" fmla="*/ 11 w 71"/>
                <a:gd name="T15" fmla="*/ 30 h 81"/>
                <a:gd name="T16" fmla="*/ 10 w 71"/>
                <a:gd name="T17" fmla="*/ 26 h 81"/>
                <a:gd name="T18" fmla="*/ 12 w 71"/>
                <a:gd name="T19" fmla="*/ 20 h 81"/>
                <a:gd name="T20" fmla="*/ 21 w 71"/>
                <a:gd name="T21" fmla="*/ 14 h 81"/>
                <a:gd name="T22" fmla="*/ 27 w 71"/>
                <a:gd name="T23" fmla="*/ 11 h 81"/>
                <a:gd name="T24" fmla="*/ 38 w 71"/>
                <a:gd name="T25" fmla="*/ 10 h 81"/>
                <a:gd name="T26" fmla="*/ 40 w 71"/>
                <a:gd name="T27" fmla="*/ 9 h 81"/>
                <a:gd name="T28" fmla="*/ 40 w 71"/>
                <a:gd name="T29" fmla="*/ 3 h 81"/>
                <a:gd name="T30" fmla="*/ 38 w 71"/>
                <a:gd name="T31" fmla="*/ 0 h 81"/>
                <a:gd name="T32" fmla="*/ 27 w 71"/>
                <a:gd name="T33" fmla="*/ 1 h 81"/>
                <a:gd name="T34" fmla="*/ 8 w 71"/>
                <a:gd name="T35" fmla="*/ 4 h 81"/>
                <a:gd name="T36" fmla="*/ 6 w 71"/>
                <a:gd name="T37" fmla="*/ 5 h 81"/>
                <a:gd name="T38" fmla="*/ 6 w 71"/>
                <a:gd name="T39" fmla="*/ 9 h 81"/>
                <a:gd name="T40" fmla="*/ 7 w 71"/>
                <a:gd name="T41" fmla="*/ 11 h 81"/>
                <a:gd name="T42" fmla="*/ 2 w 71"/>
                <a:gd name="T43" fmla="*/ 16 h 81"/>
                <a:gd name="T44" fmla="*/ 0 w 71"/>
                <a:gd name="T45" fmla="*/ 23 h 81"/>
                <a:gd name="T46" fmla="*/ 1 w 71"/>
                <a:gd name="T47" fmla="*/ 32 h 81"/>
                <a:gd name="T48" fmla="*/ 5 w 71"/>
                <a:gd name="T49" fmla="*/ 39 h 81"/>
                <a:gd name="T50" fmla="*/ 11 w 71"/>
                <a:gd name="T51" fmla="*/ 43 h 81"/>
                <a:gd name="T52" fmla="*/ 14 w 71"/>
                <a:gd name="T53" fmla="*/ 44 h 81"/>
                <a:gd name="T54" fmla="*/ 25 w 71"/>
                <a:gd name="T55" fmla="*/ 42 h 81"/>
                <a:gd name="T56" fmla="*/ 32 w 71"/>
                <a:gd name="T57" fmla="*/ 41 h 81"/>
                <a:gd name="T58" fmla="*/ 41 w 71"/>
                <a:gd name="T59" fmla="*/ 41 h 81"/>
                <a:gd name="T60" fmla="*/ 48 w 71"/>
                <a:gd name="T61" fmla="*/ 43 h 81"/>
                <a:gd name="T62" fmla="*/ 60 w 71"/>
                <a:gd name="T63" fmla="*/ 52 h 81"/>
                <a:gd name="T64" fmla="*/ 61 w 71"/>
                <a:gd name="T65" fmla="*/ 57 h 81"/>
                <a:gd name="T66" fmla="*/ 57 w 71"/>
                <a:gd name="T67" fmla="*/ 64 h 81"/>
                <a:gd name="T68" fmla="*/ 55 w 71"/>
                <a:gd name="T69" fmla="*/ 66 h 81"/>
                <a:gd name="T70" fmla="*/ 46 w 71"/>
                <a:gd name="T71" fmla="*/ 70 h 81"/>
                <a:gd name="T72" fmla="*/ 41 w 71"/>
                <a:gd name="T73" fmla="*/ 70 h 81"/>
                <a:gd name="T74" fmla="*/ 38 w 71"/>
                <a:gd name="T75" fmla="*/ 70 h 81"/>
                <a:gd name="T76" fmla="*/ 35 w 71"/>
                <a:gd name="T77" fmla="*/ 76 h 81"/>
                <a:gd name="T78" fmla="*/ 39 w 71"/>
                <a:gd name="T79" fmla="*/ 80 h 81"/>
                <a:gd name="T80" fmla="*/ 41 w 71"/>
                <a:gd name="T81" fmla="*/ 80 h 81"/>
                <a:gd name="T82" fmla="*/ 52 w 71"/>
                <a:gd name="T83" fmla="*/ 79 h 81"/>
                <a:gd name="T84" fmla="*/ 63 w 71"/>
                <a:gd name="T85" fmla="*/ 71 h 81"/>
                <a:gd name="T86" fmla="*/ 68 w 71"/>
                <a:gd name="T87" fmla="*/ 65 h 81"/>
                <a:gd name="T88" fmla="*/ 71 w 71"/>
                <a:gd name="T89" fmla="*/ 52 h 81"/>
                <a:gd name="T90" fmla="*/ 67 w 71"/>
                <a:gd name="T91" fmla="*/ 4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" h="81">
                  <a:moveTo>
                    <a:pt x="67" y="44"/>
                  </a:moveTo>
                  <a:lnTo>
                    <a:pt x="67" y="44"/>
                  </a:lnTo>
                  <a:lnTo>
                    <a:pt x="63" y="41"/>
                  </a:lnTo>
                  <a:lnTo>
                    <a:pt x="60" y="37"/>
                  </a:lnTo>
                  <a:lnTo>
                    <a:pt x="55" y="34"/>
                  </a:lnTo>
                  <a:lnTo>
                    <a:pt x="49" y="32"/>
                  </a:lnTo>
                  <a:lnTo>
                    <a:pt x="38" y="31"/>
                  </a:lnTo>
                  <a:lnTo>
                    <a:pt x="33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3" y="33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3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0" y="26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6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2" y="36"/>
                  </a:lnTo>
                  <a:lnTo>
                    <a:pt x="5" y="39"/>
                  </a:lnTo>
                  <a:lnTo>
                    <a:pt x="7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55" y="47"/>
                  </a:lnTo>
                  <a:lnTo>
                    <a:pt x="60" y="52"/>
                  </a:lnTo>
                  <a:lnTo>
                    <a:pt x="61" y="54"/>
                  </a:lnTo>
                  <a:lnTo>
                    <a:pt x="61" y="57"/>
                  </a:lnTo>
                  <a:lnTo>
                    <a:pt x="60" y="60"/>
                  </a:lnTo>
                  <a:lnTo>
                    <a:pt x="57" y="64"/>
                  </a:lnTo>
                  <a:lnTo>
                    <a:pt x="57" y="64"/>
                  </a:lnTo>
                  <a:lnTo>
                    <a:pt x="55" y="66"/>
                  </a:lnTo>
                  <a:lnTo>
                    <a:pt x="50" y="69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38" y="70"/>
                  </a:lnTo>
                  <a:lnTo>
                    <a:pt x="35" y="72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5" y="81"/>
                  </a:lnTo>
                  <a:lnTo>
                    <a:pt x="52" y="79"/>
                  </a:lnTo>
                  <a:lnTo>
                    <a:pt x="59" y="75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8" y="65"/>
                  </a:lnTo>
                  <a:lnTo>
                    <a:pt x="71" y="58"/>
                  </a:lnTo>
                  <a:lnTo>
                    <a:pt x="71" y="52"/>
                  </a:lnTo>
                  <a:lnTo>
                    <a:pt x="67" y="44"/>
                  </a:lnTo>
                  <a:lnTo>
                    <a:pt x="67" y="4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19"/>
            <p:cNvSpPr/>
            <p:nvPr/>
          </p:nvSpPr>
          <p:spPr bwMode="auto">
            <a:xfrm>
              <a:off x="3216276" y="2447925"/>
              <a:ext cx="69850" cy="117475"/>
            </a:xfrm>
            <a:custGeom>
              <a:avLst/>
              <a:gdLst>
                <a:gd name="T0" fmla="*/ 43 w 44"/>
                <a:gd name="T1" fmla="*/ 65 h 74"/>
                <a:gd name="T2" fmla="*/ 43 w 44"/>
                <a:gd name="T3" fmla="*/ 65 h 74"/>
                <a:gd name="T4" fmla="*/ 34 w 44"/>
                <a:gd name="T5" fmla="*/ 50 h 74"/>
                <a:gd name="T6" fmla="*/ 26 w 44"/>
                <a:gd name="T7" fmla="*/ 35 h 74"/>
                <a:gd name="T8" fmla="*/ 10 w 44"/>
                <a:gd name="T9" fmla="*/ 3 h 74"/>
                <a:gd name="T10" fmla="*/ 10 w 44"/>
                <a:gd name="T11" fmla="*/ 3 h 74"/>
                <a:gd name="T12" fmla="*/ 7 w 44"/>
                <a:gd name="T13" fmla="*/ 1 h 74"/>
                <a:gd name="T14" fmla="*/ 6 w 44"/>
                <a:gd name="T15" fmla="*/ 0 h 74"/>
                <a:gd name="T16" fmla="*/ 3 w 44"/>
                <a:gd name="T17" fmla="*/ 1 h 74"/>
                <a:gd name="T18" fmla="*/ 0 w 44"/>
                <a:gd name="T19" fmla="*/ 4 h 74"/>
                <a:gd name="T20" fmla="*/ 0 w 44"/>
                <a:gd name="T21" fmla="*/ 5 h 74"/>
                <a:gd name="T22" fmla="*/ 0 w 44"/>
                <a:gd name="T23" fmla="*/ 8 h 74"/>
                <a:gd name="T24" fmla="*/ 0 w 44"/>
                <a:gd name="T25" fmla="*/ 8 h 74"/>
                <a:gd name="T26" fmla="*/ 17 w 44"/>
                <a:gd name="T27" fmla="*/ 39 h 74"/>
                <a:gd name="T28" fmla="*/ 26 w 44"/>
                <a:gd name="T29" fmla="*/ 57 h 74"/>
                <a:gd name="T30" fmla="*/ 36 w 44"/>
                <a:gd name="T31" fmla="*/ 71 h 74"/>
                <a:gd name="T32" fmla="*/ 36 w 44"/>
                <a:gd name="T33" fmla="*/ 71 h 74"/>
                <a:gd name="T34" fmla="*/ 37 w 44"/>
                <a:gd name="T35" fmla="*/ 72 h 74"/>
                <a:gd name="T36" fmla="*/ 39 w 44"/>
                <a:gd name="T37" fmla="*/ 74 h 74"/>
                <a:gd name="T38" fmla="*/ 42 w 44"/>
                <a:gd name="T39" fmla="*/ 72 h 74"/>
                <a:gd name="T40" fmla="*/ 44 w 44"/>
                <a:gd name="T41" fmla="*/ 69 h 74"/>
                <a:gd name="T42" fmla="*/ 44 w 44"/>
                <a:gd name="T43" fmla="*/ 68 h 74"/>
                <a:gd name="T44" fmla="*/ 43 w 44"/>
                <a:gd name="T45" fmla="*/ 65 h 74"/>
                <a:gd name="T46" fmla="*/ 43 w 44"/>
                <a:gd name="T47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74">
                  <a:moveTo>
                    <a:pt x="43" y="65"/>
                  </a:moveTo>
                  <a:lnTo>
                    <a:pt x="43" y="65"/>
                  </a:lnTo>
                  <a:lnTo>
                    <a:pt x="34" y="50"/>
                  </a:lnTo>
                  <a:lnTo>
                    <a:pt x="26" y="3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7" y="39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7" y="72"/>
                  </a:lnTo>
                  <a:lnTo>
                    <a:pt x="39" y="74"/>
                  </a:lnTo>
                  <a:lnTo>
                    <a:pt x="42" y="72"/>
                  </a:lnTo>
                  <a:lnTo>
                    <a:pt x="44" y="69"/>
                  </a:lnTo>
                  <a:lnTo>
                    <a:pt x="44" y="68"/>
                  </a:lnTo>
                  <a:lnTo>
                    <a:pt x="43" y="65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3294063" y="2405063"/>
              <a:ext cx="82550" cy="109538"/>
            </a:xfrm>
            <a:custGeom>
              <a:avLst/>
              <a:gdLst>
                <a:gd name="T0" fmla="*/ 52 w 52"/>
                <a:gd name="T1" fmla="*/ 63 h 69"/>
                <a:gd name="T2" fmla="*/ 52 w 52"/>
                <a:gd name="T3" fmla="*/ 63 h 69"/>
                <a:gd name="T4" fmla="*/ 42 w 52"/>
                <a:gd name="T5" fmla="*/ 47 h 69"/>
                <a:gd name="T6" fmla="*/ 31 w 52"/>
                <a:gd name="T7" fmla="*/ 32 h 69"/>
                <a:gd name="T8" fmla="*/ 20 w 52"/>
                <a:gd name="T9" fmla="*/ 19 h 69"/>
                <a:gd name="T10" fmla="*/ 10 w 52"/>
                <a:gd name="T11" fmla="*/ 3 h 69"/>
                <a:gd name="T12" fmla="*/ 10 w 52"/>
                <a:gd name="T13" fmla="*/ 3 h 69"/>
                <a:gd name="T14" fmla="*/ 9 w 52"/>
                <a:gd name="T15" fmla="*/ 1 h 69"/>
                <a:gd name="T16" fmla="*/ 7 w 52"/>
                <a:gd name="T17" fmla="*/ 0 h 69"/>
                <a:gd name="T18" fmla="*/ 4 w 52"/>
                <a:gd name="T19" fmla="*/ 1 h 69"/>
                <a:gd name="T20" fmla="*/ 1 w 52"/>
                <a:gd name="T21" fmla="*/ 4 h 69"/>
                <a:gd name="T22" fmla="*/ 0 w 52"/>
                <a:gd name="T23" fmla="*/ 5 h 69"/>
                <a:gd name="T24" fmla="*/ 1 w 52"/>
                <a:gd name="T25" fmla="*/ 8 h 69"/>
                <a:gd name="T26" fmla="*/ 1 w 52"/>
                <a:gd name="T27" fmla="*/ 8 h 69"/>
                <a:gd name="T28" fmla="*/ 11 w 52"/>
                <a:gd name="T29" fmla="*/ 22 h 69"/>
                <a:gd name="T30" fmla="*/ 22 w 52"/>
                <a:gd name="T31" fmla="*/ 37 h 69"/>
                <a:gd name="T32" fmla="*/ 33 w 52"/>
                <a:gd name="T33" fmla="*/ 52 h 69"/>
                <a:gd name="T34" fmla="*/ 43 w 52"/>
                <a:gd name="T35" fmla="*/ 66 h 69"/>
                <a:gd name="T36" fmla="*/ 43 w 52"/>
                <a:gd name="T37" fmla="*/ 66 h 69"/>
                <a:gd name="T38" fmla="*/ 44 w 52"/>
                <a:gd name="T39" fmla="*/ 69 h 69"/>
                <a:gd name="T40" fmla="*/ 45 w 52"/>
                <a:gd name="T41" fmla="*/ 69 h 69"/>
                <a:gd name="T42" fmla="*/ 49 w 52"/>
                <a:gd name="T43" fmla="*/ 69 h 69"/>
                <a:gd name="T44" fmla="*/ 52 w 52"/>
                <a:gd name="T45" fmla="*/ 66 h 69"/>
                <a:gd name="T46" fmla="*/ 52 w 52"/>
                <a:gd name="T47" fmla="*/ 64 h 69"/>
                <a:gd name="T48" fmla="*/ 52 w 52"/>
                <a:gd name="T49" fmla="*/ 63 h 69"/>
                <a:gd name="T50" fmla="*/ 52 w 52"/>
                <a:gd name="T51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69">
                  <a:moveTo>
                    <a:pt x="52" y="63"/>
                  </a:moveTo>
                  <a:lnTo>
                    <a:pt x="52" y="63"/>
                  </a:lnTo>
                  <a:lnTo>
                    <a:pt x="42" y="47"/>
                  </a:lnTo>
                  <a:lnTo>
                    <a:pt x="31" y="32"/>
                  </a:lnTo>
                  <a:lnTo>
                    <a:pt x="20" y="19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11" y="22"/>
                  </a:lnTo>
                  <a:lnTo>
                    <a:pt x="22" y="37"/>
                  </a:lnTo>
                  <a:lnTo>
                    <a:pt x="33" y="52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4" y="69"/>
                  </a:lnTo>
                  <a:lnTo>
                    <a:pt x="45" y="69"/>
                  </a:lnTo>
                  <a:lnTo>
                    <a:pt x="49" y="69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2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3368676" y="2333625"/>
              <a:ext cx="138113" cy="115888"/>
            </a:xfrm>
            <a:custGeom>
              <a:avLst/>
              <a:gdLst>
                <a:gd name="T0" fmla="*/ 87 w 87"/>
                <a:gd name="T1" fmla="*/ 66 h 73"/>
                <a:gd name="T2" fmla="*/ 87 w 87"/>
                <a:gd name="T3" fmla="*/ 66 h 73"/>
                <a:gd name="T4" fmla="*/ 76 w 87"/>
                <a:gd name="T5" fmla="*/ 51 h 73"/>
                <a:gd name="T6" fmla="*/ 63 w 87"/>
                <a:gd name="T7" fmla="*/ 37 h 73"/>
                <a:gd name="T8" fmla="*/ 58 w 87"/>
                <a:gd name="T9" fmla="*/ 29 h 73"/>
                <a:gd name="T10" fmla="*/ 54 w 87"/>
                <a:gd name="T11" fmla="*/ 21 h 73"/>
                <a:gd name="T12" fmla="*/ 50 w 87"/>
                <a:gd name="T13" fmla="*/ 12 h 73"/>
                <a:gd name="T14" fmla="*/ 47 w 87"/>
                <a:gd name="T15" fmla="*/ 4 h 73"/>
                <a:gd name="T16" fmla="*/ 47 w 87"/>
                <a:gd name="T17" fmla="*/ 4 h 73"/>
                <a:gd name="T18" fmla="*/ 46 w 87"/>
                <a:gd name="T19" fmla="*/ 1 h 73"/>
                <a:gd name="T20" fmla="*/ 45 w 87"/>
                <a:gd name="T21" fmla="*/ 0 h 73"/>
                <a:gd name="T22" fmla="*/ 41 w 87"/>
                <a:gd name="T23" fmla="*/ 0 h 73"/>
                <a:gd name="T24" fmla="*/ 38 w 87"/>
                <a:gd name="T25" fmla="*/ 1 h 73"/>
                <a:gd name="T26" fmla="*/ 38 w 87"/>
                <a:gd name="T27" fmla="*/ 2 h 73"/>
                <a:gd name="T28" fmla="*/ 38 w 87"/>
                <a:gd name="T29" fmla="*/ 5 h 73"/>
                <a:gd name="T30" fmla="*/ 38 w 87"/>
                <a:gd name="T31" fmla="*/ 5 h 73"/>
                <a:gd name="T32" fmla="*/ 38 w 87"/>
                <a:gd name="T33" fmla="*/ 9 h 73"/>
                <a:gd name="T34" fmla="*/ 38 w 87"/>
                <a:gd name="T35" fmla="*/ 9 h 73"/>
                <a:gd name="T36" fmla="*/ 40 w 87"/>
                <a:gd name="T37" fmla="*/ 16 h 73"/>
                <a:gd name="T38" fmla="*/ 40 w 87"/>
                <a:gd name="T39" fmla="*/ 24 h 73"/>
                <a:gd name="T40" fmla="*/ 40 w 87"/>
                <a:gd name="T41" fmla="*/ 29 h 73"/>
                <a:gd name="T42" fmla="*/ 39 w 87"/>
                <a:gd name="T43" fmla="*/ 33 h 73"/>
                <a:gd name="T44" fmla="*/ 36 w 87"/>
                <a:gd name="T45" fmla="*/ 35 h 73"/>
                <a:gd name="T46" fmla="*/ 33 w 87"/>
                <a:gd name="T47" fmla="*/ 38 h 73"/>
                <a:gd name="T48" fmla="*/ 33 w 87"/>
                <a:gd name="T49" fmla="*/ 38 h 73"/>
                <a:gd name="T50" fmla="*/ 29 w 87"/>
                <a:gd name="T51" fmla="*/ 39 h 73"/>
                <a:gd name="T52" fmla="*/ 25 w 87"/>
                <a:gd name="T53" fmla="*/ 39 h 73"/>
                <a:gd name="T54" fmla="*/ 22 w 87"/>
                <a:gd name="T55" fmla="*/ 37 h 73"/>
                <a:gd name="T56" fmla="*/ 18 w 87"/>
                <a:gd name="T57" fmla="*/ 33 h 73"/>
                <a:gd name="T58" fmla="*/ 13 w 87"/>
                <a:gd name="T59" fmla="*/ 23 h 73"/>
                <a:gd name="T60" fmla="*/ 9 w 87"/>
                <a:gd name="T61" fmla="*/ 17 h 73"/>
                <a:gd name="T62" fmla="*/ 9 w 87"/>
                <a:gd name="T63" fmla="*/ 17 h 73"/>
                <a:gd name="T64" fmla="*/ 8 w 87"/>
                <a:gd name="T65" fmla="*/ 15 h 73"/>
                <a:gd name="T66" fmla="*/ 7 w 87"/>
                <a:gd name="T67" fmla="*/ 13 h 73"/>
                <a:gd name="T68" fmla="*/ 3 w 87"/>
                <a:gd name="T69" fmla="*/ 15 h 73"/>
                <a:gd name="T70" fmla="*/ 1 w 87"/>
                <a:gd name="T71" fmla="*/ 17 h 73"/>
                <a:gd name="T72" fmla="*/ 0 w 87"/>
                <a:gd name="T73" fmla="*/ 18 h 73"/>
                <a:gd name="T74" fmla="*/ 1 w 87"/>
                <a:gd name="T75" fmla="*/ 21 h 73"/>
                <a:gd name="T76" fmla="*/ 1 w 87"/>
                <a:gd name="T77" fmla="*/ 21 h 73"/>
                <a:gd name="T78" fmla="*/ 6 w 87"/>
                <a:gd name="T79" fmla="*/ 32 h 73"/>
                <a:gd name="T80" fmla="*/ 9 w 87"/>
                <a:gd name="T81" fmla="*/ 37 h 73"/>
                <a:gd name="T82" fmla="*/ 13 w 87"/>
                <a:gd name="T83" fmla="*/ 42 h 73"/>
                <a:gd name="T84" fmla="*/ 18 w 87"/>
                <a:gd name="T85" fmla="*/ 45 h 73"/>
                <a:gd name="T86" fmla="*/ 24 w 87"/>
                <a:gd name="T87" fmla="*/ 48 h 73"/>
                <a:gd name="T88" fmla="*/ 29 w 87"/>
                <a:gd name="T89" fmla="*/ 49 h 73"/>
                <a:gd name="T90" fmla="*/ 35 w 87"/>
                <a:gd name="T91" fmla="*/ 48 h 73"/>
                <a:gd name="T92" fmla="*/ 35 w 87"/>
                <a:gd name="T93" fmla="*/ 48 h 73"/>
                <a:gd name="T94" fmla="*/ 40 w 87"/>
                <a:gd name="T95" fmla="*/ 45 h 73"/>
                <a:gd name="T96" fmla="*/ 45 w 87"/>
                <a:gd name="T97" fmla="*/ 42 h 73"/>
                <a:gd name="T98" fmla="*/ 47 w 87"/>
                <a:gd name="T99" fmla="*/ 37 h 73"/>
                <a:gd name="T100" fmla="*/ 49 w 87"/>
                <a:gd name="T101" fmla="*/ 32 h 73"/>
                <a:gd name="T102" fmla="*/ 49 w 87"/>
                <a:gd name="T103" fmla="*/ 32 h 73"/>
                <a:gd name="T104" fmla="*/ 56 w 87"/>
                <a:gd name="T105" fmla="*/ 42 h 73"/>
                <a:gd name="T106" fmla="*/ 63 w 87"/>
                <a:gd name="T107" fmla="*/ 51 h 73"/>
                <a:gd name="T108" fmla="*/ 78 w 87"/>
                <a:gd name="T109" fmla="*/ 71 h 73"/>
                <a:gd name="T110" fmla="*/ 78 w 87"/>
                <a:gd name="T111" fmla="*/ 71 h 73"/>
                <a:gd name="T112" fmla="*/ 79 w 87"/>
                <a:gd name="T113" fmla="*/ 72 h 73"/>
                <a:gd name="T114" fmla="*/ 81 w 87"/>
                <a:gd name="T115" fmla="*/ 73 h 73"/>
                <a:gd name="T116" fmla="*/ 84 w 87"/>
                <a:gd name="T117" fmla="*/ 72 h 73"/>
                <a:gd name="T118" fmla="*/ 87 w 87"/>
                <a:gd name="T119" fmla="*/ 70 h 73"/>
                <a:gd name="T120" fmla="*/ 87 w 87"/>
                <a:gd name="T121" fmla="*/ 69 h 73"/>
                <a:gd name="T122" fmla="*/ 87 w 87"/>
                <a:gd name="T123" fmla="*/ 66 h 73"/>
                <a:gd name="T124" fmla="*/ 87 w 87"/>
                <a:gd name="T125" fmla="*/ 6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73">
                  <a:moveTo>
                    <a:pt x="87" y="66"/>
                  </a:moveTo>
                  <a:lnTo>
                    <a:pt x="87" y="66"/>
                  </a:lnTo>
                  <a:lnTo>
                    <a:pt x="76" y="51"/>
                  </a:lnTo>
                  <a:lnTo>
                    <a:pt x="63" y="37"/>
                  </a:lnTo>
                  <a:lnTo>
                    <a:pt x="58" y="29"/>
                  </a:lnTo>
                  <a:lnTo>
                    <a:pt x="54" y="21"/>
                  </a:lnTo>
                  <a:lnTo>
                    <a:pt x="50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8" y="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29"/>
                  </a:lnTo>
                  <a:lnTo>
                    <a:pt x="39" y="33"/>
                  </a:lnTo>
                  <a:lnTo>
                    <a:pt x="36" y="35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5" y="39"/>
                  </a:lnTo>
                  <a:lnTo>
                    <a:pt x="22" y="37"/>
                  </a:lnTo>
                  <a:lnTo>
                    <a:pt x="18" y="33"/>
                  </a:lnTo>
                  <a:lnTo>
                    <a:pt x="13" y="23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3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6" y="32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5" y="42"/>
                  </a:lnTo>
                  <a:lnTo>
                    <a:pt x="47" y="37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56" y="42"/>
                  </a:lnTo>
                  <a:lnTo>
                    <a:pt x="63" y="51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9" y="72"/>
                  </a:lnTo>
                  <a:lnTo>
                    <a:pt x="81" y="73"/>
                  </a:lnTo>
                  <a:lnTo>
                    <a:pt x="84" y="72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7" y="66"/>
                  </a:lnTo>
                  <a:lnTo>
                    <a:pt x="87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3506788" y="2265363"/>
              <a:ext cx="276225" cy="146050"/>
            </a:xfrm>
            <a:custGeom>
              <a:avLst/>
              <a:gdLst>
                <a:gd name="T0" fmla="*/ 171 w 174"/>
                <a:gd name="T1" fmla="*/ 14 h 92"/>
                <a:gd name="T2" fmla="*/ 159 w 174"/>
                <a:gd name="T3" fmla="*/ 12 h 92"/>
                <a:gd name="T4" fmla="*/ 148 w 174"/>
                <a:gd name="T5" fmla="*/ 15 h 92"/>
                <a:gd name="T6" fmla="*/ 125 w 174"/>
                <a:gd name="T7" fmla="*/ 27 h 92"/>
                <a:gd name="T8" fmla="*/ 103 w 174"/>
                <a:gd name="T9" fmla="*/ 44 h 92"/>
                <a:gd name="T10" fmla="*/ 84 w 174"/>
                <a:gd name="T11" fmla="*/ 60 h 92"/>
                <a:gd name="T12" fmla="*/ 60 w 174"/>
                <a:gd name="T13" fmla="*/ 76 h 92"/>
                <a:gd name="T14" fmla="*/ 43 w 174"/>
                <a:gd name="T15" fmla="*/ 82 h 92"/>
                <a:gd name="T16" fmla="*/ 35 w 174"/>
                <a:gd name="T17" fmla="*/ 81 h 92"/>
                <a:gd name="T18" fmla="*/ 28 w 174"/>
                <a:gd name="T19" fmla="*/ 75 h 92"/>
                <a:gd name="T20" fmla="*/ 23 w 174"/>
                <a:gd name="T21" fmla="*/ 65 h 92"/>
                <a:gd name="T22" fmla="*/ 22 w 174"/>
                <a:gd name="T23" fmla="*/ 58 h 92"/>
                <a:gd name="T24" fmla="*/ 18 w 174"/>
                <a:gd name="T25" fmla="*/ 33 h 92"/>
                <a:gd name="T26" fmla="*/ 14 w 174"/>
                <a:gd name="T27" fmla="*/ 17 h 92"/>
                <a:gd name="T28" fmla="*/ 8 w 174"/>
                <a:gd name="T29" fmla="*/ 3 h 92"/>
                <a:gd name="T30" fmla="*/ 7 w 174"/>
                <a:gd name="T31" fmla="*/ 0 h 92"/>
                <a:gd name="T32" fmla="*/ 2 w 174"/>
                <a:gd name="T33" fmla="*/ 1 h 92"/>
                <a:gd name="T34" fmla="*/ 0 w 174"/>
                <a:gd name="T35" fmla="*/ 6 h 92"/>
                <a:gd name="T36" fmla="*/ 1 w 174"/>
                <a:gd name="T37" fmla="*/ 9 h 92"/>
                <a:gd name="T38" fmla="*/ 6 w 174"/>
                <a:gd name="T39" fmla="*/ 20 h 92"/>
                <a:gd name="T40" fmla="*/ 11 w 174"/>
                <a:gd name="T41" fmla="*/ 49 h 92"/>
                <a:gd name="T42" fmla="*/ 16 w 174"/>
                <a:gd name="T43" fmla="*/ 71 h 92"/>
                <a:gd name="T44" fmla="*/ 22 w 174"/>
                <a:gd name="T45" fmla="*/ 83 h 92"/>
                <a:gd name="T46" fmla="*/ 30 w 174"/>
                <a:gd name="T47" fmla="*/ 91 h 92"/>
                <a:gd name="T48" fmla="*/ 44 w 174"/>
                <a:gd name="T49" fmla="*/ 92 h 92"/>
                <a:gd name="T50" fmla="*/ 52 w 174"/>
                <a:gd name="T51" fmla="*/ 89 h 92"/>
                <a:gd name="T52" fmla="*/ 79 w 174"/>
                <a:gd name="T53" fmla="*/ 76 h 92"/>
                <a:gd name="T54" fmla="*/ 103 w 174"/>
                <a:gd name="T55" fmla="*/ 58 h 92"/>
                <a:gd name="T56" fmla="*/ 133 w 174"/>
                <a:gd name="T57" fmla="*/ 33 h 92"/>
                <a:gd name="T58" fmla="*/ 150 w 174"/>
                <a:gd name="T59" fmla="*/ 23 h 92"/>
                <a:gd name="T60" fmla="*/ 164 w 174"/>
                <a:gd name="T61" fmla="*/ 22 h 92"/>
                <a:gd name="T62" fmla="*/ 167 w 174"/>
                <a:gd name="T63" fmla="*/ 23 h 92"/>
                <a:gd name="T64" fmla="*/ 171 w 174"/>
                <a:gd name="T65" fmla="*/ 22 h 92"/>
                <a:gd name="T66" fmla="*/ 174 w 174"/>
                <a:gd name="T67" fmla="*/ 16 h 92"/>
                <a:gd name="T68" fmla="*/ 171 w 174"/>
                <a:gd name="T6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92">
                  <a:moveTo>
                    <a:pt x="171" y="14"/>
                  </a:moveTo>
                  <a:lnTo>
                    <a:pt x="171" y="14"/>
                  </a:lnTo>
                  <a:lnTo>
                    <a:pt x="165" y="12"/>
                  </a:lnTo>
                  <a:lnTo>
                    <a:pt x="159" y="12"/>
                  </a:lnTo>
                  <a:lnTo>
                    <a:pt x="154" y="14"/>
                  </a:lnTo>
                  <a:lnTo>
                    <a:pt x="148" y="15"/>
                  </a:lnTo>
                  <a:lnTo>
                    <a:pt x="136" y="20"/>
                  </a:lnTo>
                  <a:lnTo>
                    <a:pt x="125" y="27"/>
                  </a:lnTo>
                  <a:lnTo>
                    <a:pt x="112" y="36"/>
                  </a:lnTo>
                  <a:lnTo>
                    <a:pt x="103" y="4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68" y="71"/>
                  </a:lnTo>
                  <a:lnTo>
                    <a:pt x="60" y="76"/>
                  </a:lnTo>
                  <a:lnTo>
                    <a:pt x="51" y="80"/>
                  </a:lnTo>
                  <a:lnTo>
                    <a:pt x="43" y="82"/>
                  </a:lnTo>
                  <a:lnTo>
                    <a:pt x="39" y="82"/>
                  </a:lnTo>
                  <a:lnTo>
                    <a:pt x="35" y="81"/>
                  </a:lnTo>
                  <a:lnTo>
                    <a:pt x="31" y="78"/>
                  </a:lnTo>
                  <a:lnTo>
                    <a:pt x="28" y="75"/>
                  </a:lnTo>
                  <a:lnTo>
                    <a:pt x="25" y="71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2" y="58"/>
                  </a:lnTo>
                  <a:lnTo>
                    <a:pt x="19" y="49"/>
                  </a:lnTo>
                  <a:lnTo>
                    <a:pt x="18" y="33"/>
                  </a:lnTo>
                  <a:lnTo>
                    <a:pt x="17" y="25"/>
                  </a:lnTo>
                  <a:lnTo>
                    <a:pt x="14" y="17"/>
                  </a:lnTo>
                  <a:lnTo>
                    <a:pt x="12" y="9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20"/>
                  </a:lnTo>
                  <a:lnTo>
                    <a:pt x="8" y="34"/>
                  </a:lnTo>
                  <a:lnTo>
                    <a:pt x="11" y="49"/>
                  </a:lnTo>
                  <a:lnTo>
                    <a:pt x="14" y="65"/>
                  </a:lnTo>
                  <a:lnTo>
                    <a:pt x="16" y="71"/>
                  </a:lnTo>
                  <a:lnTo>
                    <a:pt x="18" y="78"/>
                  </a:lnTo>
                  <a:lnTo>
                    <a:pt x="22" y="83"/>
                  </a:lnTo>
                  <a:lnTo>
                    <a:pt x="25" y="87"/>
                  </a:lnTo>
                  <a:lnTo>
                    <a:pt x="30" y="91"/>
                  </a:lnTo>
                  <a:lnTo>
                    <a:pt x="36" y="92"/>
                  </a:lnTo>
                  <a:lnTo>
                    <a:pt x="44" y="9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66" y="83"/>
                  </a:lnTo>
                  <a:lnTo>
                    <a:pt x="79" y="76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16" y="47"/>
                  </a:lnTo>
                  <a:lnTo>
                    <a:pt x="133" y="33"/>
                  </a:lnTo>
                  <a:lnTo>
                    <a:pt x="142" y="28"/>
                  </a:lnTo>
                  <a:lnTo>
                    <a:pt x="150" y="23"/>
                  </a:lnTo>
                  <a:lnTo>
                    <a:pt x="159" y="22"/>
                  </a:lnTo>
                  <a:lnTo>
                    <a:pt x="164" y="22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70" y="23"/>
                  </a:lnTo>
                  <a:lnTo>
                    <a:pt x="171" y="22"/>
                  </a:lnTo>
                  <a:lnTo>
                    <a:pt x="174" y="20"/>
                  </a:lnTo>
                  <a:lnTo>
                    <a:pt x="174" y="16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>
              <a:spLocks noEditPoints="1"/>
            </p:cNvSpPr>
            <p:nvPr/>
          </p:nvSpPr>
          <p:spPr bwMode="auto">
            <a:xfrm>
              <a:off x="3587751" y="2206625"/>
              <a:ext cx="106363" cy="93663"/>
            </a:xfrm>
            <a:custGeom>
              <a:avLst/>
              <a:gdLst>
                <a:gd name="T0" fmla="*/ 61 w 67"/>
                <a:gd name="T1" fmla="*/ 32 h 59"/>
                <a:gd name="T2" fmla="*/ 44 w 67"/>
                <a:gd name="T3" fmla="*/ 22 h 59"/>
                <a:gd name="T4" fmla="*/ 45 w 67"/>
                <a:gd name="T5" fmla="*/ 15 h 59"/>
                <a:gd name="T6" fmla="*/ 49 w 67"/>
                <a:gd name="T7" fmla="*/ 9 h 59"/>
                <a:gd name="T8" fmla="*/ 49 w 67"/>
                <a:gd name="T9" fmla="*/ 5 h 59"/>
                <a:gd name="T10" fmla="*/ 43 w 67"/>
                <a:gd name="T11" fmla="*/ 3 h 59"/>
                <a:gd name="T12" fmla="*/ 39 w 67"/>
                <a:gd name="T13" fmla="*/ 5 h 59"/>
                <a:gd name="T14" fmla="*/ 37 w 67"/>
                <a:gd name="T15" fmla="*/ 13 h 59"/>
                <a:gd name="T16" fmla="*/ 34 w 67"/>
                <a:gd name="T17" fmla="*/ 20 h 59"/>
                <a:gd name="T18" fmla="*/ 16 w 67"/>
                <a:gd name="T19" fmla="*/ 20 h 59"/>
                <a:gd name="T20" fmla="*/ 20 w 67"/>
                <a:gd name="T21" fmla="*/ 16 h 59"/>
                <a:gd name="T22" fmla="*/ 33 w 67"/>
                <a:gd name="T23" fmla="*/ 9 h 59"/>
                <a:gd name="T24" fmla="*/ 34 w 67"/>
                <a:gd name="T25" fmla="*/ 8 h 59"/>
                <a:gd name="T26" fmla="*/ 36 w 67"/>
                <a:gd name="T27" fmla="*/ 3 h 59"/>
                <a:gd name="T28" fmla="*/ 31 w 67"/>
                <a:gd name="T29" fmla="*/ 0 h 59"/>
                <a:gd name="T30" fmla="*/ 29 w 67"/>
                <a:gd name="T31" fmla="*/ 0 h 59"/>
                <a:gd name="T32" fmla="*/ 12 w 67"/>
                <a:gd name="T33" fmla="*/ 10 h 59"/>
                <a:gd name="T34" fmla="*/ 1 w 67"/>
                <a:gd name="T35" fmla="*/ 26 h 59"/>
                <a:gd name="T36" fmla="*/ 0 w 67"/>
                <a:gd name="T37" fmla="*/ 28 h 59"/>
                <a:gd name="T38" fmla="*/ 5 w 67"/>
                <a:gd name="T39" fmla="*/ 32 h 59"/>
                <a:gd name="T40" fmla="*/ 7 w 67"/>
                <a:gd name="T41" fmla="*/ 32 h 59"/>
                <a:gd name="T42" fmla="*/ 21 w 67"/>
                <a:gd name="T43" fmla="*/ 28 h 59"/>
                <a:gd name="T44" fmla="*/ 33 w 67"/>
                <a:gd name="T45" fmla="*/ 30 h 59"/>
                <a:gd name="T46" fmla="*/ 33 w 67"/>
                <a:gd name="T47" fmla="*/ 36 h 59"/>
                <a:gd name="T48" fmla="*/ 36 w 67"/>
                <a:gd name="T49" fmla="*/ 51 h 59"/>
                <a:gd name="T50" fmla="*/ 39 w 67"/>
                <a:gd name="T51" fmla="*/ 57 h 59"/>
                <a:gd name="T52" fmla="*/ 44 w 67"/>
                <a:gd name="T53" fmla="*/ 59 h 59"/>
                <a:gd name="T54" fmla="*/ 50 w 67"/>
                <a:gd name="T55" fmla="*/ 59 h 59"/>
                <a:gd name="T56" fmla="*/ 61 w 67"/>
                <a:gd name="T57" fmla="*/ 54 h 59"/>
                <a:gd name="T58" fmla="*/ 66 w 67"/>
                <a:gd name="T59" fmla="*/ 49 h 59"/>
                <a:gd name="T60" fmla="*/ 67 w 67"/>
                <a:gd name="T61" fmla="*/ 44 h 59"/>
                <a:gd name="T62" fmla="*/ 64 w 67"/>
                <a:gd name="T63" fmla="*/ 36 h 59"/>
                <a:gd name="T64" fmla="*/ 61 w 67"/>
                <a:gd name="T65" fmla="*/ 32 h 59"/>
                <a:gd name="T66" fmla="*/ 47 w 67"/>
                <a:gd name="T67" fmla="*/ 49 h 59"/>
                <a:gd name="T68" fmla="*/ 43 w 67"/>
                <a:gd name="T69" fmla="*/ 32 h 59"/>
                <a:gd name="T70" fmla="*/ 49 w 67"/>
                <a:gd name="T71" fmla="*/ 36 h 59"/>
                <a:gd name="T72" fmla="*/ 54 w 67"/>
                <a:gd name="T73" fmla="*/ 40 h 59"/>
                <a:gd name="T74" fmla="*/ 58 w 67"/>
                <a:gd name="T75" fmla="*/ 44 h 59"/>
                <a:gd name="T76" fmla="*/ 56 w 67"/>
                <a:gd name="T77" fmla="*/ 47 h 59"/>
                <a:gd name="T78" fmla="*/ 47 w 67"/>
                <a:gd name="T79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59">
                  <a:moveTo>
                    <a:pt x="61" y="32"/>
                  </a:moveTo>
                  <a:lnTo>
                    <a:pt x="61" y="32"/>
                  </a:lnTo>
                  <a:lnTo>
                    <a:pt x="53" y="26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5" y="15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7" y="3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1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2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6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2" y="10"/>
                  </a:lnTo>
                  <a:lnTo>
                    <a:pt x="6" y="1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5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14" y="30"/>
                  </a:lnTo>
                  <a:lnTo>
                    <a:pt x="21" y="28"/>
                  </a:lnTo>
                  <a:lnTo>
                    <a:pt x="27" y="28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3" y="36"/>
                  </a:lnTo>
                  <a:lnTo>
                    <a:pt x="34" y="43"/>
                  </a:lnTo>
                  <a:lnTo>
                    <a:pt x="36" y="51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1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50" y="59"/>
                  </a:lnTo>
                  <a:lnTo>
                    <a:pt x="56" y="57"/>
                  </a:lnTo>
                  <a:lnTo>
                    <a:pt x="61" y="54"/>
                  </a:lnTo>
                  <a:lnTo>
                    <a:pt x="64" y="52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7" y="44"/>
                  </a:lnTo>
                  <a:lnTo>
                    <a:pt x="66" y="41"/>
                  </a:lnTo>
                  <a:lnTo>
                    <a:pt x="64" y="36"/>
                  </a:lnTo>
                  <a:lnTo>
                    <a:pt x="61" y="32"/>
                  </a:lnTo>
                  <a:lnTo>
                    <a:pt x="61" y="32"/>
                  </a:lnTo>
                  <a:close/>
                  <a:moveTo>
                    <a:pt x="47" y="49"/>
                  </a:moveTo>
                  <a:lnTo>
                    <a:pt x="47" y="49"/>
                  </a:lnTo>
                  <a:lnTo>
                    <a:pt x="44" y="41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47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3648076" y="2425700"/>
              <a:ext cx="53975" cy="95250"/>
            </a:xfrm>
            <a:custGeom>
              <a:avLst/>
              <a:gdLst>
                <a:gd name="T0" fmla="*/ 33 w 34"/>
                <a:gd name="T1" fmla="*/ 52 h 60"/>
                <a:gd name="T2" fmla="*/ 33 w 34"/>
                <a:gd name="T3" fmla="*/ 52 h 60"/>
                <a:gd name="T4" fmla="*/ 9 w 34"/>
                <a:gd name="T5" fmla="*/ 2 h 60"/>
                <a:gd name="T6" fmla="*/ 9 w 34"/>
                <a:gd name="T7" fmla="*/ 2 h 60"/>
                <a:gd name="T8" fmla="*/ 7 w 34"/>
                <a:gd name="T9" fmla="*/ 1 h 60"/>
                <a:gd name="T10" fmla="*/ 6 w 34"/>
                <a:gd name="T11" fmla="*/ 0 h 60"/>
                <a:gd name="T12" fmla="*/ 3 w 34"/>
                <a:gd name="T13" fmla="*/ 0 h 60"/>
                <a:gd name="T14" fmla="*/ 0 w 34"/>
                <a:gd name="T15" fmla="*/ 3 h 60"/>
                <a:gd name="T16" fmla="*/ 0 w 34"/>
                <a:gd name="T17" fmla="*/ 4 h 60"/>
                <a:gd name="T18" fmla="*/ 0 w 34"/>
                <a:gd name="T19" fmla="*/ 7 h 60"/>
                <a:gd name="T20" fmla="*/ 0 w 34"/>
                <a:gd name="T21" fmla="*/ 7 h 60"/>
                <a:gd name="T22" fmla="*/ 25 w 34"/>
                <a:gd name="T23" fmla="*/ 57 h 60"/>
                <a:gd name="T24" fmla="*/ 25 w 34"/>
                <a:gd name="T25" fmla="*/ 57 h 60"/>
                <a:gd name="T26" fmla="*/ 26 w 34"/>
                <a:gd name="T27" fmla="*/ 58 h 60"/>
                <a:gd name="T28" fmla="*/ 28 w 34"/>
                <a:gd name="T29" fmla="*/ 60 h 60"/>
                <a:gd name="T30" fmla="*/ 32 w 34"/>
                <a:gd name="T31" fmla="*/ 58 h 60"/>
                <a:gd name="T32" fmla="*/ 34 w 34"/>
                <a:gd name="T33" fmla="*/ 56 h 60"/>
                <a:gd name="T34" fmla="*/ 34 w 34"/>
                <a:gd name="T35" fmla="*/ 55 h 60"/>
                <a:gd name="T36" fmla="*/ 33 w 34"/>
                <a:gd name="T37" fmla="*/ 52 h 60"/>
                <a:gd name="T38" fmla="*/ 33 w 34"/>
                <a:gd name="T3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0">
                  <a:moveTo>
                    <a:pt x="33" y="52"/>
                  </a:moveTo>
                  <a:lnTo>
                    <a:pt x="33" y="5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6" y="58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4" y="56"/>
                  </a:lnTo>
                  <a:lnTo>
                    <a:pt x="34" y="55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3387726" y="2611438"/>
              <a:ext cx="114300" cy="131763"/>
            </a:xfrm>
            <a:custGeom>
              <a:avLst/>
              <a:gdLst>
                <a:gd name="T0" fmla="*/ 46 w 72"/>
                <a:gd name="T1" fmla="*/ 25 h 83"/>
                <a:gd name="T2" fmla="*/ 45 w 72"/>
                <a:gd name="T3" fmla="*/ 12 h 83"/>
                <a:gd name="T4" fmla="*/ 37 w 72"/>
                <a:gd name="T5" fmla="*/ 3 h 83"/>
                <a:gd name="T6" fmla="*/ 32 w 72"/>
                <a:gd name="T7" fmla="*/ 0 h 83"/>
                <a:gd name="T8" fmla="*/ 21 w 72"/>
                <a:gd name="T9" fmla="*/ 1 h 83"/>
                <a:gd name="T10" fmla="*/ 12 w 72"/>
                <a:gd name="T11" fmla="*/ 6 h 83"/>
                <a:gd name="T12" fmla="*/ 1 w 72"/>
                <a:gd name="T13" fmla="*/ 18 h 83"/>
                <a:gd name="T14" fmla="*/ 0 w 72"/>
                <a:gd name="T15" fmla="*/ 21 h 83"/>
                <a:gd name="T16" fmla="*/ 2 w 72"/>
                <a:gd name="T17" fmla="*/ 25 h 83"/>
                <a:gd name="T18" fmla="*/ 7 w 72"/>
                <a:gd name="T19" fmla="*/ 26 h 83"/>
                <a:gd name="T20" fmla="*/ 8 w 72"/>
                <a:gd name="T21" fmla="*/ 23 h 83"/>
                <a:gd name="T22" fmla="*/ 18 w 72"/>
                <a:gd name="T23" fmla="*/ 14 h 83"/>
                <a:gd name="T24" fmla="*/ 27 w 72"/>
                <a:gd name="T25" fmla="*/ 10 h 83"/>
                <a:gd name="T26" fmla="*/ 31 w 72"/>
                <a:gd name="T27" fmla="*/ 11 h 83"/>
                <a:gd name="T28" fmla="*/ 37 w 72"/>
                <a:gd name="T29" fmla="*/ 15 h 83"/>
                <a:gd name="T30" fmla="*/ 37 w 72"/>
                <a:gd name="T31" fmla="*/ 22 h 83"/>
                <a:gd name="T32" fmla="*/ 32 w 72"/>
                <a:gd name="T33" fmla="*/ 34 h 83"/>
                <a:gd name="T34" fmla="*/ 31 w 72"/>
                <a:gd name="T35" fmla="*/ 37 h 83"/>
                <a:gd name="T36" fmla="*/ 33 w 72"/>
                <a:gd name="T37" fmla="*/ 42 h 83"/>
                <a:gd name="T38" fmla="*/ 38 w 72"/>
                <a:gd name="T39" fmla="*/ 42 h 83"/>
                <a:gd name="T40" fmla="*/ 39 w 72"/>
                <a:gd name="T41" fmla="*/ 41 h 83"/>
                <a:gd name="T42" fmla="*/ 46 w 72"/>
                <a:gd name="T43" fmla="*/ 34 h 83"/>
                <a:gd name="T44" fmla="*/ 54 w 72"/>
                <a:gd name="T45" fmla="*/ 34 h 83"/>
                <a:gd name="T46" fmla="*/ 59 w 72"/>
                <a:gd name="T47" fmla="*/ 41 h 83"/>
                <a:gd name="T48" fmla="*/ 62 w 72"/>
                <a:gd name="T49" fmla="*/ 48 h 83"/>
                <a:gd name="T50" fmla="*/ 64 w 72"/>
                <a:gd name="T51" fmla="*/ 55 h 83"/>
                <a:gd name="T52" fmla="*/ 59 w 72"/>
                <a:gd name="T53" fmla="*/ 66 h 83"/>
                <a:gd name="T54" fmla="*/ 48 w 72"/>
                <a:gd name="T55" fmla="*/ 72 h 83"/>
                <a:gd name="T56" fmla="*/ 35 w 72"/>
                <a:gd name="T57" fmla="*/ 74 h 83"/>
                <a:gd name="T58" fmla="*/ 29 w 72"/>
                <a:gd name="T59" fmla="*/ 74 h 83"/>
                <a:gd name="T60" fmla="*/ 26 w 72"/>
                <a:gd name="T61" fmla="*/ 75 h 83"/>
                <a:gd name="T62" fmla="*/ 24 w 72"/>
                <a:gd name="T63" fmla="*/ 82 h 83"/>
                <a:gd name="T64" fmla="*/ 28 w 72"/>
                <a:gd name="T65" fmla="*/ 83 h 83"/>
                <a:gd name="T66" fmla="*/ 37 w 72"/>
                <a:gd name="T67" fmla="*/ 83 h 83"/>
                <a:gd name="T68" fmla="*/ 54 w 72"/>
                <a:gd name="T69" fmla="*/ 80 h 83"/>
                <a:gd name="T70" fmla="*/ 67 w 72"/>
                <a:gd name="T71" fmla="*/ 70 h 83"/>
                <a:gd name="T72" fmla="*/ 72 w 72"/>
                <a:gd name="T73" fmla="*/ 55 h 83"/>
                <a:gd name="T74" fmla="*/ 72 w 72"/>
                <a:gd name="T75" fmla="*/ 45 h 83"/>
                <a:gd name="T76" fmla="*/ 67 w 72"/>
                <a:gd name="T77" fmla="*/ 36 h 83"/>
                <a:gd name="T78" fmla="*/ 62 w 72"/>
                <a:gd name="T79" fmla="*/ 28 h 83"/>
                <a:gd name="T80" fmla="*/ 55 w 72"/>
                <a:gd name="T81" fmla="*/ 25 h 83"/>
                <a:gd name="T82" fmla="*/ 46 w 72"/>
                <a:gd name="T8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83">
                  <a:moveTo>
                    <a:pt x="46" y="25"/>
                  </a:moveTo>
                  <a:lnTo>
                    <a:pt x="46" y="25"/>
                  </a:lnTo>
                  <a:lnTo>
                    <a:pt x="46" y="18"/>
                  </a:lnTo>
                  <a:lnTo>
                    <a:pt x="45" y="12"/>
                  </a:lnTo>
                  <a:lnTo>
                    <a:pt x="43" y="7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7" y="1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3" y="18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4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1" y="37"/>
                  </a:lnTo>
                  <a:lnTo>
                    <a:pt x="31" y="39"/>
                  </a:lnTo>
                  <a:lnTo>
                    <a:pt x="33" y="42"/>
                  </a:lnTo>
                  <a:lnTo>
                    <a:pt x="37" y="43"/>
                  </a:lnTo>
                  <a:lnTo>
                    <a:pt x="38" y="42"/>
                  </a:lnTo>
                  <a:lnTo>
                    <a:pt x="39" y="41"/>
                  </a:lnTo>
                  <a:lnTo>
                    <a:pt x="39" y="41"/>
                  </a:lnTo>
                  <a:lnTo>
                    <a:pt x="43" y="37"/>
                  </a:lnTo>
                  <a:lnTo>
                    <a:pt x="46" y="34"/>
                  </a:lnTo>
                  <a:lnTo>
                    <a:pt x="50" y="34"/>
                  </a:lnTo>
                  <a:lnTo>
                    <a:pt x="54" y="34"/>
                  </a:lnTo>
                  <a:lnTo>
                    <a:pt x="56" y="37"/>
                  </a:lnTo>
                  <a:lnTo>
                    <a:pt x="59" y="41"/>
                  </a:lnTo>
                  <a:lnTo>
                    <a:pt x="61" y="44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4" y="55"/>
                  </a:lnTo>
                  <a:lnTo>
                    <a:pt x="61" y="61"/>
                  </a:lnTo>
                  <a:lnTo>
                    <a:pt x="59" y="66"/>
                  </a:lnTo>
                  <a:lnTo>
                    <a:pt x="54" y="70"/>
                  </a:lnTo>
                  <a:lnTo>
                    <a:pt x="48" y="72"/>
                  </a:lnTo>
                  <a:lnTo>
                    <a:pt x="42" y="74"/>
                  </a:lnTo>
                  <a:lnTo>
                    <a:pt x="35" y="74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75"/>
                  </a:lnTo>
                  <a:lnTo>
                    <a:pt x="26" y="75"/>
                  </a:lnTo>
                  <a:lnTo>
                    <a:pt x="23" y="79"/>
                  </a:lnTo>
                  <a:lnTo>
                    <a:pt x="24" y="82"/>
                  </a:lnTo>
                  <a:lnTo>
                    <a:pt x="26" y="83"/>
                  </a:lnTo>
                  <a:lnTo>
                    <a:pt x="28" y="83"/>
                  </a:lnTo>
                  <a:lnTo>
                    <a:pt x="28" y="83"/>
                  </a:lnTo>
                  <a:lnTo>
                    <a:pt x="37" y="83"/>
                  </a:lnTo>
                  <a:lnTo>
                    <a:pt x="46" y="82"/>
                  </a:lnTo>
                  <a:lnTo>
                    <a:pt x="54" y="80"/>
                  </a:lnTo>
                  <a:lnTo>
                    <a:pt x="61" y="76"/>
                  </a:lnTo>
                  <a:lnTo>
                    <a:pt x="67" y="70"/>
                  </a:lnTo>
                  <a:lnTo>
                    <a:pt x="71" y="64"/>
                  </a:lnTo>
                  <a:lnTo>
                    <a:pt x="72" y="55"/>
                  </a:lnTo>
                  <a:lnTo>
                    <a:pt x="72" y="45"/>
                  </a:lnTo>
                  <a:lnTo>
                    <a:pt x="72" y="45"/>
                  </a:lnTo>
                  <a:lnTo>
                    <a:pt x="70" y="41"/>
                  </a:lnTo>
                  <a:lnTo>
                    <a:pt x="67" y="36"/>
                  </a:lnTo>
                  <a:lnTo>
                    <a:pt x="65" y="32"/>
                  </a:lnTo>
                  <a:lnTo>
                    <a:pt x="62" y="28"/>
                  </a:lnTo>
                  <a:lnTo>
                    <a:pt x="59" y="26"/>
                  </a:lnTo>
                  <a:lnTo>
                    <a:pt x="55" y="25"/>
                  </a:lnTo>
                  <a:lnTo>
                    <a:pt x="50" y="25"/>
                  </a:lnTo>
                  <a:lnTo>
                    <a:pt x="46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26"/>
            <p:cNvSpPr/>
            <p:nvPr/>
          </p:nvSpPr>
          <p:spPr bwMode="auto">
            <a:xfrm>
              <a:off x="3490913" y="2559050"/>
              <a:ext cx="115888" cy="104775"/>
            </a:xfrm>
            <a:custGeom>
              <a:avLst/>
              <a:gdLst>
                <a:gd name="T0" fmla="*/ 73 w 73"/>
                <a:gd name="T1" fmla="*/ 60 h 66"/>
                <a:gd name="T2" fmla="*/ 73 w 73"/>
                <a:gd name="T3" fmla="*/ 60 h 66"/>
                <a:gd name="T4" fmla="*/ 64 w 73"/>
                <a:gd name="T5" fmla="*/ 45 h 66"/>
                <a:gd name="T6" fmla="*/ 54 w 73"/>
                <a:gd name="T7" fmla="*/ 31 h 66"/>
                <a:gd name="T8" fmla="*/ 44 w 73"/>
                <a:gd name="T9" fmla="*/ 17 h 66"/>
                <a:gd name="T10" fmla="*/ 34 w 73"/>
                <a:gd name="T11" fmla="*/ 2 h 66"/>
                <a:gd name="T12" fmla="*/ 34 w 73"/>
                <a:gd name="T13" fmla="*/ 2 h 66"/>
                <a:gd name="T14" fmla="*/ 33 w 73"/>
                <a:gd name="T15" fmla="*/ 0 h 66"/>
                <a:gd name="T16" fmla="*/ 32 w 73"/>
                <a:gd name="T17" fmla="*/ 0 h 66"/>
                <a:gd name="T18" fmla="*/ 28 w 73"/>
                <a:gd name="T19" fmla="*/ 0 h 66"/>
                <a:gd name="T20" fmla="*/ 26 w 73"/>
                <a:gd name="T21" fmla="*/ 2 h 66"/>
                <a:gd name="T22" fmla="*/ 24 w 73"/>
                <a:gd name="T23" fmla="*/ 5 h 66"/>
                <a:gd name="T24" fmla="*/ 26 w 73"/>
                <a:gd name="T25" fmla="*/ 6 h 66"/>
                <a:gd name="T26" fmla="*/ 26 w 73"/>
                <a:gd name="T27" fmla="*/ 6 h 66"/>
                <a:gd name="T28" fmla="*/ 35 w 73"/>
                <a:gd name="T29" fmla="*/ 21 h 66"/>
                <a:gd name="T30" fmla="*/ 45 w 73"/>
                <a:gd name="T31" fmla="*/ 36 h 66"/>
                <a:gd name="T32" fmla="*/ 45 w 73"/>
                <a:gd name="T33" fmla="*/ 36 h 66"/>
                <a:gd name="T34" fmla="*/ 39 w 73"/>
                <a:gd name="T35" fmla="*/ 39 h 66"/>
                <a:gd name="T36" fmla="*/ 33 w 73"/>
                <a:gd name="T37" fmla="*/ 40 h 66"/>
                <a:gd name="T38" fmla="*/ 28 w 73"/>
                <a:gd name="T39" fmla="*/ 39 h 66"/>
                <a:gd name="T40" fmla="*/ 23 w 73"/>
                <a:gd name="T41" fmla="*/ 37 h 66"/>
                <a:gd name="T42" fmla="*/ 18 w 73"/>
                <a:gd name="T43" fmla="*/ 32 h 66"/>
                <a:gd name="T44" fmla="*/ 15 w 73"/>
                <a:gd name="T45" fmla="*/ 26 h 66"/>
                <a:gd name="T46" fmla="*/ 10 w 73"/>
                <a:gd name="T47" fmla="*/ 15 h 66"/>
                <a:gd name="T48" fmla="*/ 10 w 73"/>
                <a:gd name="T49" fmla="*/ 15 h 66"/>
                <a:gd name="T50" fmla="*/ 8 w 73"/>
                <a:gd name="T51" fmla="*/ 12 h 66"/>
                <a:gd name="T52" fmla="*/ 7 w 73"/>
                <a:gd name="T53" fmla="*/ 12 h 66"/>
                <a:gd name="T54" fmla="*/ 4 w 73"/>
                <a:gd name="T55" fmla="*/ 12 h 66"/>
                <a:gd name="T56" fmla="*/ 1 w 73"/>
                <a:gd name="T57" fmla="*/ 15 h 66"/>
                <a:gd name="T58" fmla="*/ 0 w 73"/>
                <a:gd name="T59" fmla="*/ 17 h 66"/>
                <a:gd name="T60" fmla="*/ 1 w 73"/>
                <a:gd name="T61" fmla="*/ 18 h 66"/>
                <a:gd name="T62" fmla="*/ 1 w 73"/>
                <a:gd name="T63" fmla="*/ 18 h 66"/>
                <a:gd name="T64" fmla="*/ 4 w 73"/>
                <a:gd name="T65" fmla="*/ 27 h 66"/>
                <a:gd name="T66" fmla="*/ 8 w 73"/>
                <a:gd name="T67" fmla="*/ 34 h 66"/>
                <a:gd name="T68" fmla="*/ 15 w 73"/>
                <a:gd name="T69" fmla="*/ 40 h 66"/>
                <a:gd name="T70" fmla="*/ 21 w 73"/>
                <a:gd name="T71" fmla="*/ 47 h 66"/>
                <a:gd name="T72" fmla="*/ 28 w 73"/>
                <a:gd name="T73" fmla="*/ 49 h 66"/>
                <a:gd name="T74" fmla="*/ 35 w 73"/>
                <a:gd name="T75" fmla="*/ 50 h 66"/>
                <a:gd name="T76" fmla="*/ 39 w 73"/>
                <a:gd name="T77" fmla="*/ 50 h 66"/>
                <a:gd name="T78" fmla="*/ 43 w 73"/>
                <a:gd name="T79" fmla="*/ 49 h 66"/>
                <a:gd name="T80" fmla="*/ 46 w 73"/>
                <a:gd name="T81" fmla="*/ 47 h 66"/>
                <a:gd name="T82" fmla="*/ 50 w 73"/>
                <a:gd name="T83" fmla="*/ 43 h 66"/>
                <a:gd name="T84" fmla="*/ 50 w 73"/>
                <a:gd name="T85" fmla="*/ 43 h 66"/>
                <a:gd name="T86" fmla="*/ 64 w 73"/>
                <a:gd name="T87" fmla="*/ 64 h 66"/>
                <a:gd name="T88" fmla="*/ 64 w 73"/>
                <a:gd name="T89" fmla="*/ 64 h 66"/>
                <a:gd name="T90" fmla="*/ 66 w 73"/>
                <a:gd name="T91" fmla="*/ 65 h 66"/>
                <a:gd name="T92" fmla="*/ 67 w 73"/>
                <a:gd name="T93" fmla="*/ 66 h 66"/>
                <a:gd name="T94" fmla="*/ 71 w 73"/>
                <a:gd name="T95" fmla="*/ 66 h 66"/>
                <a:gd name="T96" fmla="*/ 73 w 73"/>
                <a:gd name="T97" fmla="*/ 64 h 66"/>
                <a:gd name="T98" fmla="*/ 73 w 73"/>
                <a:gd name="T99" fmla="*/ 61 h 66"/>
                <a:gd name="T100" fmla="*/ 73 w 73"/>
                <a:gd name="T101" fmla="*/ 60 h 66"/>
                <a:gd name="T102" fmla="*/ 73 w 73"/>
                <a:gd name="T10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66">
                  <a:moveTo>
                    <a:pt x="73" y="60"/>
                  </a:moveTo>
                  <a:lnTo>
                    <a:pt x="73" y="60"/>
                  </a:lnTo>
                  <a:lnTo>
                    <a:pt x="64" y="45"/>
                  </a:lnTo>
                  <a:lnTo>
                    <a:pt x="54" y="31"/>
                  </a:lnTo>
                  <a:lnTo>
                    <a:pt x="4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5" y="21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39" y="39"/>
                  </a:lnTo>
                  <a:lnTo>
                    <a:pt x="33" y="40"/>
                  </a:lnTo>
                  <a:lnTo>
                    <a:pt x="28" y="39"/>
                  </a:lnTo>
                  <a:lnTo>
                    <a:pt x="23" y="37"/>
                  </a:lnTo>
                  <a:lnTo>
                    <a:pt x="18" y="32"/>
                  </a:lnTo>
                  <a:lnTo>
                    <a:pt x="15" y="2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27"/>
                  </a:lnTo>
                  <a:lnTo>
                    <a:pt x="8" y="34"/>
                  </a:lnTo>
                  <a:lnTo>
                    <a:pt x="15" y="40"/>
                  </a:lnTo>
                  <a:lnTo>
                    <a:pt x="21" y="47"/>
                  </a:lnTo>
                  <a:lnTo>
                    <a:pt x="28" y="49"/>
                  </a:lnTo>
                  <a:lnTo>
                    <a:pt x="35" y="50"/>
                  </a:lnTo>
                  <a:lnTo>
                    <a:pt x="39" y="50"/>
                  </a:lnTo>
                  <a:lnTo>
                    <a:pt x="43" y="49"/>
                  </a:lnTo>
                  <a:lnTo>
                    <a:pt x="46" y="47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3" y="64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6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27"/>
            <p:cNvSpPr/>
            <p:nvPr/>
          </p:nvSpPr>
          <p:spPr bwMode="auto">
            <a:xfrm>
              <a:off x="3690938" y="2366963"/>
              <a:ext cx="117475" cy="104775"/>
            </a:xfrm>
            <a:custGeom>
              <a:avLst/>
              <a:gdLst>
                <a:gd name="T0" fmla="*/ 74 w 74"/>
                <a:gd name="T1" fmla="*/ 59 h 66"/>
                <a:gd name="T2" fmla="*/ 74 w 74"/>
                <a:gd name="T3" fmla="*/ 59 h 66"/>
                <a:gd name="T4" fmla="*/ 66 w 74"/>
                <a:gd name="T5" fmla="*/ 45 h 66"/>
                <a:gd name="T6" fmla="*/ 58 w 74"/>
                <a:gd name="T7" fmla="*/ 32 h 66"/>
                <a:gd name="T8" fmla="*/ 58 w 74"/>
                <a:gd name="T9" fmla="*/ 32 h 66"/>
                <a:gd name="T10" fmla="*/ 58 w 74"/>
                <a:gd name="T11" fmla="*/ 29 h 66"/>
                <a:gd name="T12" fmla="*/ 58 w 74"/>
                <a:gd name="T13" fmla="*/ 27 h 66"/>
                <a:gd name="T14" fmla="*/ 55 w 74"/>
                <a:gd name="T15" fmla="*/ 25 h 66"/>
                <a:gd name="T16" fmla="*/ 54 w 74"/>
                <a:gd name="T17" fmla="*/ 25 h 66"/>
                <a:gd name="T18" fmla="*/ 54 w 74"/>
                <a:gd name="T19" fmla="*/ 25 h 66"/>
                <a:gd name="T20" fmla="*/ 49 w 74"/>
                <a:gd name="T21" fmla="*/ 14 h 66"/>
                <a:gd name="T22" fmla="*/ 45 w 74"/>
                <a:gd name="T23" fmla="*/ 3 h 66"/>
                <a:gd name="T24" fmla="*/ 45 w 74"/>
                <a:gd name="T25" fmla="*/ 3 h 66"/>
                <a:gd name="T26" fmla="*/ 44 w 74"/>
                <a:gd name="T27" fmla="*/ 1 h 66"/>
                <a:gd name="T28" fmla="*/ 43 w 74"/>
                <a:gd name="T29" fmla="*/ 0 h 66"/>
                <a:gd name="T30" fmla="*/ 39 w 74"/>
                <a:gd name="T31" fmla="*/ 0 h 66"/>
                <a:gd name="T32" fmla="*/ 37 w 74"/>
                <a:gd name="T33" fmla="*/ 1 h 66"/>
                <a:gd name="T34" fmla="*/ 36 w 74"/>
                <a:gd name="T35" fmla="*/ 3 h 66"/>
                <a:gd name="T36" fmla="*/ 36 w 74"/>
                <a:gd name="T37" fmla="*/ 5 h 66"/>
                <a:gd name="T38" fmla="*/ 36 w 74"/>
                <a:gd name="T39" fmla="*/ 5 h 66"/>
                <a:gd name="T40" fmla="*/ 39 w 74"/>
                <a:gd name="T41" fmla="*/ 18 h 66"/>
                <a:gd name="T42" fmla="*/ 45 w 74"/>
                <a:gd name="T43" fmla="*/ 30 h 66"/>
                <a:gd name="T44" fmla="*/ 45 w 74"/>
                <a:gd name="T45" fmla="*/ 30 h 66"/>
                <a:gd name="T46" fmla="*/ 42 w 74"/>
                <a:gd name="T47" fmla="*/ 34 h 66"/>
                <a:gd name="T48" fmla="*/ 37 w 74"/>
                <a:gd name="T49" fmla="*/ 38 h 66"/>
                <a:gd name="T50" fmla="*/ 31 w 74"/>
                <a:gd name="T51" fmla="*/ 39 h 66"/>
                <a:gd name="T52" fmla="*/ 26 w 74"/>
                <a:gd name="T53" fmla="*/ 39 h 66"/>
                <a:gd name="T54" fmla="*/ 26 w 74"/>
                <a:gd name="T55" fmla="*/ 39 h 66"/>
                <a:gd name="T56" fmla="*/ 22 w 74"/>
                <a:gd name="T57" fmla="*/ 38 h 66"/>
                <a:gd name="T58" fmla="*/ 20 w 74"/>
                <a:gd name="T59" fmla="*/ 35 h 66"/>
                <a:gd name="T60" fmla="*/ 15 w 74"/>
                <a:gd name="T61" fmla="*/ 29 h 66"/>
                <a:gd name="T62" fmla="*/ 12 w 74"/>
                <a:gd name="T63" fmla="*/ 22 h 66"/>
                <a:gd name="T64" fmla="*/ 10 w 74"/>
                <a:gd name="T65" fmla="*/ 16 h 66"/>
                <a:gd name="T66" fmla="*/ 10 w 74"/>
                <a:gd name="T67" fmla="*/ 16 h 66"/>
                <a:gd name="T68" fmla="*/ 9 w 74"/>
                <a:gd name="T69" fmla="*/ 13 h 66"/>
                <a:gd name="T70" fmla="*/ 7 w 74"/>
                <a:gd name="T71" fmla="*/ 12 h 66"/>
                <a:gd name="T72" fmla="*/ 4 w 74"/>
                <a:gd name="T73" fmla="*/ 12 h 66"/>
                <a:gd name="T74" fmla="*/ 1 w 74"/>
                <a:gd name="T75" fmla="*/ 13 h 66"/>
                <a:gd name="T76" fmla="*/ 0 w 74"/>
                <a:gd name="T77" fmla="*/ 14 h 66"/>
                <a:gd name="T78" fmla="*/ 0 w 74"/>
                <a:gd name="T79" fmla="*/ 17 h 66"/>
                <a:gd name="T80" fmla="*/ 0 w 74"/>
                <a:gd name="T81" fmla="*/ 17 h 66"/>
                <a:gd name="T82" fmla="*/ 4 w 74"/>
                <a:gd name="T83" fmla="*/ 27 h 66"/>
                <a:gd name="T84" fmla="*/ 7 w 74"/>
                <a:gd name="T85" fmla="*/ 35 h 66"/>
                <a:gd name="T86" fmla="*/ 13 w 74"/>
                <a:gd name="T87" fmla="*/ 43 h 66"/>
                <a:gd name="T88" fmla="*/ 17 w 74"/>
                <a:gd name="T89" fmla="*/ 45 h 66"/>
                <a:gd name="T90" fmla="*/ 22 w 74"/>
                <a:gd name="T91" fmla="*/ 48 h 66"/>
                <a:gd name="T92" fmla="*/ 22 w 74"/>
                <a:gd name="T93" fmla="*/ 48 h 66"/>
                <a:gd name="T94" fmla="*/ 26 w 74"/>
                <a:gd name="T95" fmla="*/ 49 h 66"/>
                <a:gd name="T96" fmla="*/ 29 w 74"/>
                <a:gd name="T97" fmla="*/ 50 h 66"/>
                <a:gd name="T98" fmla="*/ 37 w 74"/>
                <a:gd name="T99" fmla="*/ 48 h 66"/>
                <a:gd name="T100" fmla="*/ 44 w 74"/>
                <a:gd name="T101" fmla="*/ 44 h 66"/>
                <a:gd name="T102" fmla="*/ 50 w 74"/>
                <a:gd name="T103" fmla="*/ 39 h 66"/>
                <a:gd name="T104" fmla="*/ 50 w 74"/>
                <a:gd name="T105" fmla="*/ 39 h 66"/>
                <a:gd name="T106" fmla="*/ 58 w 74"/>
                <a:gd name="T107" fmla="*/ 51 h 66"/>
                <a:gd name="T108" fmla="*/ 65 w 74"/>
                <a:gd name="T109" fmla="*/ 63 h 66"/>
                <a:gd name="T110" fmla="*/ 65 w 74"/>
                <a:gd name="T111" fmla="*/ 63 h 66"/>
                <a:gd name="T112" fmla="*/ 66 w 74"/>
                <a:gd name="T113" fmla="*/ 65 h 66"/>
                <a:gd name="T114" fmla="*/ 67 w 74"/>
                <a:gd name="T115" fmla="*/ 66 h 66"/>
                <a:gd name="T116" fmla="*/ 71 w 74"/>
                <a:gd name="T117" fmla="*/ 66 h 66"/>
                <a:gd name="T118" fmla="*/ 74 w 74"/>
                <a:gd name="T119" fmla="*/ 63 h 66"/>
                <a:gd name="T120" fmla="*/ 74 w 74"/>
                <a:gd name="T121" fmla="*/ 61 h 66"/>
                <a:gd name="T122" fmla="*/ 74 w 74"/>
                <a:gd name="T123" fmla="*/ 59 h 66"/>
                <a:gd name="T124" fmla="*/ 74 w 74"/>
                <a:gd name="T12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66">
                  <a:moveTo>
                    <a:pt x="74" y="59"/>
                  </a:moveTo>
                  <a:lnTo>
                    <a:pt x="74" y="59"/>
                  </a:lnTo>
                  <a:lnTo>
                    <a:pt x="66" y="45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9" y="14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3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9" y="1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2" y="34"/>
                  </a:lnTo>
                  <a:lnTo>
                    <a:pt x="37" y="38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2" y="38"/>
                  </a:lnTo>
                  <a:lnTo>
                    <a:pt x="20" y="35"/>
                  </a:lnTo>
                  <a:lnTo>
                    <a:pt x="15" y="29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7"/>
                  </a:lnTo>
                  <a:lnTo>
                    <a:pt x="7" y="35"/>
                  </a:lnTo>
                  <a:lnTo>
                    <a:pt x="13" y="43"/>
                  </a:lnTo>
                  <a:lnTo>
                    <a:pt x="17" y="4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6" y="49"/>
                  </a:lnTo>
                  <a:lnTo>
                    <a:pt x="29" y="50"/>
                  </a:lnTo>
                  <a:lnTo>
                    <a:pt x="37" y="48"/>
                  </a:lnTo>
                  <a:lnTo>
                    <a:pt x="44" y="44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58" y="51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4" y="63"/>
                  </a:lnTo>
                  <a:lnTo>
                    <a:pt x="74" y="61"/>
                  </a:lnTo>
                  <a:lnTo>
                    <a:pt x="74" y="59"/>
                  </a:lnTo>
                  <a:lnTo>
                    <a:pt x="74" y="5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28"/>
            <p:cNvSpPr/>
            <p:nvPr/>
          </p:nvSpPr>
          <p:spPr bwMode="auto">
            <a:xfrm>
              <a:off x="3619501" y="2743200"/>
              <a:ext cx="107950" cy="128588"/>
            </a:xfrm>
            <a:custGeom>
              <a:avLst/>
              <a:gdLst>
                <a:gd name="T0" fmla="*/ 58 w 68"/>
                <a:gd name="T1" fmla="*/ 42 h 81"/>
                <a:gd name="T2" fmla="*/ 58 w 68"/>
                <a:gd name="T3" fmla="*/ 42 h 81"/>
                <a:gd name="T4" fmla="*/ 57 w 68"/>
                <a:gd name="T5" fmla="*/ 47 h 81"/>
                <a:gd name="T6" fmla="*/ 55 w 68"/>
                <a:gd name="T7" fmla="*/ 51 h 81"/>
                <a:gd name="T8" fmla="*/ 47 w 68"/>
                <a:gd name="T9" fmla="*/ 57 h 81"/>
                <a:gd name="T10" fmla="*/ 39 w 68"/>
                <a:gd name="T11" fmla="*/ 63 h 81"/>
                <a:gd name="T12" fmla="*/ 29 w 68"/>
                <a:gd name="T13" fmla="*/ 67 h 81"/>
                <a:gd name="T14" fmla="*/ 29 w 68"/>
                <a:gd name="T15" fmla="*/ 67 h 81"/>
                <a:gd name="T16" fmla="*/ 32 w 68"/>
                <a:gd name="T17" fmla="*/ 51 h 81"/>
                <a:gd name="T18" fmla="*/ 32 w 68"/>
                <a:gd name="T19" fmla="*/ 33 h 81"/>
                <a:gd name="T20" fmla="*/ 30 w 68"/>
                <a:gd name="T21" fmla="*/ 26 h 81"/>
                <a:gd name="T22" fmla="*/ 28 w 68"/>
                <a:gd name="T23" fmla="*/ 18 h 81"/>
                <a:gd name="T24" fmla="*/ 24 w 68"/>
                <a:gd name="T25" fmla="*/ 10 h 81"/>
                <a:gd name="T26" fmla="*/ 21 w 68"/>
                <a:gd name="T27" fmla="*/ 3 h 81"/>
                <a:gd name="T28" fmla="*/ 21 w 68"/>
                <a:gd name="T29" fmla="*/ 3 h 81"/>
                <a:gd name="T30" fmla="*/ 19 w 68"/>
                <a:gd name="T31" fmla="*/ 2 h 81"/>
                <a:gd name="T32" fmla="*/ 17 w 68"/>
                <a:gd name="T33" fmla="*/ 0 h 81"/>
                <a:gd name="T34" fmla="*/ 16 w 68"/>
                <a:gd name="T35" fmla="*/ 0 h 81"/>
                <a:gd name="T36" fmla="*/ 13 w 68"/>
                <a:gd name="T37" fmla="*/ 2 h 81"/>
                <a:gd name="T38" fmla="*/ 13 w 68"/>
                <a:gd name="T39" fmla="*/ 2 h 81"/>
                <a:gd name="T40" fmla="*/ 8 w 68"/>
                <a:gd name="T41" fmla="*/ 5 h 81"/>
                <a:gd name="T42" fmla="*/ 5 w 68"/>
                <a:gd name="T43" fmla="*/ 9 h 81"/>
                <a:gd name="T44" fmla="*/ 2 w 68"/>
                <a:gd name="T45" fmla="*/ 13 h 81"/>
                <a:gd name="T46" fmla="*/ 0 w 68"/>
                <a:gd name="T47" fmla="*/ 19 h 81"/>
                <a:gd name="T48" fmla="*/ 0 w 68"/>
                <a:gd name="T49" fmla="*/ 19 h 81"/>
                <a:gd name="T50" fmla="*/ 0 w 68"/>
                <a:gd name="T51" fmla="*/ 20 h 81"/>
                <a:gd name="T52" fmla="*/ 0 w 68"/>
                <a:gd name="T53" fmla="*/ 22 h 81"/>
                <a:gd name="T54" fmla="*/ 2 w 68"/>
                <a:gd name="T55" fmla="*/ 25 h 81"/>
                <a:gd name="T56" fmla="*/ 6 w 68"/>
                <a:gd name="T57" fmla="*/ 25 h 81"/>
                <a:gd name="T58" fmla="*/ 8 w 68"/>
                <a:gd name="T59" fmla="*/ 24 h 81"/>
                <a:gd name="T60" fmla="*/ 8 w 68"/>
                <a:gd name="T61" fmla="*/ 21 h 81"/>
                <a:gd name="T62" fmla="*/ 8 w 68"/>
                <a:gd name="T63" fmla="*/ 21 h 81"/>
                <a:gd name="T64" fmla="*/ 12 w 68"/>
                <a:gd name="T65" fmla="*/ 16 h 81"/>
                <a:gd name="T66" fmla="*/ 14 w 68"/>
                <a:gd name="T67" fmla="*/ 13 h 81"/>
                <a:gd name="T68" fmla="*/ 14 w 68"/>
                <a:gd name="T69" fmla="*/ 13 h 81"/>
                <a:gd name="T70" fmla="*/ 18 w 68"/>
                <a:gd name="T71" fmla="*/ 20 h 81"/>
                <a:gd name="T72" fmla="*/ 21 w 68"/>
                <a:gd name="T73" fmla="*/ 27 h 81"/>
                <a:gd name="T74" fmla="*/ 22 w 68"/>
                <a:gd name="T75" fmla="*/ 35 h 81"/>
                <a:gd name="T76" fmla="*/ 22 w 68"/>
                <a:gd name="T77" fmla="*/ 43 h 81"/>
                <a:gd name="T78" fmla="*/ 21 w 68"/>
                <a:gd name="T79" fmla="*/ 59 h 81"/>
                <a:gd name="T80" fmla="*/ 18 w 68"/>
                <a:gd name="T81" fmla="*/ 75 h 81"/>
                <a:gd name="T82" fmla="*/ 18 w 68"/>
                <a:gd name="T83" fmla="*/ 75 h 81"/>
                <a:gd name="T84" fmla="*/ 18 w 68"/>
                <a:gd name="T85" fmla="*/ 78 h 81"/>
                <a:gd name="T86" fmla="*/ 19 w 68"/>
                <a:gd name="T87" fmla="*/ 80 h 81"/>
                <a:gd name="T88" fmla="*/ 22 w 68"/>
                <a:gd name="T89" fmla="*/ 81 h 81"/>
                <a:gd name="T90" fmla="*/ 24 w 68"/>
                <a:gd name="T91" fmla="*/ 80 h 81"/>
                <a:gd name="T92" fmla="*/ 24 w 68"/>
                <a:gd name="T93" fmla="*/ 80 h 81"/>
                <a:gd name="T94" fmla="*/ 38 w 68"/>
                <a:gd name="T95" fmla="*/ 74 h 81"/>
                <a:gd name="T96" fmla="*/ 50 w 68"/>
                <a:gd name="T97" fmla="*/ 67 h 81"/>
                <a:gd name="T98" fmla="*/ 56 w 68"/>
                <a:gd name="T99" fmla="*/ 63 h 81"/>
                <a:gd name="T100" fmla="*/ 61 w 68"/>
                <a:gd name="T101" fmla="*/ 58 h 81"/>
                <a:gd name="T102" fmla="*/ 66 w 68"/>
                <a:gd name="T103" fmla="*/ 52 h 81"/>
                <a:gd name="T104" fmla="*/ 68 w 68"/>
                <a:gd name="T105" fmla="*/ 45 h 81"/>
                <a:gd name="T106" fmla="*/ 68 w 68"/>
                <a:gd name="T107" fmla="*/ 45 h 81"/>
                <a:gd name="T108" fmla="*/ 68 w 68"/>
                <a:gd name="T109" fmla="*/ 43 h 81"/>
                <a:gd name="T110" fmla="*/ 68 w 68"/>
                <a:gd name="T111" fmla="*/ 41 h 81"/>
                <a:gd name="T112" fmla="*/ 65 w 68"/>
                <a:gd name="T113" fmla="*/ 38 h 81"/>
                <a:gd name="T114" fmla="*/ 61 w 68"/>
                <a:gd name="T115" fmla="*/ 38 h 81"/>
                <a:gd name="T116" fmla="*/ 60 w 68"/>
                <a:gd name="T117" fmla="*/ 40 h 81"/>
                <a:gd name="T118" fmla="*/ 58 w 68"/>
                <a:gd name="T119" fmla="*/ 42 h 81"/>
                <a:gd name="T120" fmla="*/ 58 w 68"/>
                <a:gd name="T121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81">
                  <a:moveTo>
                    <a:pt x="58" y="42"/>
                  </a:moveTo>
                  <a:lnTo>
                    <a:pt x="58" y="42"/>
                  </a:lnTo>
                  <a:lnTo>
                    <a:pt x="57" y="47"/>
                  </a:lnTo>
                  <a:lnTo>
                    <a:pt x="55" y="51"/>
                  </a:lnTo>
                  <a:lnTo>
                    <a:pt x="47" y="57"/>
                  </a:lnTo>
                  <a:lnTo>
                    <a:pt x="3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2" y="51"/>
                  </a:lnTo>
                  <a:lnTo>
                    <a:pt x="32" y="33"/>
                  </a:lnTo>
                  <a:lnTo>
                    <a:pt x="30" y="26"/>
                  </a:lnTo>
                  <a:lnTo>
                    <a:pt x="28" y="18"/>
                  </a:lnTo>
                  <a:lnTo>
                    <a:pt x="24" y="1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9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2" y="16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8" y="20"/>
                  </a:lnTo>
                  <a:lnTo>
                    <a:pt x="21" y="27"/>
                  </a:lnTo>
                  <a:lnTo>
                    <a:pt x="22" y="35"/>
                  </a:lnTo>
                  <a:lnTo>
                    <a:pt x="22" y="43"/>
                  </a:lnTo>
                  <a:lnTo>
                    <a:pt x="21" y="59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8" y="78"/>
                  </a:lnTo>
                  <a:lnTo>
                    <a:pt x="19" y="80"/>
                  </a:lnTo>
                  <a:lnTo>
                    <a:pt x="22" y="81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38" y="74"/>
                  </a:lnTo>
                  <a:lnTo>
                    <a:pt x="50" y="67"/>
                  </a:lnTo>
                  <a:lnTo>
                    <a:pt x="56" y="63"/>
                  </a:lnTo>
                  <a:lnTo>
                    <a:pt x="61" y="58"/>
                  </a:lnTo>
                  <a:lnTo>
                    <a:pt x="66" y="52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5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8" y="4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29"/>
            <p:cNvSpPr/>
            <p:nvPr/>
          </p:nvSpPr>
          <p:spPr bwMode="auto">
            <a:xfrm>
              <a:off x="3836988" y="2400300"/>
              <a:ext cx="26988" cy="73025"/>
            </a:xfrm>
            <a:custGeom>
              <a:avLst/>
              <a:gdLst>
                <a:gd name="T0" fmla="*/ 2 w 17"/>
                <a:gd name="T1" fmla="*/ 3 h 46"/>
                <a:gd name="T2" fmla="*/ 2 w 17"/>
                <a:gd name="T3" fmla="*/ 3 h 46"/>
                <a:gd name="T4" fmla="*/ 1 w 17"/>
                <a:gd name="T5" fmla="*/ 4 h 46"/>
                <a:gd name="T6" fmla="*/ 0 w 17"/>
                <a:gd name="T7" fmla="*/ 7 h 46"/>
                <a:gd name="T8" fmla="*/ 1 w 17"/>
                <a:gd name="T9" fmla="*/ 9 h 46"/>
                <a:gd name="T10" fmla="*/ 4 w 17"/>
                <a:gd name="T11" fmla="*/ 12 h 46"/>
                <a:gd name="T12" fmla="*/ 6 w 17"/>
                <a:gd name="T13" fmla="*/ 12 h 46"/>
                <a:gd name="T14" fmla="*/ 7 w 17"/>
                <a:gd name="T15" fmla="*/ 12 h 46"/>
                <a:gd name="T16" fmla="*/ 7 w 17"/>
                <a:gd name="T17" fmla="*/ 12 h 46"/>
                <a:gd name="T18" fmla="*/ 7 w 17"/>
                <a:gd name="T19" fmla="*/ 22 h 46"/>
                <a:gd name="T20" fmla="*/ 7 w 17"/>
                <a:gd name="T21" fmla="*/ 22 h 46"/>
                <a:gd name="T22" fmla="*/ 5 w 17"/>
                <a:gd name="T23" fmla="*/ 41 h 46"/>
                <a:gd name="T24" fmla="*/ 5 w 17"/>
                <a:gd name="T25" fmla="*/ 41 h 46"/>
                <a:gd name="T26" fmla="*/ 5 w 17"/>
                <a:gd name="T27" fmla="*/ 42 h 46"/>
                <a:gd name="T28" fmla="*/ 6 w 17"/>
                <a:gd name="T29" fmla="*/ 45 h 46"/>
                <a:gd name="T30" fmla="*/ 10 w 17"/>
                <a:gd name="T31" fmla="*/ 46 h 46"/>
                <a:gd name="T32" fmla="*/ 12 w 17"/>
                <a:gd name="T33" fmla="*/ 45 h 46"/>
                <a:gd name="T34" fmla="*/ 13 w 17"/>
                <a:gd name="T35" fmla="*/ 44 h 46"/>
                <a:gd name="T36" fmla="*/ 15 w 17"/>
                <a:gd name="T37" fmla="*/ 41 h 46"/>
                <a:gd name="T38" fmla="*/ 15 w 17"/>
                <a:gd name="T39" fmla="*/ 41 h 46"/>
                <a:gd name="T40" fmla="*/ 16 w 17"/>
                <a:gd name="T41" fmla="*/ 27 h 46"/>
                <a:gd name="T42" fmla="*/ 17 w 17"/>
                <a:gd name="T43" fmla="*/ 19 h 46"/>
                <a:gd name="T44" fmla="*/ 17 w 17"/>
                <a:gd name="T45" fmla="*/ 11 h 46"/>
                <a:gd name="T46" fmla="*/ 17 w 17"/>
                <a:gd name="T47" fmla="*/ 11 h 46"/>
                <a:gd name="T48" fmla="*/ 16 w 17"/>
                <a:gd name="T49" fmla="*/ 4 h 46"/>
                <a:gd name="T50" fmla="*/ 15 w 17"/>
                <a:gd name="T51" fmla="*/ 2 h 46"/>
                <a:gd name="T52" fmla="*/ 12 w 17"/>
                <a:gd name="T53" fmla="*/ 1 h 46"/>
                <a:gd name="T54" fmla="*/ 10 w 17"/>
                <a:gd name="T55" fmla="*/ 0 h 46"/>
                <a:gd name="T56" fmla="*/ 7 w 17"/>
                <a:gd name="T57" fmla="*/ 1 h 46"/>
                <a:gd name="T58" fmla="*/ 5 w 17"/>
                <a:gd name="T59" fmla="*/ 1 h 46"/>
                <a:gd name="T60" fmla="*/ 2 w 17"/>
                <a:gd name="T61" fmla="*/ 3 h 46"/>
                <a:gd name="T62" fmla="*/ 2 w 17"/>
                <a:gd name="T6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2" y="3"/>
                  </a:move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6" y="45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6" y="27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0"/>
            <p:cNvSpPr>
              <a:spLocks noEditPoints="1"/>
            </p:cNvSpPr>
            <p:nvPr/>
          </p:nvSpPr>
          <p:spPr bwMode="auto">
            <a:xfrm>
              <a:off x="3706813" y="2689225"/>
              <a:ext cx="87313" cy="96838"/>
            </a:xfrm>
            <a:custGeom>
              <a:avLst/>
              <a:gdLst>
                <a:gd name="T0" fmla="*/ 35 w 55"/>
                <a:gd name="T1" fmla="*/ 6 h 61"/>
                <a:gd name="T2" fmla="*/ 30 w 55"/>
                <a:gd name="T3" fmla="*/ 6 h 61"/>
                <a:gd name="T4" fmla="*/ 26 w 55"/>
                <a:gd name="T5" fmla="*/ 4 h 61"/>
                <a:gd name="T6" fmla="*/ 15 w 55"/>
                <a:gd name="T7" fmla="*/ 0 h 61"/>
                <a:gd name="T8" fmla="*/ 8 w 55"/>
                <a:gd name="T9" fmla="*/ 3 h 61"/>
                <a:gd name="T10" fmla="*/ 1 w 55"/>
                <a:gd name="T11" fmla="*/ 11 h 61"/>
                <a:gd name="T12" fmla="*/ 0 w 55"/>
                <a:gd name="T13" fmla="*/ 22 h 61"/>
                <a:gd name="T14" fmla="*/ 0 w 55"/>
                <a:gd name="T15" fmla="*/ 28 h 61"/>
                <a:gd name="T16" fmla="*/ 3 w 55"/>
                <a:gd name="T17" fmla="*/ 41 h 61"/>
                <a:gd name="T18" fmla="*/ 11 w 55"/>
                <a:gd name="T19" fmla="*/ 52 h 61"/>
                <a:gd name="T20" fmla="*/ 22 w 55"/>
                <a:gd name="T21" fmla="*/ 59 h 61"/>
                <a:gd name="T22" fmla="*/ 28 w 55"/>
                <a:gd name="T23" fmla="*/ 60 h 61"/>
                <a:gd name="T24" fmla="*/ 37 w 55"/>
                <a:gd name="T25" fmla="*/ 60 h 61"/>
                <a:gd name="T26" fmla="*/ 44 w 55"/>
                <a:gd name="T27" fmla="*/ 56 h 61"/>
                <a:gd name="T28" fmla="*/ 54 w 55"/>
                <a:gd name="T29" fmla="*/ 42 h 61"/>
                <a:gd name="T30" fmla="*/ 55 w 55"/>
                <a:gd name="T31" fmla="*/ 36 h 61"/>
                <a:gd name="T32" fmla="*/ 54 w 55"/>
                <a:gd name="T33" fmla="*/ 26 h 61"/>
                <a:gd name="T34" fmla="*/ 49 w 55"/>
                <a:gd name="T35" fmla="*/ 16 h 61"/>
                <a:gd name="T36" fmla="*/ 40 w 55"/>
                <a:gd name="T37" fmla="*/ 9 h 61"/>
                <a:gd name="T38" fmla="*/ 35 w 55"/>
                <a:gd name="T39" fmla="*/ 6 h 61"/>
                <a:gd name="T40" fmla="*/ 45 w 55"/>
                <a:gd name="T41" fmla="*/ 36 h 61"/>
                <a:gd name="T42" fmla="*/ 41 w 55"/>
                <a:gd name="T43" fmla="*/ 45 h 61"/>
                <a:gd name="T44" fmla="*/ 33 w 55"/>
                <a:gd name="T45" fmla="*/ 52 h 61"/>
                <a:gd name="T46" fmla="*/ 29 w 55"/>
                <a:gd name="T47" fmla="*/ 52 h 61"/>
                <a:gd name="T48" fmla="*/ 22 w 55"/>
                <a:gd name="T49" fmla="*/ 48 h 61"/>
                <a:gd name="T50" fmla="*/ 13 w 55"/>
                <a:gd name="T51" fmla="*/ 38 h 61"/>
                <a:gd name="T52" fmla="*/ 11 w 55"/>
                <a:gd name="T53" fmla="*/ 31 h 61"/>
                <a:gd name="T54" fmla="*/ 10 w 55"/>
                <a:gd name="T55" fmla="*/ 17 h 61"/>
                <a:gd name="T56" fmla="*/ 11 w 55"/>
                <a:gd name="T57" fmla="*/ 14 h 61"/>
                <a:gd name="T58" fmla="*/ 15 w 55"/>
                <a:gd name="T59" fmla="*/ 10 h 61"/>
                <a:gd name="T60" fmla="*/ 22 w 55"/>
                <a:gd name="T61" fmla="*/ 12 h 61"/>
                <a:gd name="T62" fmla="*/ 26 w 55"/>
                <a:gd name="T63" fmla="*/ 15 h 61"/>
                <a:gd name="T64" fmla="*/ 29 w 55"/>
                <a:gd name="T65" fmla="*/ 16 h 61"/>
                <a:gd name="T66" fmla="*/ 32 w 55"/>
                <a:gd name="T67" fmla="*/ 15 h 61"/>
                <a:gd name="T68" fmla="*/ 41 w 55"/>
                <a:gd name="T69" fmla="*/ 23 h 61"/>
                <a:gd name="T70" fmla="*/ 45 w 55"/>
                <a:gd name="T7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61">
                  <a:moveTo>
                    <a:pt x="35" y="6"/>
                  </a:moveTo>
                  <a:lnTo>
                    <a:pt x="35" y="6"/>
                  </a:lnTo>
                  <a:lnTo>
                    <a:pt x="33" y="5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3" y="41"/>
                  </a:lnTo>
                  <a:lnTo>
                    <a:pt x="7" y="47"/>
                  </a:lnTo>
                  <a:lnTo>
                    <a:pt x="11" y="52"/>
                  </a:lnTo>
                  <a:lnTo>
                    <a:pt x="16" y="55"/>
                  </a:lnTo>
                  <a:lnTo>
                    <a:pt x="22" y="59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4" y="56"/>
                  </a:lnTo>
                  <a:lnTo>
                    <a:pt x="50" y="49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5" y="12"/>
                  </a:lnTo>
                  <a:lnTo>
                    <a:pt x="40" y="9"/>
                  </a:lnTo>
                  <a:lnTo>
                    <a:pt x="35" y="6"/>
                  </a:lnTo>
                  <a:lnTo>
                    <a:pt x="35" y="6"/>
                  </a:lnTo>
                  <a:close/>
                  <a:moveTo>
                    <a:pt x="45" y="36"/>
                  </a:moveTo>
                  <a:lnTo>
                    <a:pt x="45" y="36"/>
                  </a:lnTo>
                  <a:lnTo>
                    <a:pt x="44" y="41"/>
                  </a:lnTo>
                  <a:lnTo>
                    <a:pt x="41" y="45"/>
                  </a:lnTo>
                  <a:lnTo>
                    <a:pt x="38" y="49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3" y="38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5" y="10"/>
                  </a:lnTo>
                  <a:lnTo>
                    <a:pt x="18" y="10"/>
                  </a:lnTo>
                  <a:lnTo>
                    <a:pt x="22" y="1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7" y="18"/>
                  </a:lnTo>
                  <a:lnTo>
                    <a:pt x="41" y="23"/>
                  </a:lnTo>
                  <a:lnTo>
                    <a:pt x="44" y="30"/>
                  </a:lnTo>
                  <a:lnTo>
                    <a:pt x="45" y="36"/>
                  </a:lnTo>
                  <a:lnTo>
                    <a:pt x="45" y="3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1"/>
            <p:cNvSpPr/>
            <p:nvPr/>
          </p:nvSpPr>
          <p:spPr bwMode="auto">
            <a:xfrm>
              <a:off x="3856038" y="2292350"/>
              <a:ext cx="96838" cy="90488"/>
            </a:xfrm>
            <a:custGeom>
              <a:avLst/>
              <a:gdLst>
                <a:gd name="T0" fmla="*/ 53 w 61"/>
                <a:gd name="T1" fmla="*/ 35 h 57"/>
                <a:gd name="T2" fmla="*/ 53 w 61"/>
                <a:gd name="T3" fmla="*/ 35 h 57"/>
                <a:gd name="T4" fmla="*/ 42 w 61"/>
                <a:gd name="T5" fmla="*/ 41 h 57"/>
                <a:gd name="T6" fmla="*/ 31 w 61"/>
                <a:gd name="T7" fmla="*/ 46 h 57"/>
                <a:gd name="T8" fmla="*/ 31 w 61"/>
                <a:gd name="T9" fmla="*/ 46 h 57"/>
                <a:gd name="T10" fmla="*/ 30 w 61"/>
                <a:gd name="T11" fmla="*/ 36 h 57"/>
                <a:gd name="T12" fmla="*/ 27 w 61"/>
                <a:gd name="T13" fmla="*/ 25 h 57"/>
                <a:gd name="T14" fmla="*/ 25 w 61"/>
                <a:gd name="T15" fmla="*/ 16 h 57"/>
                <a:gd name="T16" fmla="*/ 20 w 61"/>
                <a:gd name="T17" fmla="*/ 8 h 57"/>
                <a:gd name="T18" fmla="*/ 20 w 61"/>
                <a:gd name="T19" fmla="*/ 8 h 57"/>
                <a:gd name="T20" fmla="*/ 17 w 61"/>
                <a:gd name="T21" fmla="*/ 4 h 57"/>
                <a:gd name="T22" fmla="*/ 15 w 61"/>
                <a:gd name="T23" fmla="*/ 1 h 57"/>
                <a:gd name="T24" fmla="*/ 11 w 61"/>
                <a:gd name="T25" fmla="*/ 0 h 57"/>
                <a:gd name="T26" fmla="*/ 8 w 61"/>
                <a:gd name="T27" fmla="*/ 1 h 57"/>
                <a:gd name="T28" fmla="*/ 8 w 61"/>
                <a:gd name="T29" fmla="*/ 1 h 57"/>
                <a:gd name="T30" fmla="*/ 4 w 61"/>
                <a:gd name="T31" fmla="*/ 4 h 57"/>
                <a:gd name="T32" fmla="*/ 3 w 61"/>
                <a:gd name="T33" fmla="*/ 9 h 57"/>
                <a:gd name="T34" fmla="*/ 0 w 61"/>
                <a:gd name="T35" fmla="*/ 17 h 57"/>
                <a:gd name="T36" fmla="*/ 0 w 61"/>
                <a:gd name="T37" fmla="*/ 17 h 57"/>
                <a:gd name="T38" fmla="*/ 0 w 61"/>
                <a:gd name="T39" fmla="*/ 20 h 57"/>
                <a:gd name="T40" fmla="*/ 1 w 61"/>
                <a:gd name="T41" fmla="*/ 21 h 57"/>
                <a:gd name="T42" fmla="*/ 4 w 61"/>
                <a:gd name="T43" fmla="*/ 22 h 57"/>
                <a:gd name="T44" fmla="*/ 8 w 61"/>
                <a:gd name="T45" fmla="*/ 22 h 57"/>
                <a:gd name="T46" fmla="*/ 9 w 61"/>
                <a:gd name="T47" fmla="*/ 21 h 57"/>
                <a:gd name="T48" fmla="*/ 10 w 61"/>
                <a:gd name="T49" fmla="*/ 19 h 57"/>
                <a:gd name="T50" fmla="*/ 10 w 61"/>
                <a:gd name="T51" fmla="*/ 19 h 57"/>
                <a:gd name="T52" fmla="*/ 11 w 61"/>
                <a:gd name="T53" fmla="*/ 11 h 57"/>
                <a:gd name="T54" fmla="*/ 11 w 61"/>
                <a:gd name="T55" fmla="*/ 11 h 57"/>
                <a:gd name="T56" fmla="*/ 11 w 61"/>
                <a:gd name="T57" fmla="*/ 11 h 57"/>
                <a:gd name="T58" fmla="*/ 14 w 61"/>
                <a:gd name="T59" fmla="*/ 16 h 57"/>
                <a:gd name="T60" fmla="*/ 16 w 61"/>
                <a:gd name="T61" fmla="*/ 21 h 57"/>
                <a:gd name="T62" fmla="*/ 16 w 61"/>
                <a:gd name="T63" fmla="*/ 21 h 57"/>
                <a:gd name="T64" fmla="*/ 20 w 61"/>
                <a:gd name="T65" fmla="*/ 36 h 57"/>
                <a:gd name="T66" fmla="*/ 21 w 61"/>
                <a:gd name="T67" fmla="*/ 43 h 57"/>
                <a:gd name="T68" fmla="*/ 21 w 61"/>
                <a:gd name="T69" fmla="*/ 50 h 57"/>
                <a:gd name="T70" fmla="*/ 21 w 61"/>
                <a:gd name="T71" fmla="*/ 50 h 57"/>
                <a:gd name="T72" fmla="*/ 22 w 61"/>
                <a:gd name="T73" fmla="*/ 53 h 57"/>
                <a:gd name="T74" fmla="*/ 23 w 61"/>
                <a:gd name="T75" fmla="*/ 55 h 57"/>
                <a:gd name="T76" fmla="*/ 25 w 61"/>
                <a:gd name="T77" fmla="*/ 57 h 57"/>
                <a:gd name="T78" fmla="*/ 27 w 61"/>
                <a:gd name="T79" fmla="*/ 57 h 57"/>
                <a:gd name="T80" fmla="*/ 27 w 61"/>
                <a:gd name="T81" fmla="*/ 57 h 57"/>
                <a:gd name="T82" fmla="*/ 36 w 61"/>
                <a:gd name="T83" fmla="*/ 54 h 57"/>
                <a:gd name="T84" fmla="*/ 44 w 61"/>
                <a:gd name="T85" fmla="*/ 50 h 57"/>
                <a:gd name="T86" fmla="*/ 52 w 61"/>
                <a:gd name="T87" fmla="*/ 47 h 57"/>
                <a:gd name="T88" fmla="*/ 59 w 61"/>
                <a:gd name="T89" fmla="*/ 42 h 57"/>
                <a:gd name="T90" fmla="*/ 59 w 61"/>
                <a:gd name="T91" fmla="*/ 42 h 57"/>
                <a:gd name="T92" fmla="*/ 60 w 61"/>
                <a:gd name="T93" fmla="*/ 41 h 57"/>
                <a:gd name="T94" fmla="*/ 61 w 61"/>
                <a:gd name="T95" fmla="*/ 38 h 57"/>
                <a:gd name="T96" fmla="*/ 60 w 61"/>
                <a:gd name="T97" fmla="*/ 36 h 57"/>
                <a:gd name="T98" fmla="*/ 57 w 61"/>
                <a:gd name="T99" fmla="*/ 33 h 57"/>
                <a:gd name="T100" fmla="*/ 55 w 61"/>
                <a:gd name="T101" fmla="*/ 33 h 57"/>
                <a:gd name="T102" fmla="*/ 53 w 61"/>
                <a:gd name="T103" fmla="*/ 35 h 57"/>
                <a:gd name="T104" fmla="*/ 53 w 61"/>
                <a:gd name="T105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" h="57">
                  <a:moveTo>
                    <a:pt x="53" y="35"/>
                  </a:moveTo>
                  <a:lnTo>
                    <a:pt x="53" y="35"/>
                  </a:lnTo>
                  <a:lnTo>
                    <a:pt x="42" y="41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0" y="36"/>
                  </a:lnTo>
                  <a:lnTo>
                    <a:pt x="27" y="25"/>
                  </a:lnTo>
                  <a:lnTo>
                    <a:pt x="25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4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6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20" y="36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3" y="55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36" y="54"/>
                  </a:lnTo>
                  <a:lnTo>
                    <a:pt x="44" y="50"/>
                  </a:lnTo>
                  <a:lnTo>
                    <a:pt x="52" y="47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60" y="41"/>
                  </a:lnTo>
                  <a:lnTo>
                    <a:pt x="61" y="38"/>
                  </a:lnTo>
                  <a:lnTo>
                    <a:pt x="60" y="3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53" y="35"/>
                  </a:lnTo>
                  <a:lnTo>
                    <a:pt x="53" y="3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2"/>
            <p:cNvSpPr/>
            <p:nvPr/>
          </p:nvSpPr>
          <p:spPr bwMode="auto">
            <a:xfrm>
              <a:off x="3786188" y="2808288"/>
              <a:ext cx="122238" cy="98425"/>
            </a:xfrm>
            <a:custGeom>
              <a:avLst/>
              <a:gdLst>
                <a:gd name="T0" fmla="*/ 76 w 77"/>
                <a:gd name="T1" fmla="*/ 56 h 62"/>
                <a:gd name="T2" fmla="*/ 76 w 77"/>
                <a:gd name="T3" fmla="*/ 56 h 62"/>
                <a:gd name="T4" fmla="*/ 61 w 77"/>
                <a:gd name="T5" fmla="*/ 29 h 62"/>
                <a:gd name="T6" fmla="*/ 45 w 77"/>
                <a:gd name="T7" fmla="*/ 2 h 62"/>
                <a:gd name="T8" fmla="*/ 45 w 77"/>
                <a:gd name="T9" fmla="*/ 2 h 62"/>
                <a:gd name="T10" fmla="*/ 44 w 77"/>
                <a:gd name="T11" fmla="*/ 0 h 62"/>
                <a:gd name="T12" fmla="*/ 43 w 77"/>
                <a:gd name="T13" fmla="*/ 0 h 62"/>
                <a:gd name="T14" fmla="*/ 39 w 77"/>
                <a:gd name="T15" fmla="*/ 0 h 62"/>
                <a:gd name="T16" fmla="*/ 37 w 77"/>
                <a:gd name="T17" fmla="*/ 2 h 62"/>
                <a:gd name="T18" fmla="*/ 37 w 77"/>
                <a:gd name="T19" fmla="*/ 5 h 62"/>
                <a:gd name="T20" fmla="*/ 37 w 77"/>
                <a:gd name="T21" fmla="*/ 6 h 62"/>
                <a:gd name="T22" fmla="*/ 37 w 77"/>
                <a:gd name="T23" fmla="*/ 6 h 62"/>
                <a:gd name="T24" fmla="*/ 42 w 77"/>
                <a:gd name="T25" fmla="*/ 16 h 62"/>
                <a:gd name="T26" fmla="*/ 42 w 77"/>
                <a:gd name="T27" fmla="*/ 16 h 62"/>
                <a:gd name="T28" fmla="*/ 42 w 77"/>
                <a:gd name="T29" fmla="*/ 17 h 62"/>
                <a:gd name="T30" fmla="*/ 42 w 77"/>
                <a:gd name="T31" fmla="*/ 17 h 62"/>
                <a:gd name="T32" fmla="*/ 40 w 77"/>
                <a:gd name="T33" fmla="*/ 28 h 62"/>
                <a:gd name="T34" fmla="*/ 39 w 77"/>
                <a:gd name="T35" fmla="*/ 33 h 62"/>
                <a:gd name="T36" fmla="*/ 37 w 77"/>
                <a:gd name="T37" fmla="*/ 38 h 62"/>
                <a:gd name="T38" fmla="*/ 37 w 77"/>
                <a:gd name="T39" fmla="*/ 38 h 62"/>
                <a:gd name="T40" fmla="*/ 34 w 77"/>
                <a:gd name="T41" fmla="*/ 38 h 62"/>
                <a:gd name="T42" fmla="*/ 32 w 77"/>
                <a:gd name="T43" fmla="*/ 37 h 62"/>
                <a:gd name="T44" fmla="*/ 28 w 77"/>
                <a:gd name="T45" fmla="*/ 33 h 62"/>
                <a:gd name="T46" fmla="*/ 28 w 77"/>
                <a:gd name="T47" fmla="*/ 33 h 62"/>
                <a:gd name="T48" fmla="*/ 22 w 77"/>
                <a:gd name="T49" fmla="*/ 27 h 62"/>
                <a:gd name="T50" fmla="*/ 17 w 77"/>
                <a:gd name="T51" fmla="*/ 21 h 62"/>
                <a:gd name="T52" fmla="*/ 9 w 77"/>
                <a:gd name="T53" fmla="*/ 6 h 62"/>
                <a:gd name="T54" fmla="*/ 9 w 77"/>
                <a:gd name="T55" fmla="*/ 6 h 62"/>
                <a:gd name="T56" fmla="*/ 7 w 77"/>
                <a:gd name="T57" fmla="*/ 5 h 62"/>
                <a:gd name="T58" fmla="*/ 6 w 77"/>
                <a:gd name="T59" fmla="*/ 4 h 62"/>
                <a:gd name="T60" fmla="*/ 2 w 77"/>
                <a:gd name="T61" fmla="*/ 5 h 62"/>
                <a:gd name="T62" fmla="*/ 0 w 77"/>
                <a:gd name="T63" fmla="*/ 7 h 62"/>
                <a:gd name="T64" fmla="*/ 0 w 77"/>
                <a:gd name="T65" fmla="*/ 8 h 62"/>
                <a:gd name="T66" fmla="*/ 0 w 77"/>
                <a:gd name="T67" fmla="*/ 11 h 62"/>
                <a:gd name="T68" fmla="*/ 0 w 77"/>
                <a:gd name="T69" fmla="*/ 11 h 62"/>
                <a:gd name="T70" fmla="*/ 12 w 77"/>
                <a:gd name="T71" fmla="*/ 30 h 62"/>
                <a:gd name="T72" fmla="*/ 20 w 77"/>
                <a:gd name="T73" fmla="*/ 39 h 62"/>
                <a:gd name="T74" fmla="*/ 23 w 77"/>
                <a:gd name="T75" fmla="*/ 43 h 62"/>
                <a:gd name="T76" fmla="*/ 28 w 77"/>
                <a:gd name="T77" fmla="*/ 46 h 62"/>
                <a:gd name="T78" fmla="*/ 28 w 77"/>
                <a:gd name="T79" fmla="*/ 46 h 62"/>
                <a:gd name="T80" fmla="*/ 33 w 77"/>
                <a:gd name="T81" fmla="*/ 48 h 62"/>
                <a:gd name="T82" fmla="*/ 37 w 77"/>
                <a:gd name="T83" fmla="*/ 48 h 62"/>
                <a:gd name="T84" fmla="*/ 40 w 77"/>
                <a:gd name="T85" fmla="*/ 48 h 62"/>
                <a:gd name="T86" fmla="*/ 43 w 77"/>
                <a:gd name="T87" fmla="*/ 45 h 62"/>
                <a:gd name="T88" fmla="*/ 45 w 77"/>
                <a:gd name="T89" fmla="*/ 41 h 62"/>
                <a:gd name="T90" fmla="*/ 47 w 77"/>
                <a:gd name="T91" fmla="*/ 38 h 62"/>
                <a:gd name="T92" fmla="*/ 50 w 77"/>
                <a:gd name="T93" fmla="*/ 29 h 62"/>
                <a:gd name="T94" fmla="*/ 50 w 77"/>
                <a:gd name="T95" fmla="*/ 29 h 62"/>
                <a:gd name="T96" fmla="*/ 67 w 77"/>
                <a:gd name="T97" fmla="*/ 60 h 62"/>
                <a:gd name="T98" fmla="*/ 67 w 77"/>
                <a:gd name="T99" fmla="*/ 60 h 62"/>
                <a:gd name="T100" fmla="*/ 69 w 77"/>
                <a:gd name="T101" fmla="*/ 62 h 62"/>
                <a:gd name="T102" fmla="*/ 70 w 77"/>
                <a:gd name="T103" fmla="*/ 62 h 62"/>
                <a:gd name="T104" fmla="*/ 74 w 77"/>
                <a:gd name="T105" fmla="*/ 62 h 62"/>
                <a:gd name="T106" fmla="*/ 76 w 77"/>
                <a:gd name="T107" fmla="*/ 60 h 62"/>
                <a:gd name="T108" fmla="*/ 77 w 77"/>
                <a:gd name="T109" fmla="*/ 57 h 62"/>
                <a:gd name="T110" fmla="*/ 76 w 77"/>
                <a:gd name="T111" fmla="*/ 56 h 62"/>
                <a:gd name="T112" fmla="*/ 76 w 77"/>
                <a:gd name="T11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" h="62">
                  <a:moveTo>
                    <a:pt x="76" y="56"/>
                  </a:moveTo>
                  <a:lnTo>
                    <a:pt x="76" y="56"/>
                  </a:lnTo>
                  <a:lnTo>
                    <a:pt x="61" y="29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8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2" y="3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2" y="27"/>
                  </a:lnTo>
                  <a:lnTo>
                    <a:pt x="17" y="21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2" y="30"/>
                  </a:lnTo>
                  <a:lnTo>
                    <a:pt x="20" y="39"/>
                  </a:lnTo>
                  <a:lnTo>
                    <a:pt x="23" y="43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5"/>
                  </a:lnTo>
                  <a:lnTo>
                    <a:pt x="45" y="41"/>
                  </a:lnTo>
                  <a:lnTo>
                    <a:pt x="47" y="38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4" y="62"/>
                  </a:lnTo>
                  <a:lnTo>
                    <a:pt x="76" y="60"/>
                  </a:lnTo>
                  <a:lnTo>
                    <a:pt x="77" y="57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3"/>
            <p:cNvSpPr>
              <a:spLocks noEditPoints="1"/>
            </p:cNvSpPr>
            <p:nvPr/>
          </p:nvSpPr>
          <p:spPr bwMode="auto">
            <a:xfrm>
              <a:off x="3892551" y="2746375"/>
              <a:ext cx="85725" cy="104775"/>
            </a:xfrm>
            <a:custGeom>
              <a:avLst/>
              <a:gdLst>
                <a:gd name="T0" fmla="*/ 43 w 54"/>
                <a:gd name="T1" fmla="*/ 2 h 66"/>
                <a:gd name="T2" fmla="*/ 38 w 54"/>
                <a:gd name="T3" fmla="*/ 1 h 66"/>
                <a:gd name="T4" fmla="*/ 36 w 54"/>
                <a:gd name="T5" fmla="*/ 2 h 66"/>
                <a:gd name="T6" fmla="*/ 34 w 54"/>
                <a:gd name="T7" fmla="*/ 5 h 66"/>
                <a:gd name="T8" fmla="*/ 32 w 54"/>
                <a:gd name="T9" fmla="*/ 1 h 66"/>
                <a:gd name="T10" fmla="*/ 29 w 54"/>
                <a:gd name="T11" fmla="*/ 0 h 66"/>
                <a:gd name="T12" fmla="*/ 22 w 54"/>
                <a:gd name="T13" fmla="*/ 2 h 66"/>
                <a:gd name="T14" fmla="*/ 13 w 54"/>
                <a:gd name="T15" fmla="*/ 8 h 66"/>
                <a:gd name="T16" fmla="*/ 5 w 54"/>
                <a:gd name="T17" fmla="*/ 17 h 66"/>
                <a:gd name="T18" fmla="*/ 0 w 54"/>
                <a:gd name="T19" fmla="*/ 27 h 66"/>
                <a:gd name="T20" fmla="*/ 0 w 54"/>
                <a:gd name="T21" fmla="*/ 33 h 66"/>
                <a:gd name="T22" fmla="*/ 3 w 54"/>
                <a:gd name="T23" fmla="*/ 45 h 66"/>
                <a:gd name="T24" fmla="*/ 9 w 54"/>
                <a:gd name="T25" fmla="*/ 55 h 66"/>
                <a:gd name="T26" fmla="*/ 18 w 54"/>
                <a:gd name="T27" fmla="*/ 62 h 66"/>
                <a:gd name="T28" fmla="*/ 29 w 54"/>
                <a:gd name="T29" fmla="*/ 66 h 66"/>
                <a:gd name="T30" fmla="*/ 34 w 54"/>
                <a:gd name="T31" fmla="*/ 66 h 66"/>
                <a:gd name="T32" fmla="*/ 42 w 54"/>
                <a:gd name="T33" fmla="*/ 62 h 66"/>
                <a:gd name="T34" fmla="*/ 51 w 54"/>
                <a:gd name="T35" fmla="*/ 52 h 66"/>
                <a:gd name="T36" fmla="*/ 53 w 54"/>
                <a:gd name="T37" fmla="*/ 44 h 66"/>
                <a:gd name="T38" fmla="*/ 53 w 54"/>
                <a:gd name="T39" fmla="*/ 22 h 66"/>
                <a:gd name="T40" fmla="*/ 49 w 54"/>
                <a:gd name="T41" fmla="*/ 11 h 66"/>
                <a:gd name="T42" fmla="*/ 43 w 54"/>
                <a:gd name="T43" fmla="*/ 2 h 66"/>
                <a:gd name="T44" fmla="*/ 35 w 54"/>
                <a:gd name="T45" fmla="*/ 55 h 66"/>
                <a:gd name="T46" fmla="*/ 31 w 54"/>
                <a:gd name="T47" fmla="*/ 56 h 66"/>
                <a:gd name="T48" fmla="*/ 22 w 54"/>
                <a:gd name="T49" fmla="*/ 54 h 66"/>
                <a:gd name="T50" fmla="*/ 14 w 54"/>
                <a:gd name="T51" fmla="*/ 44 h 66"/>
                <a:gd name="T52" fmla="*/ 10 w 54"/>
                <a:gd name="T53" fmla="*/ 36 h 66"/>
                <a:gd name="T54" fmla="*/ 10 w 54"/>
                <a:gd name="T55" fmla="*/ 28 h 66"/>
                <a:gd name="T56" fmla="*/ 15 w 54"/>
                <a:gd name="T57" fmla="*/ 19 h 66"/>
                <a:gd name="T58" fmla="*/ 21 w 54"/>
                <a:gd name="T59" fmla="*/ 13 h 66"/>
                <a:gd name="T60" fmla="*/ 30 w 54"/>
                <a:gd name="T61" fmla="*/ 9 h 66"/>
                <a:gd name="T62" fmla="*/ 32 w 54"/>
                <a:gd name="T63" fmla="*/ 9 h 66"/>
                <a:gd name="T64" fmla="*/ 30 w 54"/>
                <a:gd name="T65" fmla="*/ 14 h 66"/>
                <a:gd name="T66" fmla="*/ 29 w 54"/>
                <a:gd name="T67" fmla="*/ 17 h 66"/>
                <a:gd name="T68" fmla="*/ 32 w 54"/>
                <a:gd name="T69" fmla="*/ 20 h 66"/>
                <a:gd name="T70" fmla="*/ 37 w 54"/>
                <a:gd name="T71" fmla="*/ 19 h 66"/>
                <a:gd name="T72" fmla="*/ 38 w 54"/>
                <a:gd name="T73" fmla="*/ 18 h 66"/>
                <a:gd name="T74" fmla="*/ 40 w 54"/>
                <a:gd name="T75" fmla="*/ 14 h 66"/>
                <a:gd name="T76" fmla="*/ 45 w 54"/>
                <a:gd name="T77" fmla="*/ 25 h 66"/>
                <a:gd name="T78" fmla="*/ 46 w 54"/>
                <a:gd name="T79" fmla="*/ 36 h 66"/>
                <a:gd name="T80" fmla="*/ 42 w 54"/>
                <a:gd name="T81" fmla="*/ 47 h 66"/>
                <a:gd name="T82" fmla="*/ 35 w 54"/>
                <a:gd name="T8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6">
                  <a:moveTo>
                    <a:pt x="43" y="2"/>
                  </a:moveTo>
                  <a:lnTo>
                    <a:pt x="43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9" y="55"/>
                  </a:lnTo>
                  <a:lnTo>
                    <a:pt x="13" y="58"/>
                  </a:lnTo>
                  <a:lnTo>
                    <a:pt x="18" y="62"/>
                  </a:lnTo>
                  <a:lnTo>
                    <a:pt x="24" y="65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4" y="66"/>
                  </a:lnTo>
                  <a:lnTo>
                    <a:pt x="38" y="65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1" y="52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4" y="33"/>
                  </a:lnTo>
                  <a:lnTo>
                    <a:pt x="53" y="22"/>
                  </a:lnTo>
                  <a:lnTo>
                    <a:pt x="52" y="16"/>
                  </a:lnTo>
                  <a:lnTo>
                    <a:pt x="49" y="11"/>
                  </a:lnTo>
                  <a:lnTo>
                    <a:pt x="47" y="6"/>
                  </a:lnTo>
                  <a:lnTo>
                    <a:pt x="43" y="2"/>
                  </a:lnTo>
                  <a:lnTo>
                    <a:pt x="43" y="2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1" y="56"/>
                  </a:lnTo>
                  <a:lnTo>
                    <a:pt x="27" y="56"/>
                  </a:lnTo>
                  <a:lnTo>
                    <a:pt x="22" y="54"/>
                  </a:lnTo>
                  <a:lnTo>
                    <a:pt x="19" y="51"/>
                  </a:lnTo>
                  <a:lnTo>
                    <a:pt x="14" y="4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0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8" y="16"/>
                  </a:lnTo>
                  <a:lnTo>
                    <a:pt x="21" y="13"/>
                  </a:lnTo>
                  <a:lnTo>
                    <a:pt x="26" y="11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7" y="19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5" y="25"/>
                  </a:lnTo>
                  <a:lnTo>
                    <a:pt x="46" y="31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2" y="47"/>
                  </a:lnTo>
                  <a:lnTo>
                    <a:pt x="40" y="52"/>
                  </a:lnTo>
                  <a:lnTo>
                    <a:pt x="35" y="55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4"/>
            <p:cNvSpPr/>
            <p:nvPr/>
          </p:nvSpPr>
          <p:spPr bwMode="auto">
            <a:xfrm>
              <a:off x="3922713" y="2211388"/>
              <a:ext cx="106363" cy="138113"/>
            </a:xfrm>
            <a:custGeom>
              <a:avLst/>
              <a:gdLst>
                <a:gd name="T0" fmla="*/ 64 w 67"/>
                <a:gd name="T1" fmla="*/ 40 h 87"/>
                <a:gd name="T2" fmla="*/ 54 w 67"/>
                <a:gd name="T3" fmla="*/ 33 h 87"/>
                <a:gd name="T4" fmla="*/ 41 w 67"/>
                <a:gd name="T5" fmla="*/ 32 h 87"/>
                <a:gd name="T6" fmla="*/ 29 w 67"/>
                <a:gd name="T7" fmla="*/ 35 h 87"/>
                <a:gd name="T8" fmla="*/ 17 w 67"/>
                <a:gd name="T9" fmla="*/ 40 h 87"/>
                <a:gd name="T10" fmla="*/ 23 w 67"/>
                <a:gd name="T11" fmla="*/ 18 h 87"/>
                <a:gd name="T12" fmla="*/ 27 w 67"/>
                <a:gd name="T13" fmla="*/ 12 h 87"/>
                <a:gd name="T14" fmla="*/ 28 w 67"/>
                <a:gd name="T15" fmla="*/ 5 h 87"/>
                <a:gd name="T16" fmla="*/ 26 w 67"/>
                <a:gd name="T17" fmla="*/ 1 h 87"/>
                <a:gd name="T18" fmla="*/ 21 w 67"/>
                <a:gd name="T19" fmla="*/ 1 h 87"/>
                <a:gd name="T20" fmla="*/ 18 w 67"/>
                <a:gd name="T21" fmla="*/ 3 h 87"/>
                <a:gd name="T22" fmla="*/ 15 w 67"/>
                <a:gd name="T23" fmla="*/ 13 h 87"/>
                <a:gd name="T24" fmla="*/ 1 w 67"/>
                <a:gd name="T25" fmla="*/ 25 h 87"/>
                <a:gd name="T26" fmla="*/ 0 w 67"/>
                <a:gd name="T27" fmla="*/ 28 h 87"/>
                <a:gd name="T28" fmla="*/ 1 w 67"/>
                <a:gd name="T29" fmla="*/ 32 h 87"/>
                <a:gd name="T30" fmla="*/ 7 w 67"/>
                <a:gd name="T31" fmla="*/ 33 h 87"/>
                <a:gd name="T32" fmla="*/ 8 w 67"/>
                <a:gd name="T33" fmla="*/ 32 h 87"/>
                <a:gd name="T34" fmla="*/ 6 w 67"/>
                <a:gd name="T35" fmla="*/ 48 h 87"/>
                <a:gd name="T36" fmla="*/ 7 w 67"/>
                <a:gd name="T37" fmla="*/ 50 h 87"/>
                <a:gd name="T38" fmla="*/ 11 w 67"/>
                <a:gd name="T39" fmla="*/ 52 h 87"/>
                <a:gd name="T40" fmla="*/ 13 w 67"/>
                <a:gd name="T41" fmla="*/ 51 h 87"/>
                <a:gd name="T42" fmla="*/ 39 w 67"/>
                <a:gd name="T43" fmla="*/ 43 h 87"/>
                <a:gd name="T44" fmla="*/ 49 w 67"/>
                <a:gd name="T45" fmla="*/ 41 h 87"/>
                <a:gd name="T46" fmla="*/ 54 w 67"/>
                <a:gd name="T47" fmla="*/ 43 h 87"/>
                <a:gd name="T48" fmla="*/ 56 w 67"/>
                <a:gd name="T49" fmla="*/ 46 h 87"/>
                <a:gd name="T50" fmla="*/ 54 w 67"/>
                <a:gd name="T51" fmla="*/ 57 h 87"/>
                <a:gd name="T52" fmla="*/ 45 w 67"/>
                <a:gd name="T53" fmla="*/ 70 h 87"/>
                <a:gd name="T54" fmla="*/ 38 w 67"/>
                <a:gd name="T55" fmla="*/ 77 h 87"/>
                <a:gd name="T56" fmla="*/ 35 w 67"/>
                <a:gd name="T57" fmla="*/ 81 h 87"/>
                <a:gd name="T58" fmla="*/ 39 w 67"/>
                <a:gd name="T59" fmla="*/ 87 h 87"/>
                <a:gd name="T60" fmla="*/ 43 w 67"/>
                <a:gd name="T61" fmla="*/ 86 h 87"/>
                <a:gd name="T62" fmla="*/ 52 w 67"/>
                <a:gd name="T63" fmla="*/ 78 h 87"/>
                <a:gd name="T64" fmla="*/ 62 w 67"/>
                <a:gd name="T65" fmla="*/ 66 h 87"/>
                <a:gd name="T66" fmla="*/ 67 w 67"/>
                <a:gd name="T67" fmla="*/ 52 h 87"/>
                <a:gd name="T68" fmla="*/ 64 w 67"/>
                <a:gd name="T69" fmla="*/ 4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87">
                  <a:moveTo>
                    <a:pt x="64" y="40"/>
                  </a:moveTo>
                  <a:lnTo>
                    <a:pt x="64" y="40"/>
                  </a:lnTo>
                  <a:lnTo>
                    <a:pt x="60" y="35"/>
                  </a:lnTo>
                  <a:lnTo>
                    <a:pt x="54" y="33"/>
                  </a:lnTo>
                  <a:lnTo>
                    <a:pt x="49" y="32"/>
                  </a:lnTo>
                  <a:lnTo>
                    <a:pt x="41" y="32"/>
                  </a:lnTo>
                  <a:lnTo>
                    <a:pt x="35" y="33"/>
                  </a:lnTo>
                  <a:lnTo>
                    <a:pt x="29" y="35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9" y="29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7" y="12"/>
                  </a:lnTo>
                  <a:lnTo>
                    <a:pt x="28" y="8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7" y="21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11" y="52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30" y="45"/>
                  </a:lnTo>
                  <a:lnTo>
                    <a:pt x="39" y="43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3"/>
                  </a:lnTo>
                  <a:lnTo>
                    <a:pt x="54" y="43"/>
                  </a:lnTo>
                  <a:lnTo>
                    <a:pt x="56" y="45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4" y="57"/>
                  </a:lnTo>
                  <a:lnTo>
                    <a:pt x="50" y="65"/>
                  </a:lnTo>
                  <a:lnTo>
                    <a:pt x="45" y="70"/>
                  </a:lnTo>
                  <a:lnTo>
                    <a:pt x="38" y="77"/>
                  </a:lnTo>
                  <a:lnTo>
                    <a:pt x="38" y="77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84"/>
                  </a:lnTo>
                  <a:lnTo>
                    <a:pt x="39" y="87"/>
                  </a:lnTo>
                  <a:lnTo>
                    <a:pt x="40" y="87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78"/>
                  </a:lnTo>
                  <a:lnTo>
                    <a:pt x="57" y="72"/>
                  </a:lnTo>
                  <a:lnTo>
                    <a:pt x="62" y="66"/>
                  </a:lnTo>
                  <a:lnTo>
                    <a:pt x="65" y="59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4" y="4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5"/>
            <p:cNvSpPr/>
            <p:nvPr/>
          </p:nvSpPr>
          <p:spPr bwMode="auto">
            <a:xfrm>
              <a:off x="4030663" y="2884488"/>
              <a:ext cx="65088" cy="103188"/>
            </a:xfrm>
            <a:custGeom>
              <a:avLst/>
              <a:gdLst>
                <a:gd name="T0" fmla="*/ 27 w 41"/>
                <a:gd name="T1" fmla="*/ 1 h 65"/>
                <a:gd name="T2" fmla="*/ 27 w 41"/>
                <a:gd name="T3" fmla="*/ 1 h 65"/>
                <a:gd name="T4" fmla="*/ 26 w 41"/>
                <a:gd name="T5" fmla="*/ 0 h 65"/>
                <a:gd name="T6" fmla="*/ 24 w 41"/>
                <a:gd name="T7" fmla="*/ 0 h 65"/>
                <a:gd name="T8" fmla="*/ 21 w 41"/>
                <a:gd name="T9" fmla="*/ 1 h 65"/>
                <a:gd name="T10" fmla="*/ 19 w 41"/>
                <a:gd name="T11" fmla="*/ 5 h 65"/>
                <a:gd name="T12" fmla="*/ 19 w 41"/>
                <a:gd name="T13" fmla="*/ 6 h 65"/>
                <a:gd name="T14" fmla="*/ 20 w 41"/>
                <a:gd name="T15" fmla="*/ 8 h 65"/>
                <a:gd name="T16" fmla="*/ 20 w 41"/>
                <a:gd name="T17" fmla="*/ 8 h 65"/>
                <a:gd name="T18" fmla="*/ 24 w 41"/>
                <a:gd name="T19" fmla="*/ 12 h 65"/>
                <a:gd name="T20" fmla="*/ 26 w 41"/>
                <a:gd name="T21" fmla="*/ 18 h 65"/>
                <a:gd name="T22" fmla="*/ 29 w 41"/>
                <a:gd name="T23" fmla="*/ 25 h 65"/>
                <a:gd name="T24" fmla="*/ 31 w 41"/>
                <a:gd name="T25" fmla="*/ 33 h 65"/>
                <a:gd name="T26" fmla="*/ 32 w 41"/>
                <a:gd name="T27" fmla="*/ 40 h 65"/>
                <a:gd name="T28" fmla="*/ 31 w 41"/>
                <a:gd name="T29" fmla="*/ 46 h 65"/>
                <a:gd name="T30" fmla="*/ 29 w 41"/>
                <a:gd name="T31" fmla="*/ 52 h 65"/>
                <a:gd name="T32" fmla="*/ 26 w 41"/>
                <a:gd name="T33" fmla="*/ 54 h 65"/>
                <a:gd name="T34" fmla="*/ 24 w 41"/>
                <a:gd name="T35" fmla="*/ 55 h 65"/>
                <a:gd name="T36" fmla="*/ 24 w 41"/>
                <a:gd name="T37" fmla="*/ 55 h 65"/>
                <a:gd name="T38" fmla="*/ 20 w 41"/>
                <a:gd name="T39" fmla="*/ 55 h 65"/>
                <a:gd name="T40" fmla="*/ 18 w 41"/>
                <a:gd name="T41" fmla="*/ 54 h 65"/>
                <a:gd name="T42" fmla="*/ 16 w 41"/>
                <a:gd name="T43" fmla="*/ 52 h 65"/>
                <a:gd name="T44" fmla="*/ 14 w 41"/>
                <a:gd name="T45" fmla="*/ 50 h 65"/>
                <a:gd name="T46" fmla="*/ 11 w 41"/>
                <a:gd name="T47" fmla="*/ 44 h 65"/>
                <a:gd name="T48" fmla="*/ 10 w 41"/>
                <a:gd name="T49" fmla="*/ 36 h 65"/>
                <a:gd name="T50" fmla="*/ 10 w 41"/>
                <a:gd name="T51" fmla="*/ 28 h 65"/>
                <a:gd name="T52" fmla="*/ 10 w 41"/>
                <a:gd name="T53" fmla="*/ 20 h 65"/>
                <a:gd name="T54" fmla="*/ 13 w 41"/>
                <a:gd name="T55" fmla="*/ 14 h 65"/>
                <a:gd name="T56" fmla="*/ 15 w 41"/>
                <a:gd name="T57" fmla="*/ 12 h 65"/>
                <a:gd name="T58" fmla="*/ 16 w 41"/>
                <a:gd name="T59" fmla="*/ 11 h 65"/>
                <a:gd name="T60" fmla="*/ 16 w 41"/>
                <a:gd name="T61" fmla="*/ 11 h 65"/>
                <a:gd name="T62" fmla="*/ 18 w 41"/>
                <a:gd name="T63" fmla="*/ 9 h 65"/>
                <a:gd name="T64" fmla="*/ 19 w 41"/>
                <a:gd name="T65" fmla="*/ 8 h 65"/>
                <a:gd name="T66" fmla="*/ 19 w 41"/>
                <a:gd name="T67" fmla="*/ 5 h 65"/>
                <a:gd name="T68" fmla="*/ 16 w 41"/>
                <a:gd name="T69" fmla="*/ 2 h 65"/>
                <a:gd name="T70" fmla="*/ 14 w 41"/>
                <a:gd name="T71" fmla="*/ 1 h 65"/>
                <a:gd name="T72" fmla="*/ 13 w 41"/>
                <a:gd name="T73" fmla="*/ 2 h 65"/>
                <a:gd name="T74" fmla="*/ 13 w 41"/>
                <a:gd name="T75" fmla="*/ 2 h 65"/>
                <a:gd name="T76" fmla="*/ 9 w 41"/>
                <a:gd name="T77" fmla="*/ 5 h 65"/>
                <a:gd name="T78" fmla="*/ 7 w 41"/>
                <a:gd name="T79" fmla="*/ 7 h 65"/>
                <a:gd name="T80" fmla="*/ 3 w 41"/>
                <a:gd name="T81" fmla="*/ 16 h 65"/>
                <a:gd name="T82" fmla="*/ 0 w 41"/>
                <a:gd name="T83" fmla="*/ 25 h 65"/>
                <a:gd name="T84" fmla="*/ 0 w 41"/>
                <a:gd name="T85" fmla="*/ 35 h 65"/>
                <a:gd name="T86" fmla="*/ 2 w 41"/>
                <a:gd name="T87" fmla="*/ 46 h 65"/>
                <a:gd name="T88" fmla="*/ 5 w 41"/>
                <a:gd name="T89" fmla="*/ 55 h 65"/>
                <a:gd name="T90" fmla="*/ 8 w 41"/>
                <a:gd name="T91" fmla="*/ 58 h 65"/>
                <a:gd name="T92" fmla="*/ 10 w 41"/>
                <a:gd name="T93" fmla="*/ 61 h 65"/>
                <a:gd name="T94" fmla="*/ 14 w 41"/>
                <a:gd name="T95" fmla="*/ 63 h 65"/>
                <a:gd name="T96" fmla="*/ 19 w 41"/>
                <a:gd name="T97" fmla="*/ 65 h 65"/>
                <a:gd name="T98" fmla="*/ 19 w 41"/>
                <a:gd name="T99" fmla="*/ 65 h 65"/>
                <a:gd name="T100" fmla="*/ 24 w 41"/>
                <a:gd name="T101" fmla="*/ 65 h 65"/>
                <a:gd name="T102" fmla="*/ 29 w 41"/>
                <a:gd name="T103" fmla="*/ 63 h 65"/>
                <a:gd name="T104" fmla="*/ 33 w 41"/>
                <a:gd name="T105" fmla="*/ 61 h 65"/>
                <a:gd name="T106" fmla="*/ 36 w 41"/>
                <a:gd name="T107" fmla="*/ 58 h 65"/>
                <a:gd name="T108" fmla="*/ 38 w 41"/>
                <a:gd name="T109" fmla="*/ 55 h 65"/>
                <a:gd name="T110" fmla="*/ 40 w 41"/>
                <a:gd name="T111" fmla="*/ 50 h 65"/>
                <a:gd name="T112" fmla="*/ 41 w 41"/>
                <a:gd name="T113" fmla="*/ 40 h 65"/>
                <a:gd name="T114" fmla="*/ 40 w 41"/>
                <a:gd name="T115" fmla="*/ 29 h 65"/>
                <a:gd name="T116" fmla="*/ 36 w 41"/>
                <a:gd name="T117" fmla="*/ 18 h 65"/>
                <a:gd name="T118" fmla="*/ 32 w 41"/>
                <a:gd name="T119" fmla="*/ 8 h 65"/>
                <a:gd name="T120" fmla="*/ 27 w 41"/>
                <a:gd name="T121" fmla="*/ 1 h 65"/>
                <a:gd name="T122" fmla="*/ 27 w 41"/>
                <a:gd name="T123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" h="65">
                  <a:moveTo>
                    <a:pt x="27" y="1"/>
                  </a:move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29" y="25"/>
                  </a:lnTo>
                  <a:lnTo>
                    <a:pt x="31" y="33"/>
                  </a:lnTo>
                  <a:lnTo>
                    <a:pt x="32" y="40"/>
                  </a:lnTo>
                  <a:lnTo>
                    <a:pt x="31" y="46"/>
                  </a:lnTo>
                  <a:lnTo>
                    <a:pt x="29" y="52"/>
                  </a:lnTo>
                  <a:lnTo>
                    <a:pt x="26" y="54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0" y="55"/>
                  </a:lnTo>
                  <a:lnTo>
                    <a:pt x="18" y="54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1" y="44"/>
                  </a:lnTo>
                  <a:lnTo>
                    <a:pt x="10" y="36"/>
                  </a:lnTo>
                  <a:lnTo>
                    <a:pt x="10" y="28"/>
                  </a:lnTo>
                  <a:lnTo>
                    <a:pt x="10" y="20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5" y="55"/>
                  </a:lnTo>
                  <a:lnTo>
                    <a:pt x="8" y="58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24" y="65"/>
                  </a:lnTo>
                  <a:lnTo>
                    <a:pt x="29" y="63"/>
                  </a:lnTo>
                  <a:lnTo>
                    <a:pt x="33" y="61"/>
                  </a:lnTo>
                  <a:lnTo>
                    <a:pt x="36" y="58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1" y="40"/>
                  </a:lnTo>
                  <a:lnTo>
                    <a:pt x="40" y="29"/>
                  </a:lnTo>
                  <a:lnTo>
                    <a:pt x="36" y="18"/>
                  </a:lnTo>
                  <a:lnTo>
                    <a:pt x="32" y="8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6"/>
            <p:cNvSpPr/>
            <p:nvPr/>
          </p:nvSpPr>
          <p:spPr bwMode="auto">
            <a:xfrm>
              <a:off x="4133851" y="2932113"/>
              <a:ext cx="39688" cy="222250"/>
            </a:xfrm>
            <a:custGeom>
              <a:avLst/>
              <a:gdLst>
                <a:gd name="T0" fmla="*/ 15 w 25"/>
                <a:gd name="T1" fmla="*/ 5 h 140"/>
                <a:gd name="T2" fmla="*/ 15 w 25"/>
                <a:gd name="T3" fmla="*/ 5 h 140"/>
                <a:gd name="T4" fmla="*/ 10 w 25"/>
                <a:gd name="T5" fmla="*/ 37 h 140"/>
                <a:gd name="T6" fmla="*/ 5 w 25"/>
                <a:gd name="T7" fmla="*/ 70 h 140"/>
                <a:gd name="T8" fmla="*/ 2 w 25"/>
                <a:gd name="T9" fmla="*/ 102 h 140"/>
                <a:gd name="T10" fmla="*/ 0 w 25"/>
                <a:gd name="T11" fmla="*/ 119 h 140"/>
                <a:gd name="T12" fmla="*/ 0 w 25"/>
                <a:gd name="T13" fmla="*/ 135 h 140"/>
                <a:gd name="T14" fmla="*/ 0 w 25"/>
                <a:gd name="T15" fmla="*/ 135 h 140"/>
                <a:gd name="T16" fmla="*/ 0 w 25"/>
                <a:gd name="T17" fmla="*/ 137 h 140"/>
                <a:gd name="T18" fmla="*/ 2 w 25"/>
                <a:gd name="T19" fmla="*/ 139 h 140"/>
                <a:gd name="T20" fmla="*/ 5 w 25"/>
                <a:gd name="T21" fmla="*/ 140 h 140"/>
                <a:gd name="T22" fmla="*/ 8 w 25"/>
                <a:gd name="T23" fmla="*/ 139 h 140"/>
                <a:gd name="T24" fmla="*/ 9 w 25"/>
                <a:gd name="T25" fmla="*/ 137 h 140"/>
                <a:gd name="T26" fmla="*/ 10 w 25"/>
                <a:gd name="T27" fmla="*/ 136 h 140"/>
                <a:gd name="T28" fmla="*/ 10 w 25"/>
                <a:gd name="T29" fmla="*/ 136 h 140"/>
                <a:gd name="T30" fmla="*/ 10 w 25"/>
                <a:gd name="T31" fmla="*/ 119 h 140"/>
                <a:gd name="T32" fmla="*/ 11 w 25"/>
                <a:gd name="T33" fmla="*/ 103 h 140"/>
                <a:gd name="T34" fmla="*/ 15 w 25"/>
                <a:gd name="T35" fmla="*/ 70 h 140"/>
                <a:gd name="T36" fmla="*/ 20 w 25"/>
                <a:gd name="T37" fmla="*/ 38 h 140"/>
                <a:gd name="T38" fmla="*/ 25 w 25"/>
                <a:gd name="T39" fmla="*/ 5 h 140"/>
                <a:gd name="T40" fmla="*/ 25 w 25"/>
                <a:gd name="T41" fmla="*/ 5 h 140"/>
                <a:gd name="T42" fmla="*/ 25 w 25"/>
                <a:gd name="T43" fmla="*/ 4 h 140"/>
                <a:gd name="T44" fmla="*/ 24 w 25"/>
                <a:gd name="T45" fmla="*/ 1 h 140"/>
                <a:gd name="T46" fmla="*/ 20 w 25"/>
                <a:gd name="T47" fmla="*/ 0 h 140"/>
                <a:gd name="T48" fmla="*/ 16 w 25"/>
                <a:gd name="T49" fmla="*/ 1 h 140"/>
                <a:gd name="T50" fmla="*/ 15 w 25"/>
                <a:gd name="T51" fmla="*/ 3 h 140"/>
                <a:gd name="T52" fmla="*/ 15 w 25"/>
                <a:gd name="T53" fmla="*/ 5 h 140"/>
                <a:gd name="T54" fmla="*/ 15 w 25"/>
                <a:gd name="T5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140">
                  <a:moveTo>
                    <a:pt x="15" y="5"/>
                  </a:moveTo>
                  <a:lnTo>
                    <a:pt x="15" y="5"/>
                  </a:lnTo>
                  <a:lnTo>
                    <a:pt x="10" y="37"/>
                  </a:lnTo>
                  <a:lnTo>
                    <a:pt x="5" y="70"/>
                  </a:lnTo>
                  <a:lnTo>
                    <a:pt x="2" y="102"/>
                  </a:lnTo>
                  <a:lnTo>
                    <a:pt x="0" y="11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2" y="139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9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1" y="103"/>
                  </a:lnTo>
                  <a:lnTo>
                    <a:pt x="15" y="70"/>
                  </a:lnTo>
                  <a:lnTo>
                    <a:pt x="20" y="38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7"/>
            <p:cNvSpPr>
              <a:spLocks noEditPoints="1"/>
            </p:cNvSpPr>
            <p:nvPr/>
          </p:nvSpPr>
          <p:spPr bwMode="auto">
            <a:xfrm>
              <a:off x="3033713" y="2897188"/>
              <a:ext cx="365125" cy="350838"/>
            </a:xfrm>
            <a:custGeom>
              <a:avLst/>
              <a:gdLst>
                <a:gd name="T0" fmla="*/ 186 w 230"/>
                <a:gd name="T1" fmla="*/ 23 h 221"/>
                <a:gd name="T2" fmla="*/ 159 w 230"/>
                <a:gd name="T3" fmla="*/ 6 h 221"/>
                <a:gd name="T4" fmla="*/ 81 w 230"/>
                <a:gd name="T5" fmla="*/ 8 h 221"/>
                <a:gd name="T6" fmla="*/ 10 w 230"/>
                <a:gd name="T7" fmla="*/ 75 h 221"/>
                <a:gd name="T8" fmla="*/ 11 w 230"/>
                <a:gd name="T9" fmla="*/ 159 h 221"/>
                <a:gd name="T10" fmla="*/ 76 w 230"/>
                <a:gd name="T11" fmla="*/ 216 h 221"/>
                <a:gd name="T12" fmla="*/ 147 w 230"/>
                <a:gd name="T13" fmla="*/ 216 h 221"/>
                <a:gd name="T14" fmla="*/ 202 w 230"/>
                <a:gd name="T15" fmla="*/ 177 h 221"/>
                <a:gd name="T16" fmla="*/ 222 w 230"/>
                <a:gd name="T17" fmla="*/ 68 h 221"/>
                <a:gd name="T18" fmla="*/ 65 w 230"/>
                <a:gd name="T19" fmla="*/ 30 h 221"/>
                <a:gd name="T20" fmla="*/ 48 w 230"/>
                <a:gd name="T21" fmla="*/ 38 h 221"/>
                <a:gd name="T22" fmla="*/ 43 w 230"/>
                <a:gd name="T23" fmla="*/ 53 h 221"/>
                <a:gd name="T24" fmla="*/ 26 w 230"/>
                <a:gd name="T25" fmla="*/ 65 h 221"/>
                <a:gd name="T26" fmla="*/ 82 w 230"/>
                <a:gd name="T27" fmla="*/ 83 h 221"/>
                <a:gd name="T28" fmla="*/ 75 w 230"/>
                <a:gd name="T29" fmla="*/ 141 h 221"/>
                <a:gd name="T30" fmla="*/ 37 w 230"/>
                <a:gd name="T31" fmla="*/ 120 h 221"/>
                <a:gd name="T32" fmla="*/ 16 w 230"/>
                <a:gd name="T33" fmla="*/ 117 h 221"/>
                <a:gd name="T34" fmla="*/ 21 w 230"/>
                <a:gd name="T35" fmla="*/ 134 h 221"/>
                <a:gd name="T36" fmla="*/ 13 w 230"/>
                <a:gd name="T37" fmla="*/ 136 h 221"/>
                <a:gd name="T38" fmla="*/ 23 w 230"/>
                <a:gd name="T39" fmla="*/ 129 h 221"/>
                <a:gd name="T40" fmla="*/ 34 w 230"/>
                <a:gd name="T41" fmla="*/ 169 h 221"/>
                <a:gd name="T42" fmla="*/ 44 w 230"/>
                <a:gd name="T43" fmla="*/ 158 h 221"/>
                <a:gd name="T44" fmla="*/ 49 w 230"/>
                <a:gd name="T45" fmla="*/ 174 h 221"/>
                <a:gd name="T46" fmla="*/ 140 w 230"/>
                <a:gd name="T47" fmla="*/ 201 h 221"/>
                <a:gd name="T48" fmla="*/ 136 w 230"/>
                <a:gd name="T49" fmla="*/ 153 h 221"/>
                <a:gd name="T50" fmla="*/ 100 w 230"/>
                <a:gd name="T51" fmla="*/ 196 h 221"/>
                <a:gd name="T52" fmla="*/ 127 w 230"/>
                <a:gd name="T53" fmla="*/ 192 h 221"/>
                <a:gd name="T54" fmla="*/ 84 w 230"/>
                <a:gd name="T55" fmla="*/ 208 h 221"/>
                <a:gd name="T56" fmla="*/ 59 w 230"/>
                <a:gd name="T57" fmla="*/ 175 h 221"/>
                <a:gd name="T58" fmla="*/ 72 w 230"/>
                <a:gd name="T59" fmla="*/ 157 h 221"/>
                <a:gd name="T60" fmla="*/ 98 w 230"/>
                <a:gd name="T61" fmla="*/ 143 h 221"/>
                <a:gd name="T62" fmla="*/ 140 w 230"/>
                <a:gd name="T63" fmla="*/ 137 h 221"/>
                <a:gd name="T64" fmla="*/ 100 w 230"/>
                <a:gd name="T65" fmla="*/ 131 h 221"/>
                <a:gd name="T66" fmla="*/ 126 w 230"/>
                <a:gd name="T67" fmla="*/ 74 h 221"/>
                <a:gd name="T68" fmla="*/ 94 w 230"/>
                <a:gd name="T69" fmla="*/ 72 h 221"/>
                <a:gd name="T70" fmla="*/ 87 w 230"/>
                <a:gd name="T71" fmla="*/ 19 h 221"/>
                <a:gd name="T72" fmla="*/ 143 w 230"/>
                <a:gd name="T73" fmla="*/ 15 h 221"/>
                <a:gd name="T74" fmla="*/ 178 w 230"/>
                <a:gd name="T75" fmla="*/ 32 h 221"/>
                <a:gd name="T76" fmla="*/ 142 w 230"/>
                <a:gd name="T77" fmla="*/ 22 h 221"/>
                <a:gd name="T78" fmla="*/ 133 w 230"/>
                <a:gd name="T79" fmla="*/ 34 h 221"/>
                <a:gd name="T80" fmla="*/ 133 w 230"/>
                <a:gd name="T81" fmla="*/ 61 h 221"/>
                <a:gd name="T82" fmla="*/ 135 w 230"/>
                <a:gd name="T83" fmla="*/ 75 h 221"/>
                <a:gd name="T84" fmla="*/ 110 w 230"/>
                <a:gd name="T85" fmla="*/ 83 h 221"/>
                <a:gd name="T86" fmla="*/ 108 w 230"/>
                <a:gd name="T87" fmla="*/ 123 h 221"/>
                <a:gd name="T88" fmla="*/ 122 w 230"/>
                <a:gd name="T89" fmla="*/ 120 h 221"/>
                <a:gd name="T90" fmla="*/ 143 w 230"/>
                <a:gd name="T91" fmla="*/ 109 h 221"/>
                <a:gd name="T92" fmla="*/ 140 w 230"/>
                <a:gd name="T93" fmla="*/ 140 h 221"/>
                <a:gd name="T94" fmla="*/ 143 w 230"/>
                <a:gd name="T95" fmla="*/ 95 h 221"/>
                <a:gd name="T96" fmla="*/ 154 w 230"/>
                <a:gd name="T97" fmla="*/ 101 h 221"/>
                <a:gd name="T98" fmla="*/ 149 w 230"/>
                <a:gd name="T99" fmla="*/ 97 h 221"/>
                <a:gd name="T100" fmla="*/ 205 w 230"/>
                <a:gd name="T101" fmla="*/ 148 h 221"/>
                <a:gd name="T102" fmla="*/ 171 w 230"/>
                <a:gd name="T103" fmla="*/ 191 h 221"/>
                <a:gd name="T104" fmla="*/ 143 w 230"/>
                <a:gd name="T105" fmla="*/ 179 h 221"/>
                <a:gd name="T106" fmla="*/ 147 w 230"/>
                <a:gd name="T107" fmla="*/ 150 h 221"/>
                <a:gd name="T108" fmla="*/ 163 w 230"/>
                <a:gd name="T109" fmla="*/ 96 h 221"/>
                <a:gd name="T110" fmla="*/ 158 w 230"/>
                <a:gd name="T111" fmla="*/ 49 h 221"/>
                <a:gd name="T112" fmla="*/ 196 w 230"/>
                <a:gd name="T113" fmla="*/ 47 h 221"/>
                <a:gd name="T114" fmla="*/ 211 w 230"/>
                <a:gd name="T115" fmla="*/ 97 h 221"/>
                <a:gd name="T116" fmla="*/ 174 w 230"/>
                <a:gd name="T117" fmla="*/ 109 h 221"/>
                <a:gd name="T118" fmla="*/ 212 w 230"/>
                <a:gd name="T119" fmla="*/ 145 h 221"/>
                <a:gd name="T120" fmla="*/ 212 w 230"/>
                <a:gd name="T121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0" h="221">
                  <a:moveTo>
                    <a:pt x="205" y="42"/>
                  </a:moveTo>
                  <a:lnTo>
                    <a:pt x="205" y="42"/>
                  </a:lnTo>
                  <a:lnTo>
                    <a:pt x="206" y="38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1" y="31"/>
                  </a:lnTo>
                  <a:lnTo>
                    <a:pt x="196" y="28"/>
                  </a:lnTo>
                  <a:lnTo>
                    <a:pt x="186" y="23"/>
                  </a:lnTo>
                  <a:lnTo>
                    <a:pt x="186" y="23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5" y="16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0" y="8"/>
                  </a:lnTo>
                  <a:lnTo>
                    <a:pt x="159" y="6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46" y="3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13" y="0"/>
                  </a:lnTo>
                  <a:lnTo>
                    <a:pt x="102" y="1"/>
                  </a:lnTo>
                  <a:lnTo>
                    <a:pt x="91" y="4"/>
                  </a:lnTo>
                  <a:lnTo>
                    <a:pt x="81" y="8"/>
                  </a:lnTo>
                  <a:lnTo>
                    <a:pt x="71" y="12"/>
                  </a:lnTo>
                  <a:lnTo>
                    <a:pt x="61" y="17"/>
                  </a:lnTo>
                  <a:lnTo>
                    <a:pt x="51" y="23"/>
                  </a:lnTo>
                  <a:lnTo>
                    <a:pt x="43" y="30"/>
                  </a:lnTo>
                  <a:lnTo>
                    <a:pt x="35" y="38"/>
                  </a:lnTo>
                  <a:lnTo>
                    <a:pt x="28" y="46"/>
                  </a:lnTo>
                  <a:lnTo>
                    <a:pt x="21" y="55"/>
                  </a:lnTo>
                  <a:lnTo>
                    <a:pt x="15" y="6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5" y="86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2" y="140"/>
                  </a:lnTo>
                  <a:lnTo>
                    <a:pt x="6" y="151"/>
                  </a:lnTo>
                  <a:lnTo>
                    <a:pt x="11" y="159"/>
                  </a:lnTo>
                  <a:lnTo>
                    <a:pt x="16" y="169"/>
                  </a:lnTo>
                  <a:lnTo>
                    <a:pt x="22" y="178"/>
                  </a:lnTo>
                  <a:lnTo>
                    <a:pt x="29" y="186"/>
                  </a:lnTo>
                  <a:lnTo>
                    <a:pt x="37" y="194"/>
                  </a:lnTo>
                  <a:lnTo>
                    <a:pt x="45" y="201"/>
                  </a:lnTo>
                  <a:lnTo>
                    <a:pt x="55" y="206"/>
                  </a:lnTo>
                  <a:lnTo>
                    <a:pt x="65" y="212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92" y="219"/>
                  </a:lnTo>
                  <a:lnTo>
                    <a:pt x="108" y="221"/>
                  </a:lnTo>
                  <a:lnTo>
                    <a:pt x="122" y="221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40" y="218"/>
                  </a:lnTo>
                  <a:lnTo>
                    <a:pt x="143" y="219"/>
                  </a:lnTo>
                  <a:lnTo>
                    <a:pt x="146" y="218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48" y="213"/>
                  </a:lnTo>
                  <a:lnTo>
                    <a:pt x="148" y="213"/>
                  </a:lnTo>
                  <a:lnTo>
                    <a:pt x="158" y="210"/>
                  </a:lnTo>
                  <a:lnTo>
                    <a:pt x="168" y="204"/>
                  </a:lnTo>
                  <a:lnTo>
                    <a:pt x="178" y="199"/>
                  </a:lnTo>
                  <a:lnTo>
                    <a:pt x="186" y="191"/>
                  </a:lnTo>
                  <a:lnTo>
                    <a:pt x="195" y="184"/>
                  </a:lnTo>
                  <a:lnTo>
                    <a:pt x="202" y="177"/>
                  </a:lnTo>
                  <a:lnTo>
                    <a:pt x="209" y="168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23" y="143"/>
                  </a:lnTo>
                  <a:lnTo>
                    <a:pt x="228" y="128"/>
                  </a:lnTo>
                  <a:lnTo>
                    <a:pt x="230" y="112"/>
                  </a:lnTo>
                  <a:lnTo>
                    <a:pt x="230" y="97"/>
                  </a:lnTo>
                  <a:lnTo>
                    <a:pt x="227" y="82"/>
                  </a:lnTo>
                  <a:lnTo>
                    <a:pt x="222" y="68"/>
                  </a:lnTo>
                  <a:lnTo>
                    <a:pt x="214" y="54"/>
                  </a:lnTo>
                  <a:lnTo>
                    <a:pt x="205" y="42"/>
                  </a:lnTo>
                  <a:lnTo>
                    <a:pt x="205" y="42"/>
                  </a:lnTo>
                  <a:close/>
                  <a:moveTo>
                    <a:pt x="75" y="21"/>
                  </a:moveTo>
                  <a:lnTo>
                    <a:pt x="75" y="2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7" y="30"/>
                  </a:lnTo>
                  <a:lnTo>
                    <a:pt x="65" y="30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6" y="37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39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0" y="28"/>
                  </a:lnTo>
                  <a:lnTo>
                    <a:pt x="75" y="21"/>
                  </a:lnTo>
                  <a:lnTo>
                    <a:pt x="75" y="21"/>
                  </a:lnTo>
                  <a:close/>
                  <a:moveTo>
                    <a:pt x="42" y="44"/>
                  </a:moveTo>
                  <a:lnTo>
                    <a:pt x="42" y="44"/>
                  </a:lnTo>
                  <a:lnTo>
                    <a:pt x="40" y="49"/>
                  </a:lnTo>
                  <a:lnTo>
                    <a:pt x="42" y="52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42" y="44"/>
                  </a:lnTo>
                  <a:lnTo>
                    <a:pt x="42" y="44"/>
                  </a:lnTo>
                  <a:close/>
                  <a:moveTo>
                    <a:pt x="17" y="83"/>
                  </a:moveTo>
                  <a:lnTo>
                    <a:pt x="17" y="83"/>
                  </a:lnTo>
                  <a:lnTo>
                    <a:pt x="21" y="74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43" y="63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2" y="64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3" y="81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7" y="106"/>
                  </a:lnTo>
                  <a:lnTo>
                    <a:pt x="89" y="117"/>
                  </a:lnTo>
                  <a:lnTo>
                    <a:pt x="91" y="128"/>
                  </a:lnTo>
                  <a:lnTo>
                    <a:pt x="91" y="128"/>
                  </a:lnTo>
                  <a:lnTo>
                    <a:pt x="88" y="128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81" y="135"/>
                  </a:lnTo>
                  <a:lnTo>
                    <a:pt x="75" y="14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54" y="146"/>
                  </a:lnTo>
                  <a:lnTo>
                    <a:pt x="45" y="139"/>
                  </a:lnTo>
                  <a:lnTo>
                    <a:pt x="43" y="135"/>
                  </a:lnTo>
                  <a:lnTo>
                    <a:pt x="40" y="130"/>
                  </a:lnTo>
                  <a:lnTo>
                    <a:pt x="38" y="125"/>
                  </a:lnTo>
                  <a:lnTo>
                    <a:pt x="37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4" y="117"/>
                  </a:lnTo>
                  <a:lnTo>
                    <a:pt x="33" y="115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26" y="117"/>
                  </a:lnTo>
                  <a:lnTo>
                    <a:pt x="21" y="117"/>
                  </a:lnTo>
                  <a:lnTo>
                    <a:pt x="16" y="117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09"/>
                  </a:lnTo>
                  <a:lnTo>
                    <a:pt x="12" y="101"/>
                  </a:lnTo>
                  <a:lnTo>
                    <a:pt x="15" y="92"/>
                  </a:lnTo>
                  <a:lnTo>
                    <a:pt x="17" y="83"/>
                  </a:lnTo>
                  <a:lnTo>
                    <a:pt x="17" y="83"/>
                  </a:lnTo>
                  <a:close/>
                  <a:moveTo>
                    <a:pt x="21" y="134"/>
                  </a:moveTo>
                  <a:lnTo>
                    <a:pt x="21" y="134"/>
                  </a:lnTo>
                  <a:lnTo>
                    <a:pt x="18" y="135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0" y="145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18" y="155"/>
                  </a:lnTo>
                  <a:lnTo>
                    <a:pt x="16" y="146"/>
                  </a:lnTo>
                  <a:lnTo>
                    <a:pt x="13" y="136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6" y="126"/>
                  </a:lnTo>
                  <a:lnTo>
                    <a:pt x="20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1" y="134"/>
                  </a:lnTo>
                  <a:lnTo>
                    <a:pt x="21" y="134"/>
                  </a:lnTo>
                  <a:close/>
                  <a:moveTo>
                    <a:pt x="35" y="180"/>
                  </a:moveTo>
                  <a:lnTo>
                    <a:pt x="35" y="180"/>
                  </a:lnTo>
                  <a:lnTo>
                    <a:pt x="35" y="178"/>
                  </a:lnTo>
                  <a:lnTo>
                    <a:pt x="35" y="178"/>
                  </a:lnTo>
                  <a:lnTo>
                    <a:pt x="34" y="169"/>
                  </a:lnTo>
                  <a:lnTo>
                    <a:pt x="34" y="169"/>
                  </a:lnTo>
                  <a:lnTo>
                    <a:pt x="48" y="191"/>
                  </a:lnTo>
                  <a:lnTo>
                    <a:pt x="48" y="191"/>
                  </a:lnTo>
                  <a:lnTo>
                    <a:pt x="35" y="180"/>
                  </a:lnTo>
                  <a:lnTo>
                    <a:pt x="35" y="180"/>
                  </a:lnTo>
                  <a:close/>
                  <a:moveTo>
                    <a:pt x="42" y="163"/>
                  </a:moveTo>
                  <a:lnTo>
                    <a:pt x="42" y="163"/>
                  </a:lnTo>
                  <a:lnTo>
                    <a:pt x="44" y="162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2" y="148"/>
                  </a:lnTo>
                  <a:lnTo>
                    <a:pt x="42" y="148"/>
                  </a:lnTo>
                  <a:lnTo>
                    <a:pt x="49" y="153"/>
                  </a:lnTo>
                  <a:lnTo>
                    <a:pt x="56" y="159"/>
                  </a:lnTo>
                  <a:lnTo>
                    <a:pt x="56" y="159"/>
                  </a:lnTo>
                  <a:lnTo>
                    <a:pt x="54" y="162"/>
                  </a:lnTo>
                  <a:lnTo>
                    <a:pt x="51" y="166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2" y="163"/>
                  </a:lnTo>
                  <a:lnTo>
                    <a:pt x="42" y="163"/>
                  </a:lnTo>
                  <a:close/>
                  <a:moveTo>
                    <a:pt x="140" y="206"/>
                  </a:moveTo>
                  <a:lnTo>
                    <a:pt x="140" y="206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6"/>
                  </a:lnTo>
                  <a:lnTo>
                    <a:pt x="140" y="206"/>
                  </a:lnTo>
                  <a:close/>
                  <a:moveTo>
                    <a:pt x="137" y="146"/>
                  </a:moveTo>
                  <a:lnTo>
                    <a:pt x="137" y="146"/>
                  </a:lnTo>
                  <a:lnTo>
                    <a:pt x="137" y="146"/>
                  </a:lnTo>
                  <a:lnTo>
                    <a:pt x="136" y="148"/>
                  </a:lnTo>
                  <a:lnTo>
                    <a:pt x="136" y="151"/>
                  </a:lnTo>
                  <a:lnTo>
                    <a:pt x="136" y="153"/>
                  </a:lnTo>
                  <a:lnTo>
                    <a:pt x="138" y="155"/>
                  </a:lnTo>
                  <a:lnTo>
                    <a:pt x="141" y="169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19" y="181"/>
                  </a:lnTo>
                  <a:lnTo>
                    <a:pt x="109" y="188"/>
                  </a:lnTo>
                  <a:lnTo>
                    <a:pt x="104" y="191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9" y="199"/>
                  </a:lnTo>
                  <a:lnTo>
                    <a:pt x="99" y="200"/>
                  </a:lnTo>
                  <a:lnTo>
                    <a:pt x="102" y="202"/>
                  </a:lnTo>
                  <a:lnTo>
                    <a:pt x="104" y="204"/>
                  </a:lnTo>
                  <a:lnTo>
                    <a:pt x="108" y="202"/>
                  </a:lnTo>
                  <a:lnTo>
                    <a:pt x="108" y="202"/>
                  </a:lnTo>
                  <a:lnTo>
                    <a:pt x="118" y="197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19" y="197"/>
                  </a:lnTo>
                  <a:lnTo>
                    <a:pt x="114" y="200"/>
                  </a:lnTo>
                  <a:lnTo>
                    <a:pt x="108" y="205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94" y="210"/>
                  </a:lnTo>
                  <a:lnTo>
                    <a:pt x="84" y="208"/>
                  </a:lnTo>
                  <a:lnTo>
                    <a:pt x="84" y="208"/>
                  </a:lnTo>
                  <a:lnTo>
                    <a:pt x="69" y="204"/>
                  </a:lnTo>
                  <a:lnTo>
                    <a:pt x="55" y="196"/>
                  </a:lnTo>
                  <a:lnTo>
                    <a:pt x="55" y="196"/>
                  </a:lnTo>
                  <a:lnTo>
                    <a:pt x="58" y="195"/>
                  </a:lnTo>
                  <a:lnTo>
                    <a:pt x="58" y="192"/>
                  </a:lnTo>
                  <a:lnTo>
                    <a:pt x="58" y="192"/>
                  </a:lnTo>
                  <a:lnTo>
                    <a:pt x="58" y="184"/>
                  </a:lnTo>
                  <a:lnTo>
                    <a:pt x="59" y="175"/>
                  </a:lnTo>
                  <a:lnTo>
                    <a:pt x="60" y="170"/>
                  </a:lnTo>
                  <a:lnTo>
                    <a:pt x="61" y="168"/>
                  </a:lnTo>
                  <a:lnTo>
                    <a:pt x="65" y="166"/>
                  </a:lnTo>
                  <a:lnTo>
                    <a:pt x="70" y="166"/>
                  </a:lnTo>
                  <a:lnTo>
                    <a:pt x="70" y="166"/>
                  </a:lnTo>
                  <a:lnTo>
                    <a:pt x="72" y="166"/>
                  </a:lnTo>
                  <a:lnTo>
                    <a:pt x="75" y="163"/>
                  </a:lnTo>
                  <a:lnTo>
                    <a:pt x="75" y="159"/>
                  </a:lnTo>
                  <a:lnTo>
                    <a:pt x="72" y="15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1" y="147"/>
                  </a:lnTo>
                  <a:lnTo>
                    <a:pt x="91" y="139"/>
                  </a:lnTo>
                  <a:lnTo>
                    <a:pt x="91" y="139"/>
                  </a:lnTo>
                  <a:lnTo>
                    <a:pt x="91" y="141"/>
                  </a:lnTo>
                  <a:lnTo>
                    <a:pt x="93" y="142"/>
                  </a:lnTo>
                  <a:lnTo>
                    <a:pt x="95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7" y="140"/>
                  </a:lnTo>
                  <a:lnTo>
                    <a:pt x="115" y="137"/>
                  </a:lnTo>
                  <a:lnTo>
                    <a:pt x="124" y="139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35" y="141"/>
                  </a:lnTo>
                  <a:lnTo>
                    <a:pt x="137" y="140"/>
                  </a:lnTo>
                  <a:lnTo>
                    <a:pt x="140" y="137"/>
                  </a:lnTo>
                  <a:lnTo>
                    <a:pt x="140" y="134"/>
                  </a:lnTo>
                  <a:lnTo>
                    <a:pt x="138" y="132"/>
                  </a:lnTo>
                  <a:lnTo>
                    <a:pt x="136" y="131"/>
                  </a:lnTo>
                  <a:lnTo>
                    <a:pt x="136" y="131"/>
                  </a:lnTo>
                  <a:lnTo>
                    <a:pt x="127" y="129"/>
                  </a:lnTo>
                  <a:lnTo>
                    <a:pt x="118" y="128"/>
                  </a:lnTo>
                  <a:lnTo>
                    <a:pt x="109" y="129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99" y="120"/>
                  </a:lnTo>
                  <a:lnTo>
                    <a:pt x="98" y="108"/>
                  </a:lnTo>
                  <a:lnTo>
                    <a:pt x="93" y="86"/>
                  </a:lnTo>
                  <a:lnTo>
                    <a:pt x="93" y="86"/>
                  </a:lnTo>
                  <a:lnTo>
                    <a:pt x="108" y="81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5"/>
                  </a:lnTo>
                  <a:lnTo>
                    <a:pt x="126" y="74"/>
                  </a:lnTo>
                  <a:lnTo>
                    <a:pt x="127" y="70"/>
                  </a:lnTo>
                  <a:lnTo>
                    <a:pt x="125" y="66"/>
                  </a:lnTo>
                  <a:lnTo>
                    <a:pt x="124" y="66"/>
                  </a:lnTo>
                  <a:lnTo>
                    <a:pt x="121" y="66"/>
                  </a:lnTo>
                  <a:lnTo>
                    <a:pt x="121" y="66"/>
                  </a:lnTo>
                  <a:lnTo>
                    <a:pt x="108" y="70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94" y="72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46"/>
                  </a:lnTo>
                  <a:lnTo>
                    <a:pt x="81" y="37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99" y="12"/>
                  </a:lnTo>
                  <a:lnTo>
                    <a:pt x="113" y="10"/>
                  </a:lnTo>
                  <a:lnTo>
                    <a:pt x="126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43" y="15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9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70" y="30"/>
                  </a:lnTo>
                  <a:lnTo>
                    <a:pt x="178" y="32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78" y="37"/>
                  </a:lnTo>
                  <a:lnTo>
                    <a:pt x="171" y="37"/>
                  </a:lnTo>
                  <a:lnTo>
                    <a:pt x="165" y="36"/>
                  </a:lnTo>
                  <a:lnTo>
                    <a:pt x="159" y="33"/>
                  </a:lnTo>
                  <a:lnTo>
                    <a:pt x="153" y="31"/>
                  </a:lnTo>
                  <a:lnTo>
                    <a:pt x="147" y="27"/>
                  </a:lnTo>
                  <a:lnTo>
                    <a:pt x="142" y="22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27" y="17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30" y="27"/>
                  </a:lnTo>
                  <a:lnTo>
                    <a:pt x="133" y="34"/>
                  </a:lnTo>
                  <a:lnTo>
                    <a:pt x="140" y="41"/>
                  </a:lnTo>
                  <a:lnTo>
                    <a:pt x="146" y="47"/>
                  </a:lnTo>
                  <a:lnTo>
                    <a:pt x="146" y="47"/>
                  </a:lnTo>
                  <a:lnTo>
                    <a:pt x="141" y="50"/>
                  </a:lnTo>
                  <a:lnTo>
                    <a:pt x="135" y="54"/>
                  </a:lnTo>
                  <a:lnTo>
                    <a:pt x="135" y="54"/>
                  </a:lnTo>
                  <a:lnTo>
                    <a:pt x="133" y="55"/>
                  </a:lnTo>
                  <a:lnTo>
                    <a:pt x="132" y="58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3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8" y="74"/>
                  </a:lnTo>
                  <a:lnTo>
                    <a:pt x="138" y="74"/>
                  </a:lnTo>
                  <a:lnTo>
                    <a:pt x="136" y="74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24" y="88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8" y="87"/>
                  </a:lnTo>
                  <a:lnTo>
                    <a:pt x="118" y="86"/>
                  </a:lnTo>
                  <a:lnTo>
                    <a:pt x="114" y="83"/>
                  </a:lnTo>
                  <a:lnTo>
                    <a:pt x="110" y="83"/>
                  </a:lnTo>
                  <a:lnTo>
                    <a:pt x="109" y="85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4" y="103"/>
                  </a:lnTo>
                  <a:lnTo>
                    <a:pt x="104" y="110"/>
                  </a:lnTo>
                  <a:lnTo>
                    <a:pt x="104" y="119"/>
                  </a:lnTo>
                  <a:lnTo>
                    <a:pt x="104" y="119"/>
                  </a:lnTo>
                  <a:lnTo>
                    <a:pt x="105" y="121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22" y="109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27" y="109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5" y="126"/>
                  </a:lnTo>
                  <a:lnTo>
                    <a:pt x="129" y="126"/>
                  </a:lnTo>
                  <a:lnTo>
                    <a:pt x="131" y="126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7" y="117"/>
                  </a:lnTo>
                  <a:lnTo>
                    <a:pt x="143" y="109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3" y="121"/>
                  </a:lnTo>
                  <a:lnTo>
                    <a:pt x="141" y="135"/>
                  </a:lnTo>
                  <a:lnTo>
                    <a:pt x="141" y="135"/>
                  </a:lnTo>
                  <a:lnTo>
                    <a:pt x="141" y="137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0" y="140"/>
                  </a:lnTo>
                  <a:lnTo>
                    <a:pt x="138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37" y="146"/>
                  </a:lnTo>
                  <a:close/>
                  <a:moveTo>
                    <a:pt x="149" y="97"/>
                  </a:moveTo>
                  <a:lnTo>
                    <a:pt x="149" y="97"/>
                  </a:lnTo>
                  <a:lnTo>
                    <a:pt x="148" y="95"/>
                  </a:lnTo>
                  <a:lnTo>
                    <a:pt x="146" y="95"/>
                  </a:lnTo>
                  <a:lnTo>
                    <a:pt x="143" y="95"/>
                  </a:lnTo>
                  <a:lnTo>
                    <a:pt x="141" y="96"/>
                  </a:lnTo>
                  <a:lnTo>
                    <a:pt x="141" y="97"/>
                  </a:lnTo>
                  <a:lnTo>
                    <a:pt x="141" y="97"/>
                  </a:lnTo>
                  <a:lnTo>
                    <a:pt x="142" y="88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9" y="91"/>
                  </a:lnTo>
                  <a:lnTo>
                    <a:pt x="154" y="101"/>
                  </a:lnTo>
                  <a:lnTo>
                    <a:pt x="154" y="101"/>
                  </a:lnTo>
                  <a:lnTo>
                    <a:pt x="157" y="108"/>
                  </a:lnTo>
                  <a:lnTo>
                    <a:pt x="157" y="114"/>
                  </a:lnTo>
                  <a:lnTo>
                    <a:pt x="157" y="114"/>
                  </a:lnTo>
                  <a:lnTo>
                    <a:pt x="156" y="113"/>
                  </a:lnTo>
                  <a:lnTo>
                    <a:pt x="153" y="113"/>
                  </a:lnTo>
                  <a:lnTo>
                    <a:pt x="153" y="113"/>
                  </a:lnTo>
                  <a:lnTo>
                    <a:pt x="152" y="104"/>
                  </a:lnTo>
                  <a:lnTo>
                    <a:pt x="149" y="97"/>
                  </a:lnTo>
                  <a:lnTo>
                    <a:pt x="149" y="97"/>
                  </a:lnTo>
                  <a:close/>
                  <a:moveTo>
                    <a:pt x="173" y="119"/>
                  </a:moveTo>
                  <a:lnTo>
                    <a:pt x="173" y="119"/>
                  </a:lnTo>
                  <a:lnTo>
                    <a:pt x="187" y="121"/>
                  </a:lnTo>
                  <a:lnTo>
                    <a:pt x="202" y="125"/>
                  </a:lnTo>
                  <a:lnTo>
                    <a:pt x="202" y="125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2" y="147"/>
                  </a:lnTo>
                  <a:lnTo>
                    <a:pt x="205" y="148"/>
                  </a:lnTo>
                  <a:lnTo>
                    <a:pt x="207" y="150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7" y="153"/>
                  </a:lnTo>
                  <a:lnTo>
                    <a:pt x="207" y="153"/>
                  </a:lnTo>
                  <a:lnTo>
                    <a:pt x="200" y="164"/>
                  </a:lnTo>
                  <a:lnTo>
                    <a:pt x="191" y="174"/>
                  </a:lnTo>
                  <a:lnTo>
                    <a:pt x="182" y="183"/>
                  </a:lnTo>
                  <a:lnTo>
                    <a:pt x="171" y="191"/>
                  </a:lnTo>
                  <a:lnTo>
                    <a:pt x="171" y="190"/>
                  </a:lnTo>
                  <a:lnTo>
                    <a:pt x="171" y="190"/>
                  </a:lnTo>
                  <a:lnTo>
                    <a:pt x="165" y="186"/>
                  </a:lnTo>
                  <a:lnTo>
                    <a:pt x="159" y="184"/>
                  </a:lnTo>
                  <a:lnTo>
                    <a:pt x="153" y="181"/>
                  </a:lnTo>
                  <a:lnTo>
                    <a:pt x="147" y="180"/>
                  </a:lnTo>
                  <a:lnTo>
                    <a:pt x="147" y="180"/>
                  </a:lnTo>
                  <a:lnTo>
                    <a:pt x="146" y="179"/>
                  </a:lnTo>
                  <a:lnTo>
                    <a:pt x="143" y="179"/>
                  </a:lnTo>
                  <a:lnTo>
                    <a:pt x="144" y="179"/>
                  </a:lnTo>
                  <a:lnTo>
                    <a:pt x="146" y="178"/>
                  </a:lnTo>
                  <a:lnTo>
                    <a:pt x="146" y="178"/>
                  </a:lnTo>
                  <a:lnTo>
                    <a:pt x="148" y="178"/>
                  </a:lnTo>
                  <a:lnTo>
                    <a:pt x="151" y="178"/>
                  </a:lnTo>
                  <a:lnTo>
                    <a:pt x="152" y="175"/>
                  </a:lnTo>
                  <a:lnTo>
                    <a:pt x="152" y="173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6" y="141"/>
                  </a:lnTo>
                  <a:lnTo>
                    <a:pt x="162" y="131"/>
                  </a:lnTo>
                  <a:lnTo>
                    <a:pt x="164" y="126"/>
                  </a:lnTo>
                  <a:lnTo>
                    <a:pt x="167" y="120"/>
                  </a:lnTo>
                  <a:lnTo>
                    <a:pt x="168" y="115"/>
                  </a:lnTo>
                  <a:lnTo>
                    <a:pt x="167" y="109"/>
                  </a:lnTo>
                  <a:lnTo>
                    <a:pt x="167" y="109"/>
                  </a:lnTo>
                  <a:lnTo>
                    <a:pt x="165" y="103"/>
                  </a:lnTo>
                  <a:lnTo>
                    <a:pt x="163" y="96"/>
                  </a:lnTo>
                  <a:lnTo>
                    <a:pt x="157" y="83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9" y="55"/>
                  </a:lnTo>
                  <a:lnTo>
                    <a:pt x="156" y="49"/>
                  </a:lnTo>
                  <a:lnTo>
                    <a:pt x="156" y="49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0" y="4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9" y="47"/>
                  </a:lnTo>
                  <a:lnTo>
                    <a:pt x="178" y="47"/>
                  </a:lnTo>
                  <a:lnTo>
                    <a:pt x="185" y="47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6" y="47"/>
                  </a:lnTo>
                  <a:lnTo>
                    <a:pt x="196" y="47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5" y="58"/>
                  </a:lnTo>
                  <a:lnTo>
                    <a:pt x="209" y="66"/>
                  </a:lnTo>
                  <a:lnTo>
                    <a:pt x="214" y="76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1" y="97"/>
                  </a:lnTo>
                  <a:lnTo>
                    <a:pt x="211" y="97"/>
                  </a:lnTo>
                  <a:lnTo>
                    <a:pt x="208" y="98"/>
                  </a:lnTo>
                  <a:lnTo>
                    <a:pt x="207" y="99"/>
                  </a:lnTo>
                  <a:lnTo>
                    <a:pt x="206" y="101"/>
                  </a:lnTo>
                  <a:lnTo>
                    <a:pt x="206" y="101"/>
                  </a:lnTo>
                  <a:lnTo>
                    <a:pt x="203" y="115"/>
                  </a:lnTo>
                  <a:lnTo>
                    <a:pt x="203" y="115"/>
                  </a:lnTo>
                  <a:lnTo>
                    <a:pt x="189" y="112"/>
                  </a:lnTo>
                  <a:lnTo>
                    <a:pt x="174" y="109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70" y="109"/>
                  </a:lnTo>
                  <a:lnTo>
                    <a:pt x="168" y="113"/>
                  </a:lnTo>
                  <a:lnTo>
                    <a:pt x="169" y="117"/>
                  </a:lnTo>
                  <a:lnTo>
                    <a:pt x="170" y="118"/>
                  </a:lnTo>
                  <a:lnTo>
                    <a:pt x="173" y="119"/>
                  </a:lnTo>
                  <a:lnTo>
                    <a:pt x="173" y="119"/>
                  </a:lnTo>
                  <a:close/>
                  <a:moveTo>
                    <a:pt x="212" y="145"/>
                  </a:moveTo>
                  <a:lnTo>
                    <a:pt x="212" y="145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16" y="126"/>
                  </a:lnTo>
                  <a:lnTo>
                    <a:pt x="216" y="126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6" y="135"/>
                  </a:lnTo>
                  <a:lnTo>
                    <a:pt x="212" y="145"/>
                  </a:lnTo>
                  <a:lnTo>
                    <a:pt x="212" y="14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"/>
            <p:cNvSpPr>
              <a:spLocks noEditPoints="1"/>
            </p:cNvSpPr>
            <p:nvPr/>
          </p:nvSpPr>
          <p:spPr bwMode="auto">
            <a:xfrm>
              <a:off x="5445126" y="1547813"/>
              <a:ext cx="463550" cy="438150"/>
            </a:xfrm>
            <a:custGeom>
              <a:avLst/>
              <a:gdLst>
                <a:gd name="T0" fmla="*/ 195 w 292"/>
                <a:gd name="T1" fmla="*/ 71 h 276"/>
                <a:gd name="T2" fmla="*/ 178 w 292"/>
                <a:gd name="T3" fmla="*/ 27 h 276"/>
                <a:gd name="T4" fmla="*/ 143 w 292"/>
                <a:gd name="T5" fmla="*/ 71 h 276"/>
                <a:gd name="T6" fmla="*/ 82 w 292"/>
                <a:gd name="T7" fmla="*/ 50 h 276"/>
                <a:gd name="T8" fmla="*/ 32 w 292"/>
                <a:gd name="T9" fmla="*/ 0 h 276"/>
                <a:gd name="T10" fmla="*/ 5 w 292"/>
                <a:gd name="T11" fmla="*/ 74 h 276"/>
                <a:gd name="T12" fmla="*/ 14 w 292"/>
                <a:gd name="T13" fmla="*/ 206 h 276"/>
                <a:gd name="T14" fmla="*/ 75 w 292"/>
                <a:gd name="T15" fmla="*/ 274 h 276"/>
                <a:gd name="T16" fmla="*/ 80 w 292"/>
                <a:gd name="T17" fmla="*/ 266 h 276"/>
                <a:gd name="T18" fmla="*/ 58 w 292"/>
                <a:gd name="T19" fmla="*/ 233 h 276"/>
                <a:gd name="T20" fmla="*/ 74 w 292"/>
                <a:gd name="T21" fmla="*/ 249 h 276"/>
                <a:gd name="T22" fmla="*/ 93 w 292"/>
                <a:gd name="T23" fmla="*/ 238 h 276"/>
                <a:gd name="T24" fmla="*/ 116 w 292"/>
                <a:gd name="T25" fmla="*/ 228 h 276"/>
                <a:gd name="T26" fmla="*/ 146 w 292"/>
                <a:gd name="T27" fmla="*/ 232 h 276"/>
                <a:gd name="T28" fmla="*/ 161 w 292"/>
                <a:gd name="T29" fmla="*/ 203 h 276"/>
                <a:gd name="T30" fmla="*/ 152 w 292"/>
                <a:gd name="T31" fmla="*/ 197 h 276"/>
                <a:gd name="T32" fmla="*/ 124 w 292"/>
                <a:gd name="T33" fmla="*/ 190 h 276"/>
                <a:gd name="T34" fmla="*/ 94 w 292"/>
                <a:gd name="T35" fmla="*/ 206 h 276"/>
                <a:gd name="T36" fmla="*/ 83 w 292"/>
                <a:gd name="T37" fmla="*/ 186 h 276"/>
                <a:gd name="T38" fmla="*/ 58 w 292"/>
                <a:gd name="T39" fmla="*/ 196 h 276"/>
                <a:gd name="T40" fmla="*/ 55 w 292"/>
                <a:gd name="T41" fmla="*/ 181 h 276"/>
                <a:gd name="T42" fmla="*/ 43 w 292"/>
                <a:gd name="T43" fmla="*/ 184 h 276"/>
                <a:gd name="T44" fmla="*/ 22 w 292"/>
                <a:gd name="T45" fmla="*/ 169 h 276"/>
                <a:gd name="T46" fmla="*/ 10 w 292"/>
                <a:gd name="T47" fmla="*/ 141 h 276"/>
                <a:gd name="T48" fmla="*/ 36 w 292"/>
                <a:gd name="T49" fmla="*/ 56 h 276"/>
                <a:gd name="T50" fmla="*/ 66 w 292"/>
                <a:gd name="T51" fmla="*/ 59 h 276"/>
                <a:gd name="T52" fmla="*/ 136 w 292"/>
                <a:gd name="T53" fmla="*/ 78 h 276"/>
                <a:gd name="T54" fmla="*/ 148 w 292"/>
                <a:gd name="T55" fmla="*/ 76 h 276"/>
                <a:gd name="T56" fmla="*/ 183 w 292"/>
                <a:gd name="T57" fmla="*/ 58 h 276"/>
                <a:gd name="T58" fmla="*/ 184 w 292"/>
                <a:gd name="T59" fmla="*/ 185 h 276"/>
                <a:gd name="T60" fmla="*/ 139 w 292"/>
                <a:gd name="T61" fmla="*/ 246 h 276"/>
                <a:gd name="T62" fmla="*/ 82 w 292"/>
                <a:gd name="T63" fmla="*/ 252 h 276"/>
                <a:gd name="T64" fmla="*/ 82 w 292"/>
                <a:gd name="T65" fmla="*/ 262 h 276"/>
                <a:gd name="T66" fmla="*/ 165 w 292"/>
                <a:gd name="T67" fmla="*/ 239 h 276"/>
                <a:gd name="T68" fmla="*/ 197 w 292"/>
                <a:gd name="T69" fmla="*/ 162 h 276"/>
                <a:gd name="T70" fmla="*/ 221 w 292"/>
                <a:gd name="T71" fmla="*/ 162 h 276"/>
                <a:gd name="T72" fmla="*/ 246 w 292"/>
                <a:gd name="T73" fmla="*/ 150 h 276"/>
                <a:gd name="T74" fmla="*/ 290 w 292"/>
                <a:gd name="T75" fmla="*/ 157 h 276"/>
                <a:gd name="T76" fmla="*/ 281 w 292"/>
                <a:gd name="T77" fmla="*/ 126 h 276"/>
                <a:gd name="T78" fmla="*/ 234 w 292"/>
                <a:gd name="T79" fmla="*/ 101 h 276"/>
                <a:gd name="T80" fmla="*/ 125 w 292"/>
                <a:gd name="T81" fmla="*/ 202 h 276"/>
                <a:gd name="T82" fmla="*/ 139 w 292"/>
                <a:gd name="T83" fmla="*/ 223 h 276"/>
                <a:gd name="T84" fmla="*/ 124 w 292"/>
                <a:gd name="T85" fmla="*/ 221 h 276"/>
                <a:gd name="T86" fmla="*/ 118 w 292"/>
                <a:gd name="T87" fmla="*/ 208 h 276"/>
                <a:gd name="T88" fmla="*/ 102 w 292"/>
                <a:gd name="T89" fmla="*/ 229 h 276"/>
                <a:gd name="T90" fmla="*/ 119 w 292"/>
                <a:gd name="T91" fmla="*/ 207 h 276"/>
                <a:gd name="T92" fmla="*/ 87 w 292"/>
                <a:gd name="T93" fmla="*/ 214 h 276"/>
                <a:gd name="T94" fmla="*/ 66 w 292"/>
                <a:gd name="T95" fmla="*/ 233 h 276"/>
                <a:gd name="T96" fmla="*/ 69 w 292"/>
                <a:gd name="T97" fmla="*/ 212 h 276"/>
                <a:gd name="T98" fmla="*/ 49 w 292"/>
                <a:gd name="T99" fmla="*/ 201 h 276"/>
                <a:gd name="T100" fmla="*/ 49 w 292"/>
                <a:gd name="T101" fmla="*/ 227 h 276"/>
                <a:gd name="T102" fmla="*/ 42 w 292"/>
                <a:gd name="T103" fmla="*/ 200 h 276"/>
                <a:gd name="T104" fmla="*/ 32 w 292"/>
                <a:gd name="T105" fmla="*/ 201 h 276"/>
                <a:gd name="T106" fmla="*/ 14 w 292"/>
                <a:gd name="T107" fmla="*/ 172 h 276"/>
                <a:gd name="T108" fmla="*/ 245 w 292"/>
                <a:gd name="T109" fmla="*/ 138 h 276"/>
                <a:gd name="T110" fmla="*/ 228 w 292"/>
                <a:gd name="T111" fmla="*/ 123 h 276"/>
                <a:gd name="T112" fmla="*/ 237 w 292"/>
                <a:gd name="T113" fmla="*/ 145 h 276"/>
                <a:gd name="T114" fmla="*/ 221 w 292"/>
                <a:gd name="T115" fmla="*/ 152 h 276"/>
                <a:gd name="T116" fmla="*/ 211 w 292"/>
                <a:gd name="T117" fmla="*/ 125 h 276"/>
                <a:gd name="T118" fmla="*/ 238 w 292"/>
                <a:gd name="T119" fmla="*/ 110 h 276"/>
                <a:gd name="T120" fmla="*/ 281 w 292"/>
                <a:gd name="T121" fmla="*/ 14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276">
                  <a:moveTo>
                    <a:pt x="203" y="118"/>
                  </a:moveTo>
                  <a:lnTo>
                    <a:pt x="203" y="118"/>
                  </a:lnTo>
                  <a:lnTo>
                    <a:pt x="201" y="118"/>
                  </a:lnTo>
                  <a:lnTo>
                    <a:pt x="199" y="118"/>
                  </a:lnTo>
                  <a:lnTo>
                    <a:pt x="199" y="118"/>
                  </a:lnTo>
                  <a:lnTo>
                    <a:pt x="197" y="94"/>
                  </a:lnTo>
                  <a:lnTo>
                    <a:pt x="195" y="71"/>
                  </a:lnTo>
                  <a:lnTo>
                    <a:pt x="190" y="5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5" y="28"/>
                  </a:lnTo>
                  <a:lnTo>
                    <a:pt x="183" y="26"/>
                  </a:lnTo>
                  <a:lnTo>
                    <a:pt x="180" y="26"/>
                  </a:lnTo>
                  <a:lnTo>
                    <a:pt x="178" y="27"/>
                  </a:lnTo>
                  <a:lnTo>
                    <a:pt x="178" y="27"/>
                  </a:lnTo>
                  <a:lnTo>
                    <a:pt x="169" y="37"/>
                  </a:lnTo>
                  <a:lnTo>
                    <a:pt x="161" y="48"/>
                  </a:lnTo>
                  <a:lnTo>
                    <a:pt x="145" y="69"/>
                  </a:lnTo>
                  <a:lnTo>
                    <a:pt x="145" y="69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2" y="70"/>
                  </a:lnTo>
                  <a:lnTo>
                    <a:pt x="142" y="70"/>
                  </a:lnTo>
                  <a:lnTo>
                    <a:pt x="131" y="65"/>
                  </a:lnTo>
                  <a:lnTo>
                    <a:pt x="119" y="60"/>
                  </a:lnTo>
                  <a:lnTo>
                    <a:pt x="108" y="56"/>
                  </a:lnTo>
                  <a:lnTo>
                    <a:pt x="96" y="53"/>
                  </a:lnTo>
                  <a:lnTo>
                    <a:pt x="82" y="50"/>
                  </a:lnTo>
                  <a:lnTo>
                    <a:pt x="70" y="49"/>
                  </a:lnTo>
                  <a:lnTo>
                    <a:pt x="58" y="49"/>
                  </a:lnTo>
                  <a:lnTo>
                    <a:pt x="45" y="5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0" y="20"/>
                  </a:lnTo>
                  <a:lnTo>
                    <a:pt x="15" y="37"/>
                  </a:lnTo>
                  <a:lnTo>
                    <a:pt x="10" y="55"/>
                  </a:lnTo>
                  <a:lnTo>
                    <a:pt x="5" y="74"/>
                  </a:lnTo>
                  <a:lnTo>
                    <a:pt x="3" y="93"/>
                  </a:lnTo>
                  <a:lnTo>
                    <a:pt x="0" y="113"/>
                  </a:lnTo>
                  <a:lnTo>
                    <a:pt x="0" y="132"/>
                  </a:lnTo>
                  <a:lnTo>
                    <a:pt x="1" y="152"/>
                  </a:lnTo>
                  <a:lnTo>
                    <a:pt x="4" y="170"/>
                  </a:lnTo>
                  <a:lnTo>
                    <a:pt x="7" y="189"/>
                  </a:lnTo>
                  <a:lnTo>
                    <a:pt x="14" y="206"/>
                  </a:lnTo>
                  <a:lnTo>
                    <a:pt x="22" y="223"/>
                  </a:lnTo>
                  <a:lnTo>
                    <a:pt x="32" y="238"/>
                  </a:lnTo>
                  <a:lnTo>
                    <a:pt x="44" y="252"/>
                  </a:lnTo>
                  <a:lnTo>
                    <a:pt x="58" y="265"/>
                  </a:lnTo>
                  <a:lnTo>
                    <a:pt x="66" y="270"/>
                  </a:lnTo>
                  <a:lnTo>
                    <a:pt x="75" y="274"/>
                  </a:lnTo>
                  <a:lnTo>
                    <a:pt x="75" y="274"/>
                  </a:lnTo>
                  <a:lnTo>
                    <a:pt x="77" y="276"/>
                  </a:lnTo>
                  <a:lnTo>
                    <a:pt x="78" y="274"/>
                  </a:lnTo>
                  <a:lnTo>
                    <a:pt x="82" y="272"/>
                  </a:lnTo>
                  <a:lnTo>
                    <a:pt x="82" y="270"/>
                  </a:lnTo>
                  <a:lnTo>
                    <a:pt x="82" y="267"/>
                  </a:lnTo>
                  <a:lnTo>
                    <a:pt x="80" y="266"/>
                  </a:lnTo>
                  <a:lnTo>
                    <a:pt x="80" y="266"/>
                  </a:lnTo>
                  <a:lnTo>
                    <a:pt x="70" y="261"/>
                  </a:lnTo>
                  <a:lnTo>
                    <a:pt x="61" y="254"/>
                  </a:lnTo>
                  <a:lnTo>
                    <a:pt x="53" y="246"/>
                  </a:lnTo>
                  <a:lnTo>
                    <a:pt x="45" y="239"/>
                  </a:lnTo>
                  <a:lnTo>
                    <a:pt x="45" y="239"/>
                  </a:lnTo>
                  <a:lnTo>
                    <a:pt x="52" y="236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59" y="238"/>
                  </a:lnTo>
                  <a:lnTo>
                    <a:pt x="61" y="243"/>
                  </a:lnTo>
                  <a:lnTo>
                    <a:pt x="65" y="246"/>
                  </a:lnTo>
                  <a:lnTo>
                    <a:pt x="70" y="249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7" y="249"/>
                  </a:lnTo>
                  <a:lnTo>
                    <a:pt x="83" y="246"/>
                  </a:lnTo>
                  <a:lnTo>
                    <a:pt x="88" y="241"/>
                  </a:lnTo>
                  <a:lnTo>
                    <a:pt x="93" y="235"/>
                  </a:lnTo>
                  <a:lnTo>
                    <a:pt x="93" y="235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94" y="239"/>
                  </a:lnTo>
                  <a:lnTo>
                    <a:pt x="96" y="241"/>
                  </a:lnTo>
                  <a:lnTo>
                    <a:pt x="98" y="241"/>
                  </a:lnTo>
                  <a:lnTo>
                    <a:pt x="101" y="241"/>
                  </a:lnTo>
                  <a:lnTo>
                    <a:pt x="101" y="241"/>
                  </a:lnTo>
                  <a:lnTo>
                    <a:pt x="109" y="234"/>
                  </a:lnTo>
                  <a:lnTo>
                    <a:pt x="116" y="228"/>
                  </a:lnTo>
                  <a:lnTo>
                    <a:pt x="116" y="228"/>
                  </a:lnTo>
                  <a:lnTo>
                    <a:pt x="120" y="234"/>
                  </a:lnTo>
                  <a:lnTo>
                    <a:pt x="125" y="238"/>
                  </a:lnTo>
                  <a:lnTo>
                    <a:pt x="130" y="239"/>
                  </a:lnTo>
                  <a:lnTo>
                    <a:pt x="136" y="239"/>
                  </a:lnTo>
                  <a:lnTo>
                    <a:pt x="141" y="236"/>
                  </a:lnTo>
                  <a:lnTo>
                    <a:pt x="146" y="232"/>
                  </a:lnTo>
                  <a:lnTo>
                    <a:pt x="148" y="224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2" y="213"/>
                  </a:lnTo>
                  <a:lnTo>
                    <a:pt x="154" y="211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1"/>
                  </a:lnTo>
                  <a:lnTo>
                    <a:pt x="161" y="199"/>
                  </a:lnTo>
                  <a:lnTo>
                    <a:pt x="158" y="196"/>
                  </a:lnTo>
                  <a:lnTo>
                    <a:pt x="156" y="195"/>
                  </a:lnTo>
                  <a:lnTo>
                    <a:pt x="153" y="196"/>
                  </a:lnTo>
                  <a:lnTo>
                    <a:pt x="152" y="197"/>
                  </a:lnTo>
                  <a:lnTo>
                    <a:pt x="152" y="197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1" y="190"/>
                  </a:lnTo>
                  <a:lnTo>
                    <a:pt x="129" y="189"/>
                  </a:lnTo>
                  <a:lnTo>
                    <a:pt x="126" y="189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14" y="199"/>
                  </a:lnTo>
                  <a:lnTo>
                    <a:pt x="109" y="203"/>
                  </a:lnTo>
                  <a:lnTo>
                    <a:pt x="103" y="206"/>
                  </a:lnTo>
                  <a:lnTo>
                    <a:pt x="98" y="207"/>
                  </a:lnTo>
                  <a:lnTo>
                    <a:pt x="96" y="207"/>
                  </a:lnTo>
                  <a:lnTo>
                    <a:pt x="94" y="206"/>
                  </a:lnTo>
                  <a:lnTo>
                    <a:pt x="92" y="203"/>
                  </a:lnTo>
                  <a:lnTo>
                    <a:pt x="91" y="201"/>
                  </a:lnTo>
                  <a:lnTo>
                    <a:pt x="90" y="192"/>
                  </a:lnTo>
                  <a:lnTo>
                    <a:pt x="90" y="192"/>
                  </a:lnTo>
                  <a:lnTo>
                    <a:pt x="88" y="189"/>
                  </a:lnTo>
                  <a:lnTo>
                    <a:pt x="86" y="187"/>
                  </a:lnTo>
                  <a:lnTo>
                    <a:pt x="83" y="186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65" y="197"/>
                  </a:lnTo>
                  <a:lnTo>
                    <a:pt x="61" y="197"/>
                  </a:lnTo>
                  <a:lnTo>
                    <a:pt x="58" y="196"/>
                  </a:lnTo>
                  <a:lnTo>
                    <a:pt x="55" y="195"/>
                  </a:lnTo>
                  <a:lnTo>
                    <a:pt x="54" y="191"/>
                  </a:lnTo>
                  <a:lnTo>
                    <a:pt x="54" y="187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1"/>
                  </a:lnTo>
                  <a:lnTo>
                    <a:pt x="55" y="181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43" y="184"/>
                  </a:lnTo>
                  <a:lnTo>
                    <a:pt x="41" y="187"/>
                  </a:lnTo>
                  <a:lnTo>
                    <a:pt x="38" y="189"/>
                  </a:lnTo>
                  <a:lnTo>
                    <a:pt x="36" y="189"/>
                  </a:lnTo>
                  <a:lnTo>
                    <a:pt x="33" y="187"/>
                  </a:lnTo>
                  <a:lnTo>
                    <a:pt x="31" y="185"/>
                  </a:lnTo>
                  <a:lnTo>
                    <a:pt x="27" y="179"/>
                  </a:lnTo>
                  <a:lnTo>
                    <a:pt x="22" y="169"/>
                  </a:lnTo>
                  <a:lnTo>
                    <a:pt x="20" y="161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5" y="143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10" y="126"/>
                  </a:lnTo>
                  <a:lnTo>
                    <a:pt x="10" y="110"/>
                  </a:lnTo>
                  <a:lnTo>
                    <a:pt x="12" y="96"/>
                  </a:lnTo>
                  <a:lnTo>
                    <a:pt x="15" y="80"/>
                  </a:lnTo>
                  <a:lnTo>
                    <a:pt x="21" y="50"/>
                  </a:lnTo>
                  <a:lnTo>
                    <a:pt x="29" y="22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7" y="58"/>
                  </a:lnTo>
                  <a:lnTo>
                    <a:pt x="38" y="59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54" y="59"/>
                  </a:lnTo>
                  <a:lnTo>
                    <a:pt x="66" y="59"/>
                  </a:lnTo>
                  <a:lnTo>
                    <a:pt x="78" y="60"/>
                  </a:lnTo>
                  <a:lnTo>
                    <a:pt x="91" y="61"/>
                  </a:lnTo>
                  <a:lnTo>
                    <a:pt x="103" y="65"/>
                  </a:lnTo>
                  <a:lnTo>
                    <a:pt x="114" y="69"/>
                  </a:lnTo>
                  <a:lnTo>
                    <a:pt x="126" y="7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40" y="78"/>
                  </a:lnTo>
                  <a:lnTo>
                    <a:pt x="142" y="77"/>
                  </a:lnTo>
                  <a:lnTo>
                    <a:pt x="143" y="76"/>
                  </a:lnTo>
                  <a:lnTo>
                    <a:pt x="145" y="74"/>
                  </a:lnTo>
                  <a:lnTo>
                    <a:pt x="145" y="74"/>
                  </a:lnTo>
                  <a:lnTo>
                    <a:pt x="146" y="76"/>
                  </a:lnTo>
                  <a:lnTo>
                    <a:pt x="148" y="76"/>
                  </a:lnTo>
                  <a:lnTo>
                    <a:pt x="151" y="76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65" y="58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3" y="58"/>
                  </a:lnTo>
                  <a:lnTo>
                    <a:pt x="185" y="75"/>
                  </a:lnTo>
                  <a:lnTo>
                    <a:pt x="188" y="93"/>
                  </a:lnTo>
                  <a:lnTo>
                    <a:pt x="189" y="112"/>
                  </a:lnTo>
                  <a:lnTo>
                    <a:pt x="190" y="130"/>
                  </a:lnTo>
                  <a:lnTo>
                    <a:pt x="189" y="150"/>
                  </a:lnTo>
                  <a:lnTo>
                    <a:pt x="188" y="167"/>
                  </a:lnTo>
                  <a:lnTo>
                    <a:pt x="184" y="185"/>
                  </a:lnTo>
                  <a:lnTo>
                    <a:pt x="179" y="201"/>
                  </a:lnTo>
                  <a:lnTo>
                    <a:pt x="172" y="216"/>
                  </a:lnTo>
                  <a:lnTo>
                    <a:pt x="163" y="228"/>
                  </a:lnTo>
                  <a:lnTo>
                    <a:pt x="157" y="234"/>
                  </a:lnTo>
                  <a:lnTo>
                    <a:pt x="152" y="239"/>
                  </a:lnTo>
                  <a:lnTo>
                    <a:pt x="145" y="243"/>
                  </a:lnTo>
                  <a:lnTo>
                    <a:pt x="139" y="246"/>
                  </a:lnTo>
                  <a:lnTo>
                    <a:pt x="131" y="250"/>
                  </a:lnTo>
                  <a:lnTo>
                    <a:pt x="123" y="251"/>
                  </a:lnTo>
                  <a:lnTo>
                    <a:pt x="114" y="254"/>
                  </a:lnTo>
                  <a:lnTo>
                    <a:pt x="104" y="254"/>
                  </a:lnTo>
                  <a:lnTo>
                    <a:pt x="93" y="254"/>
                  </a:lnTo>
                  <a:lnTo>
                    <a:pt x="82" y="252"/>
                  </a:lnTo>
                  <a:lnTo>
                    <a:pt x="82" y="252"/>
                  </a:lnTo>
                  <a:lnTo>
                    <a:pt x="81" y="252"/>
                  </a:lnTo>
                  <a:lnTo>
                    <a:pt x="78" y="254"/>
                  </a:lnTo>
                  <a:lnTo>
                    <a:pt x="77" y="256"/>
                  </a:lnTo>
                  <a:lnTo>
                    <a:pt x="78" y="260"/>
                  </a:lnTo>
                  <a:lnTo>
                    <a:pt x="80" y="261"/>
                  </a:lnTo>
                  <a:lnTo>
                    <a:pt x="82" y="262"/>
                  </a:lnTo>
                  <a:lnTo>
                    <a:pt x="82" y="262"/>
                  </a:lnTo>
                  <a:lnTo>
                    <a:pt x="98" y="263"/>
                  </a:lnTo>
                  <a:lnTo>
                    <a:pt x="113" y="263"/>
                  </a:lnTo>
                  <a:lnTo>
                    <a:pt x="125" y="261"/>
                  </a:lnTo>
                  <a:lnTo>
                    <a:pt x="137" y="259"/>
                  </a:lnTo>
                  <a:lnTo>
                    <a:pt x="148" y="254"/>
                  </a:lnTo>
                  <a:lnTo>
                    <a:pt x="157" y="246"/>
                  </a:lnTo>
                  <a:lnTo>
                    <a:pt x="165" y="239"/>
                  </a:lnTo>
                  <a:lnTo>
                    <a:pt x="173" y="230"/>
                  </a:lnTo>
                  <a:lnTo>
                    <a:pt x="179" y="221"/>
                  </a:lnTo>
                  <a:lnTo>
                    <a:pt x="184" y="211"/>
                  </a:lnTo>
                  <a:lnTo>
                    <a:pt x="189" y="200"/>
                  </a:lnTo>
                  <a:lnTo>
                    <a:pt x="192" y="187"/>
                  </a:lnTo>
                  <a:lnTo>
                    <a:pt x="195" y="175"/>
                  </a:lnTo>
                  <a:lnTo>
                    <a:pt x="197" y="162"/>
                  </a:lnTo>
                  <a:lnTo>
                    <a:pt x="199" y="135"/>
                  </a:lnTo>
                  <a:lnTo>
                    <a:pt x="199" y="135"/>
                  </a:lnTo>
                  <a:lnTo>
                    <a:pt x="203" y="146"/>
                  </a:lnTo>
                  <a:lnTo>
                    <a:pt x="207" y="152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21" y="162"/>
                  </a:lnTo>
                  <a:lnTo>
                    <a:pt x="227" y="163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39" y="161"/>
                  </a:lnTo>
                  <a:lnTo>
                    <a:pt x="243" y="157"/>
                  </a:lnTo>
                  <a:lnTo>
                    <a:pt x="245" y="153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6" y="152"/>
                  </a:lnTo>
                  <a:lnTo>
                    <a:pt x="267" y="154"/>
                  </a:lnTo>
                  <a:lnTo>
                    <a:pt x="287" y="158"/>
                  </a:lnTo>
                  <a:lnTo>
                    <a:pt x="287" y="158"/>
                  </a:lnTo>
                  <a:lnTo>
                    <a:pt x="288" y="158"/>
                  </a:lnTo>
                  <a:lnTo>
                    <a:pt x="290" y="157"/>
                  </a:lnTo>
                  <a:lnTo>
                    <a:pt x="292" y="154"/>
                  </a:lnTo>
                  <a:lnTo>
                    <a:pt x="292" y="153"/>
                  </a:lnTo>
                  <a:lnTo>
                    <a:pt x="292" y="153"/>
                  </a:lnTo>
                  <a:lnTo>
                    <a:pt x="290" y="146"/>
                  </a:lnTo>
                  <a:lnTo>
                    <a:pt x="288" y="138"/>
                  </a:lnTo>
                  <a:lnTo>
                    <a:pt x="286" y="132"/>
                  </a:lnTo>
                  <a:lnTo>
                    <a:pt x="281" y="126"/>
                  </a:lnTo>
                  <a:lnTo>
                    <a:pt x="276" y="120"/>
                  </a:lnTo>
                  <a:lnTo>
                    <a:pt x="270" y="114"/>
                  </a:lnTo>
                  <a:lnTo>
                    <a:pt x="262" y="109"/>
                  </a:lnTo>
                  <a:lnTo>
                    <a:pt x="255" y="105"/>
                  </a:lnTo>
                  <a:lnTo>
                    <a:pt x="249" y="103"/>
                  </a:lnTo>
                  <a:lnTo>
                    <a:pt x="241" y="101"/>
                  </a:lnTo>
                  <a:lnTo>
                    <a:pt x="234" y="101"/>
                  </a:lnTo>
                  <a:lnTo>
                    <a:pt x="227" y="101"/>
                  </a:lnTo>
                  <a:lnTo>
                    <a:pt x="219" y="103"/>
                  </a:lnTo>
                  <a:lnTo>
                    <a:pt x="213" y="105"/>
                  </a:lnTo>
                  <a:lnTo>
                    <a:pt x="208" y="112"/>
                  </a:lnTo>
                  <a:lnTo>
                    <a:pt x="203" y="118"/>
                  </a:lnTo>
                  <a:lnTo>
                    <a:pt x="203" y="118"/>
                  </a:lnTo>
                  <a:close/>
                  <a:moveTo>
                    <a:pt x="125" y="202"/>
                  </a:moveTo>
                  <a:lnTo>
                    <a:pt x="125" y="202"/>
                  </a:lnTo>
                  <a:lnTo>
                    <a:pt x="129" y="207"/>
                  </a:lnTo>
                  <a:lnTo>
                    <a:pt x="131" y="211"/>
                  </a:lnTo>
                  <a:lnTo>
                    <a:pt x="135" y="214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39" y="223"/>
                  </a:lnTo>
                  <a:lnTo>
                    <a:pt x="136" y="229"/>
                  </a:lnTo>
                  <a:lnTo>
                    <a:pt x="136" y="229"/>
                  </a:lnTo>
                  <a:lnTo>
                    <a:pt x="129" y="228"/>
                  </a:lnTo>
                  <a:lnTo>
                    <a:pt x="126" y="227"/>
                  </a:lnTo>
                  <a:lnTo>
                    <a:pt x="125" y="224"/>
                  </a:lnTo>
                  <a:lnTo>
                    <a:pt x="124" y="223"/>
                  </a:lnTo>
                  <a:lnTo>
                    <a:pt x="124" y="221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5" y="210"/>
                  </a:lnTo>
                  <a:lnTo>
                    <a:pt x="123" y="207"/>
                  </a:lnTo>
                  <a:lnTo>
                    <a:pt x="119" y="207"/>
                  </a:lnTo>
                  <a:lnTo>
                    <a:pt x="118" y="208"/>
                  </a:lnTo>
                  <a:lnTo>
                    <a:pt x="116" y="211"/>
                  </a:lnTo>
                  <a:lnTo>
                    <a:pt x="116" y="211"/>
                  </a:lnTo>
                  <a:lnTo>
                    <a:pt x="114" y="217"/>
                  </a:lnTo>
                  <a:lnTo>
                    <a:pt x="110" y="221"/>
                  </a:lnTo>
                  <a:lnTo>
                    <a:pt x="105" y="225"/>
                  </a:lnTo>
                  <a:lnTo>
                    <a:pt x="102" y="229"/>
                  </a:lnTo>
                  <a:lnTo>
                    <a:pt x="102" y="229"/>
                  </a:lnTo>
                  <a:lnTo>
                    <a:pt x="99" y="223"/>
                  </a:lnTo>
                  <a:lnTo>
                    <a:pt x="99" y="218"/>
                  </a:lnTo>
                  <a:lnTo>
                    <a:pt x="99" y="217"/>
                  </a:lnTo>
                  <a:lnTo>
                    <a:pt x="99" y="217"/>
                  </a:lnTo>
                  <a:lnTo>
                    <a:pt x="105" y="216"/>
                  </a:lnTo>
                  <a:lnTo>
                    <a:pt x="113" y="212"/>
                  </a:lnTo>
                  <a:lnTo>
                    <a:pt x="119" y="207"/>
                  </a:lnTo>
                  <a:lnTo>
                    <a:pt x="125" y="202"/>
                  </a:lnTo>
                  <a:lnTo>
                    <a:pt x="125" y="202"/>
                  </a:lnTo>
                  <a:close/>
                  <a:moveTo>
                    <a:pt x="82" y="203"/>
                  </a:moveTo>
                  <a:lnTo>
                    <a:pt x="82" y="203"/>
                  </a:lnTo>
                  <a:lnTo>
                    <a:pt x="83" y="208"/>
                  </a:lnTo>
                  <a:lnTo>
                    <a:pt x="85" y="212"/>
                  </a:lnTo>
                  <a:lnTo>
                    <a:pt x="87" y="214"/>
                  </a:lnTo>
                  <a:lnTo>
                    <a:pt x="90" y="217"/>
                  </a:lnTo>
                  <a:lnTo>
                    <a:pt x="90" y="217"/>
                  </a:lnTo>
                  <a:lnTo>
                    <a:pt x="86" y="227"/>
                  </a:lnTo>
                  <a:lnTo>
                    <a:pt x="83" y="232"/>
                  </a:lnTo>
                  <a:lnTo>
                    <a:pt x="80" y="236"/>
                  </a:lnTo>
                  <a:lnTo>
                    <a:pt x="80" y="236"/>
                  </a:lnTo>
                  <a:lnTo>
                    <a:pt x="66" y="233"/>
                  </a:lnTo>
                  <a:lnTo>
                    <a:pt x="66" y="233"/>
                  </a:lnTo>
                  <a:lnTo>
                    <a:pt x="66" y="225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9" y="214"/>
                  </a:lnTo>
                  <a:lnTo>
                    <a:pt x="69" y="214"/>
                  </a:lnTo>
                  <a:lnTo>
                    <a:pt x="69" y="212"/>
                  </a:lnTo>
                  <a:lnTo>
                    <a:pt x="69" y="212"/>
                  </a:lnTo>
                  <a:lnTo>
                    <a:pt x="75" y="210"/>
                  </a:lnTo>
                  <a:lnTo>
                    <a:pt x="82" y="203"/>
                  </a:lnTo>
                  <a:lnTo>
                    <a:pt x="82" y="203"/>
                  </a:lnTo>
                  <a:close/>
                  <a:moveTo>
                    <a:pt x="47" y="196"/>
                  </a:moveTo>
                  <a:lnTo>
                    <a:pt x="47" y="196"/>
                  </a:lnTo>
                  <a:lnTo>
                    <a:pt x="49" y="201"/>
                  </a:lnTo>
                  <a:lnTo>
                    <a:pt x="52" y="206"/>
                  </a:lnTo>
                  <a:lnTo>
                    <a:pt x="55" y="210"/>
                  </a:lnTo>
                  <a:lnTo>
                    <a:pt x="59" y="212"/>
                  </a:lnTo>
                  <a:lnTo>
                    <a:pt x="59" y="212"/>
                  </a:lnTo>
                  <a:lnTo>
                    <a:pt x="56" y="218"/>
                  </a:lnTo>
                  <a:lnTo>
                    <a:pt x="54" y="223"/>
                  </a:lnTo>
                  <a:lnTo>
                    <a:pt x="49" y="227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3" y="214"/>
                  </a:lnTo>
                  <a:lnTo>
                    <a:pt x="42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2" y="200"/>
                  </a:lnTo>
                  <a:lnTo>
                    <a:pt x="44" y="199"/>
                  </a:lnTo>
                  <a:lnTo>
                    <a:pt x="47" y="196"/>
                  </a:lnTo>
                  <a:lnTo>
                    <a:pt x="47" y="196"/>
                  </a:lnTo>
                  <a:close/>
                  <a:moveTo>
                    <a:pt x="32" y="200"/>
                  </a:moveTo>
                  <a:lnTo>
                    <a:pt x="32" y="200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32" y="212"/>
                  </a:lnTo>
                  <a:lnTo>
                    <a:pt x="33" y="223"/>
                  </a:lnTo>
                  <a:lnTo>
                    <a:pt x="33" y="223"/>
                  </a:lnTo>
                  <a:lnTo>
                    <a:pt x="27" y="212"/>
                  </a:lnTo>
                  <a:lnTo>
                    <a:pt x="22" y="199"/>
                  </a:lnTo>
                  <a:lnTo>
                    <a:pt x="17" y="186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7" y="181"/>
                  </a:lnTo>
                  <a:lnTo>
                    <a:pt x="22" y="189"/>
                  </a:lnTo>
                  <a:lnTo>
                    <a:pt x="27" y="195"/>
                  </a:lnTo>
                  <a:lnTo>
                    <a:pt x="32" y="200"/>
                  </a:lnTo>
                  <a:lnTo>
                    <a:pt x="32" y="200"/>
                  </a:lnTo>
                  <a:close/>
                  <a:moveTo>
                    <a:pt x="245" y="138"/>
                  </a:moveTo>
                  <a:lnTo>
                    <a:pt x="245" y="138"/>
                  </a:lnTo>
                  <a:lnTo>
                    <a:pt x="241" y="130"/>
                  </a:lnTo>
                  <a:lnTo>
                    <a:pt x="235" y="123"/>
                  </a:lnTo>
                  <a:lnTo>
                    <a:pt x="235" y="123"/>
                  </a:lnTo>
                  <a:lnTo>
                    <a:pt x="233" y="121"/>
                  </a:lnTo>
                  <a:lnTo>
                    <a:pt x="230" y="121"/>
                  </a:lnTo>
                  <a:lnTo>
                    <a:pt x="228" y="123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31"/>
                  </a:lnTo>
                  <a:lnTo>
                    <a:pt x="230" y="137"/>
                  </a:lnTo>
                  <a:lnTo>
                    <a:pt x="233" y="141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7"/>
                  </a:lnTo>
                  <a:lnTo>
                    <a:pt x="235" y="150"/>
                  </a:lnTo>
                  <a:lnTo>
                    <a:pt x="233" y="152"/>
                  </a:lnTo>
                  <a:lnTo>
                    <a:pt x="229" y="153"/>
                  </a:lnTo>
                  <a:lnTo>
                    <a:pt x="229" y="153"/>
                  </a:lnTo>
                  <a:lnTo>
                    <a:pt x="224" y="153"/>
                  </a:lnTo>
                  <a:lnTo>
                    <a:pt x="221" y="152"/>
                  </a:lnTo>
                  <a:lnTo>
                    <a:pt x="217" y="150"/>
                  </a:lnTo>
                  <a:lnTo>
                    <a:pt x="214" y="146"/>
                  </a:lnTo>
                  <a:lnTo>
                    <a:pt x="210" y="137"/>
                  </a:lnTo>
                  <a:lnTo>
                    <a:pt x="207" y="127"/>
                  </a:lnTo>
                  <a:lnTo>
                    <a:pt x="207" y="127"/>
                  </a:lnTo>
                  <a:lnTo>
                    <a:pt x="210" y="127"/>
                  </a:lnTo>
                  <a:lnTo>
                    <a:pt x="211" y="125"/>
                  </a:lnTo>
                  <a:lnTo>
                    <a:pt x="211" y="125"/>
                  </a:lnTo>
                  <a:lnTo>
                    <a:pt x="214" y="119"/>
                  </a:lnTo>
                  <a:lnTo>
                    <a:pt x="218" y="115"/>
                  </a:lnTo>
                  <a:lnTo>
                    <a:pt x="222" y="113"/>
                  </a:lnTo>
                  <a:lnTo>
                    <a:pt x="227" y="110"/>
                  </a:lnTo>
                  <a:lnTo>
                    <a:pt x="232" y="110"/>
                  </a:lnTo>
                  <a:lnTo>
                    <a:pt x="238" y="110"/>
                  </a:lnTo>
                  <a:lnTo>
                    <a:pt x="243" y="112"/>
                  </a:lnTo>
                  <a:lnTo>
                    <a:pt x="249" y="113"/>
                  </a:lnTo>
                  <a:lnTo>
                    <a:pt x="260" y="119"/>
                  </a:lnTo>
                  <a:lnTo>
                    <a:pt x="270" y="127"/>
                  </a:lnTo>
                  <a:lnTo>
                    <a:pt x="277" y="137"/>
                  </a:lnTo>
                  <a:lnTo>
                    <a:pt x="279" y="142"/>
                  </a:lnTo>
                  <a:lnTo>
                    <a:pt x="281" y="147"/>
                  </a:lnTo>
                  <a:lnTo>
                    <a:pt x="281" y="147"/>
                  </a:lnTo>
                  <a:lnTo>
                    <a:pt x="262" y="145"/>
                  </a:lnTo>
                  <a:lnTo>
                    <a:pt x="254" y="142"/>
                  </a:lnTo>
                  <a:lnTo>
                    <a:pt x="245" y="138"/>
                  </a:lnTo>
                  <a:lnTo>
                    <a:pt x="245" y="13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9"/>
            <p:cNvSpPr/>
            <p:nvPr/>
          </p:nvSpPr>
          <p:spPr bwMode="auto">
            <a:xfrm>
              <a:off x="5240338" y="1651000"/>
              <a:ext cx="180975" cy="128588"/>
            </a:xfrm>
            <a:custGeom>
              <a:avLst/>
              <a:gdLst>
                <a:gd name="T0" fmla="*/ 56 w 114"/>
                <a:gd name="T1" fmla="*/ 10 h 81"/>
                <a:gd name="T2" fmla="*/ 83 w 114"/>
                <a:gd name="T3" fmla="*/ 17 h 81"/>
                <a:gd name="T4" fmla="*/ 107 w 114"/>
                <a:gd name="T5" fmla="*/ 31 h 81"/>
                <a:gd name="T6" fmla="*/ 108 w 114"/>
                <a:gd name="T7" fmla="*/ 32 h 81"/>
                <a:gd name="T8" fmla="*/ 113 w 114"/>
                <a:gd name="T9" fmla="*/ 29 h 81"/>
                <a:gd name="T10" fmla="*/ 114 w 114"/>
                <a:gd name="T11" fmla="*/ 24 h 81"/>
                <a:gd name="T12" fmla="*/ 112 w 114"/>
                <a:gd name="T13" fmla="*/ 23 h 81"/>
                <a:gd name="T14" fmla="*/ 97 w 114"/>
                <a:gd name="T15" fmla="*/ 12 h 81"/>
                <a:gd name="T16" fmla="*/ 80 w 114"/>
                <a:gd name="T17" fmla="*/ 6 h 81"/>
                <a:gd name="T18" fmla="*/ 43 w 114"/>
                <a:gd name="T19" fmla="*/ 0 h 81"/>
                <a:gd name="T20" fmla="*/ 32 w 114"/>
                <a:gd name="T21" fmla="*/ 1 h 81"/>
                <a:gd name="T22" fmla="*/ 18 w 114"/>
                <a:gd name="T23" fmla="*/ 5 h 81"/>
                <a:gd name="T24" fmla="*/ 5 w 114"/>
                <a:gd name="T25" fmla="*/ 12 h 81"/>
                <a:gd name="T26" fmla="*/ 0 w 114"/>
                <a:gd name="T27" fmla="*/ 23 h 81"/>
                <a:gd name="T28" fmla="*/ 0 w 114"/>
                <a:gd name="T29" fmla="*/ 27 h 81"/>
                <a:gd name="T30" fmla="*/ 3 w 114"/>
                <a:gd name="T31" fmla="*/ 33 h 81"/>
                <a:gd name="T32" fmla="*/ 14 w 114"/>
                <a:gd name="T33" fmla="*/ 39 h 81"/>
                <a:gd name="T34" fmla="*/ 34 w 114"/>
                <a:gd name="T35" fmla="*/ 43 h 81"/>
                <a:gd name="T36" fmla="*/ 67 w 114"/>
                <a:gd name="T37" fmla="*/ 40 h 81"/>
                <a:gd name="T38" fmla="*/ 57 w 114"/>
                <a:gd name="T39" fmla="*/ 54 h 81"/>
                <a:gd name="T40" fmla="*/ 49 w 114"/>
                <a:gd name="T41" fmla="*/ 67 h 81"/>
                <a:gd name="T42" fmla="*/ 49 w 114"/>
                <a:gd name="T43" fmla="*/ 73 h 81"/>
                <a:gd name="T44" fmla="*/ 51 w 114"/>
                <a:gd name="T45" fmla="*/ 75 h 81"/>
                <a:gd name="T46" fmla="*/ 68 w 114"/>
                <a:gd name="T47" fmla="*/ 81 h 81"/>
                <a:gd name="T48" fmla="*/ 76 w 114"/>
                <a:gd name="T49" fmla="*/ 81 h 81"/>
                <a:gd name="T50" fmla="*/ 85 w 114"/>
                <a:gd name="T51" fmla="*/ 76 h 81"/>
                <a:gd name="T52" fmla="*/ 89 w 114"/>
                <a:gd name="T53" fmla="*/ 73 h 81"/>
                <a:gd name="T54" fmla="*/ 98 w 114"/>
                <a:gd name="T55" fmla="*/ 59 h 81"/>
                <a:gd name="T56" fmla="*/ 108 w 114"/>
                <a:gd name="T57" fmla="*/ 47 h 81"/>
                <a:gd name="T58" fmla="*/ 112 w 114"/>
                <a:gd name="T59" fmla="*/ 44 h 81"/>
                <a:gd name="T60" fmla="*/ 114 w 114"/>
                <a:gd name="T61" fmla="*/ 40 h 81"/>
                <a:gd name="T62" fmla="*/ 111 w 114"/>
                <a:gd name="T63" fmla="*/ 34 h 81"/>
                <a:gd name="T64" fmla="*/ 107 w 114"/>
                <a:gd name="T65" fmla="*/ 36 h 81"/>
                <a:gd name="T66" fmla="*/ 101 w 114"/>
                <a:gd name="T67" fmla="*/ 39 h 81"/>
                <a:gd name="T68" fmla="*/ 86 w 114"/>
                <a:gd name="T69" fmla="*/ 60 h 81"/>
                <a:gd name="T70" fmla="*/ 75 w 114"/>
                <a:gd name="T71" fmla="*/ 70 h 81"/>
                <a:gd name="T72" fmla="*/ 69 w 114"/>
                <a:gd name="T73" fmla="*/ 71 h 81"/>
                <a:gd name="T74" fmla="*/ 60 w 114"/>
                <a:gd name="T75" fmla="*/ 69 h 81"/>
                <a:gd name="T76" fmla="*/ 70 w 114"/>
                <a:gd name="T77" fmla="*/ 51 h 81"/>
                <a:gd name="T78" fmla="*/ 83 w 114"/>
                <a:gd name="T79" fmla="*/ 36 h 81"/>
                <a:gd name="T80" fmla="*/ 83 w 114"/>
                <a:gd name="T81" fmla="*/ 31 h 81"/>
                <a:gd name="T82" fmla="*/ 76 w 114"/>
                <a:gd name="T83" fmla="*/ 28 h 81"/>
                <a:gd name="T84" fmla="*/ 68 w 114"/>
                <a:gd name="T85" fmla="*/ 31 h 81"/>
                <a:gd name="T86" fmla="*/ 42 w 114"/>
                <a:gd name="T87" fmla="*/ 32 h 81"/>
                <a:gd name="T88" fmla="*/ 35 w 114"/>
                <a:gd name="T89" fmla="*/ 32 h 81"/>
                <a:gd name="T90" fmla="*/ 14 w 114"/>
                <a:gd name="T91" fmla="*/ 27 h 81"/>
                <a:gd name="T92" fmla="*/ 10 w 114"/>
                <a:gd name="T93" fmla="*/ 24 h 81"/>
                <a:gd name="T94" fmla="*/ 10 w 114"/>
                <a:gd name="T95" fmla="*/ 23 h 81"/>
                <a:gd name="T96" fmla="*/ 19 w 114"/>
                <a:gd name="T97" fmla="*/ 15 h 81"/>
                <a:gd name="T98" fmla="*/ 31 w 114"/>
                <a:gd name="T99" fmla="*/ 11 h 81"/>
                <a:gd name="T100" fmla="*/ 56 w 114"/>
                <a:gd name="T101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" h="81">
                  <a:moveTo>
                    <a:pt x="56" y="10"/>
                  </a:moveTo>
                  <a:lnTo>
                    <a:pt x="56" y="10"/>
                  </a:lnTo>
                  <a:lnTo>
                    <a:pt x="69" y="12"/>
                  </a:lnTo>
                  <a:lnTo>
                    <a:pt x="83" y="17"/>
                  </a:lnTo>
                  <a:lnTo>
                    <a:pt x="96" y="23"/>
                  </a:lnTo>
                  <a:lnTo>
                    <a:pt x="107" y="31"/>
                  </a:lnTo>
                  <a:lnTo>
                    <a:pt x="107" y="31"/>
                  </a:lnTo>
                  <a:lnTo>
                    <a:pt x="108" y="32"/>
                  </a:lnTo>
                  <a:lnTo>
                    <a:pt x="111" y="32"/>
                  </a:lnTo>
                  <a:lnTo>
                    <a:pt x="113" y="29"/>
                  </a:lnTo>
                  <a:lnTo>
                    <a:pt x="114" y="27"/>
                  </a:lnTo>
                  <a:lnTo>
                    <a:pt x="114" y="24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05" y="17"/>
                  </a:lnTo>
                  <a:lnTo>
                    <a:pt x="97" y="12"/>
                  </a:lnTo>
                  <a:lnTo>
                    <a:pt x="89" y="9"/>
                  </a:lnTo>
                  <a:lnTo>
                    <a:pt x="80" y="6"/>
                  </a:lnTo>
                  <a:lnTo>
                    <a:pt x="62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5" y="2"/>
                  </a:lnTo>
                  <a:lnTo>
                    <a:pt x="18" y="5"/>
                  </a:lnTo>
                  <a:lnTo>
                    <a:pt x="11" y="9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3" y="33"/>
                  </a:lnTo>
                  <a:lnTo>
                    <a:pt x="7" y="36"/>
                  </a:lnTo>
                  <a:lnTo>
                    <a:pt x="14" y="39"/>
                  </a:lnTo>
                  <a:lnTo>
                    <a:pt x="24" y="42"/>
                  </a:lnTo>
                  <a:lnTo>
                    <a:pt x="34" y="43"/>
                  </a:lnTo>
                  <a:lnTo>
                    <a:pt x="46" y="43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57" y="54"/>
                  </a:lnTo>
                  <a:lnTo>
                    <a:pt x="49" y="67"/>
                  </a:lnTo>
                  <a:lnTo>
                    <a:pt x="49" y="67"/>
                  </a:lnTo>
                  <a:lnTo>
                    <a:pt x="48" y="71"/>
                  </a:lnTo>
                  <a:lnTo>
                    <a:pt x="49" y="73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9" y="78"/>
                  </a:lnTo>
                  <a:lnTo>
                    <a:pt x="68" y="81"/>
                  </a:lnTo>
                  <a:lnTo>
                    <a:pt x="72" y="81"/>
                  </a:lnTo>
                  <a:lnTo>
                    <a:pt x="76" y="81"/>
                  </a:lnTo>
                  <a:lnTo>
                    <a:pt x="80" y="80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9" y="73"/>
                  </a:lnTo>
                  <a:lnTo>
                    <a:pt x="92" y="69"/>
                  </a:lnTo>
                  <a:lnTo>
                    <a:pt x="98" y="59"/>
                  </a:lnTo>
                  <a:lnTo>
                    <a:pt x="105" y="50"/>
                  </a:lnTo>
                  <a:lnTo>
                    <a:pt x="108" y="47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107" y="36"/>
                  </a:lnTo>
                  <a:lnTo>
                    <a:pt x="107" y="36"/>
                  </a:lnTo>
                  <a:lnTo>
                    <a:pt x="101" y="39"/>
                  </a:lnTo>
                  <a:lnTo>
                    <a:pt x="96" y="47"/>
                  </a:lnTo>
                  <a:lnTo>
                    <a:pt x="86" y="60"/>
                  </a:lnTo>
                  <a:lnTo>
                    <a:pt x="81" y="66"/>
                  </a:lnTo>
                  <a:lnTo>
                    <a:pt x="75" y="70"/>
                  </a:lnTo>
                  <a:lnTo>
                    <a:pt x="73" y="71"/>
                  </a:lnTo>
                  <a:lnTo>
                    <a:pt x="69" y="71"/>
                  </a:lnTo>
                  <a:lnTo>
                    <a:pt x="64" y="70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70" y="51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4" y="33"/>
                  </a:lnTo>
                  <a:lnTo>
                    <a:pt x="83" y="31"/>
                  </a:lnTo>
                  <a:lnTo>
                    <a:pt x="79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8" y="31"/>
                  </a:lnTo>
                  <a:lnTo>
                    <a:pt x="59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14" y="27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4" y="18"/>
                  </a:lnTo>
                  <a:lnTo>
                    <a:pt x="19" y="15"/>
                  </a:lnTo>
                  <a:lnTo>
                    <a:pt x="25" y="12"/>
                  </a:lnTo>
                  <a:lnTo>
                    <a:pt x="31" y="11"/>
                  </a:lnTo>
                  <a:lnTo>
                    <a:pt x="45" y="10"/>
                  </a:lnTo>
                  <a:lnTo>
                    <a:pt x="56" y="10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40"/>
            <p:cNvSpPr/>
            <p:nvPr/>
          </p:nvSpPr>
          <p:spPr bwMode="auto">
            <a:xfrm>
              <a:off x="5489576" y="1689100"/>
              <a:ext cx="77788" cy="42863"/>
            </a:xfrm>
            <a:custGeom>
              <a:avLst/>
              <a:gdLst>
                <a:gd name="T0" fmla="*/ 42 w 49"/>
                <a:gd name="T1" fmla="*/ 12 h 27"/>
                <a:gd name="T2" fmla="*/ 42 w 49"/>
                <a:gd name="T3" fmla="*/ 12 h 27"/>
                <a:gd name="T4" fmla="*/ 37 w 49"/>
                <a:gd name="T5" fmla="*/ 15 h 27"/>
                <a:gd name="T6" fmla="*/ 32 w 49"/>
                <a:gd name="T7" fmla="*/ 18 h 27"/>
                <a:gd name="T8" fmla="*/ 27 w 49"/>
                <a:gd name="T9" fmla="*/ 18 h 27"/>
                <a:gd name="T10" fmla="*/ 24 w 49"/>
                <a:gd name="T11" fmla="*/ 18 h 27"/>
                <a:gd name="T12" fmla="*/ 19 w 49"/>
                <a:gd name="T13" fmla="*/ 15 h 27"/>
                <a:gd name="T14" fmla="*/ 15 w 49"/>
                <a:gd name="T15" fmla="*/ 13 h 27"/>
                <a:gd name="T16" fmla="*/ 13 w 49"/>
                <a:gd name="T17" fmla="*/ 8 h 27"/>
                <a:gd name="T18" fmla="*/ 10 w 49"/>
                <a:gd name="T19" fmla="*/ 3 h 27"/>
                <a:gd name="T20" fmla="*/ 10 w 49"/>
                <a:gd name="T21" fmla="*/ 3 h 27"/>
                <a:gd name="T22" fmla="*/ 9 w 49"/>
                <a:gd name="T23" fmla="*/ 2 h 27"/>
                <a:gd name="T24" fmla="*/ 8 w 49"/>
                <a:gd name="T25" fmla="*/ 0 h 27"/>
                <a:gd name="T26" fmla="*/ 4 w 49"/>
                <a:gd name="T27" fmla="*/ 0 h 27"/>
                <a:gd name="T28" fmla="*/ 1 w 49"/>
                <a:gd name="T29" fmla="*/ 3 h 27"/>
                <a:gd name="T30" fmla="*/ 0 w 49"/>
                <a:gd name="T31" fmla="*/ 5 h 27"/>
                <a:gd name="T32" fmla="*/ 1 w 49"/>
                <a:gd name="T33" fmla="*/ 8 h 27"/>
                <a:gd name="T34" fmla="*/ 1 w 49"/>
                <a:gd name="T35" fmla="*/ 8 h 27"/>
                <a:gd name="T36" fmla="*/ 5 w 49"/>
                <a:gd name="T37" fmla="*/ 15 h 27"/>
                <a:gd name="T38" fmla="*/ 9 w 49"/>
                <a:gd name="T39" fmla="*/ 20 h 27"/>
                <a:gd name="T40" fmla="*/ 15 w 49"/>
                <a:gd name="T41" fmla="*/ 25 h 27"/>
                <a:gd name="T42" fmla="*/ 21 w 49"/>
                <a:gd name="T43" fmla="*/ 27 h 27"/>
                <a:gd name="T44" fmla="*/ 28 w 49"/>
                <a:gd name="T45" fmla="*/ 27 h 27"/>
                <a:gd name="T46" fmla="*/ 35 w 49"/>
                <a:gd name="T47" fmla="*/ 27 h 27"/>
                <a:gd name="T48" fmla="*/ 42 w 49"/>
                <a:gd name="T49" fmla="*/ 24 h 27"/>
                <a:gd name="T50" fmla="*/ 48 w 49"/>
                <a:gd name="T51" fmla="*/ 19 h 27"/>
                <a:gd name="T52" fmla="*/ 48 w 49"/>
                <a:gd name="T53" fmla="*/ 19 h 27"/>
                <a:gd name="T54" fmla="*/ 49 w 49"/>
                <a:gd name="T55" fmla="*/ 18 h 27"/>
                <a:gd name="T56" fmla="*/ 49 w 49"/>
                <a:gd name="T57" fmla="*/ 15 h 27"/>
                <a:gd name="T58" fmla="*/ 48 w 49"/>
                <a:gd name="T59" fmla="*/ 12 h 27"/>
                <a:gd name="T60" fmla="*/ 46 w 49"/>
                <a:gd name="T61" fmla="*/ 10 h 27"/>
                <a:gd name="T62" fmla="*/ 43 w 49"/>
                <a:gd name="T63" fmla="*/ 10 h 27"/>
                <a:gd name="T64" fmla="*/ 42 w 49"/>
                <a:gd name="T65" fmla="*/ 12 h 27"/>
                <a:gd name="T66" fmla="*/ 42 w 49"/>
                <a:gd name="T6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27">
                  <a:moveTo>
                    <a:pt x="42" y="12"/>
                  </a:moveTo>
                  <a:lnTo>
                    <a:pt x="42" y="12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27" y="18"/>
                  </a:lnTo>
                  <a:lnTo>
                    <a:pt x="24" y="18"/>
                  </a:lnTo>
                  <a:lnTo>
                    <a:pt x="19" y="15"/>
                  </a:lnTo>
                  <a:lnTo>
                    <a:pt x="15" y="13"/>
                  </a:lnTo>
                  <a:lnTo>
                    <a:pt x="13" y="8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5" y="15"/>
                  </a:lnTo>
                  <a:lnTo>
                    <a:pt x="9" y="20"/>
                  </a:lnTo>
                  <a:lnTo>
                    <a:pt x="15" y="25"/>
                  </a:lnTo>
                  <a:lnTo>
                    <a:pt x="21" y="27"/>
                  </a:lnTo>
                  <a:lnTo>
                    <a:pt x="28" y="27"/>
                  </a:lnTo>
                  <a:lnTo>
                    <a:pt x="35" y="27"/>
                  </a:lnTo>
                  <a:lnTo>
                    <a:pt x="42" y="2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9" y="18"/>
                  </a:lnTo>
                  <a:lnTo>
                    <a:pt x="49" y="15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41"/>
            <p:cNvSpPr/>
            <p:nvPr/>
          </p:nvSpPr>
          <p:spPr bwMode="auto">
            <a:xfrm>
              <a:off x="5622926" y="1720850"/>
              <a:ext cx="84138" cy="52388"/>
            </a:xfrm>
            <a:custGeom>
              <a:avLst/>
              <a:gdLst>
                <a:gd name="T0" fmla="*/ 45 w 53"/>
                <a:gd name="T1" fmla="*/ 17 h 33"/>
                <a:gd name="T2" fmla="*/ 45 w 53"/>
                <a:gd name="T3" fmla="*/ 17 h 33"/>
                <a:gd name="T4" fmla="*/ 40 w 53"/>
                <a:gd name="T5" fmla="*/ 21 h 33"/>
                <a:gd name="T6" fmla="*/ 35 w 53"/>
                <a:gd name="T7" fmla="*/ 22 h 33"/>
                <a:gd name="T8" fmla="*/ 29 w 53"/>
                <a:gd name="T9" fmla="*/ 23 h 33"/>
                <a:gd name="T10" fmla="*/ 23 w 53"/>
                <a:gd name="T11" fmla="*/ 22 h 33"/>
                <a:gd name="T12" fmla="*/ 23 w 53"/>
                <a:gd name="T13" fmla="*/ 22 h 33"/>
                <a:gd name="T14" fmla="*/ 18 w 53"/>
                <a:gd name="T15" fmla="*/ 18 h 33"/>
                <a:gd name="T16" fmla="*/ 14 w 53"/>
                <a:gd name="T17" fmla="*/ 14 h 33"/>
                <a:gd name="T18" fmla="*/ 12 w 53"/>
                <a:gd name="T19" fmla="*/ 9 h 33"/>
                <a:gd name="T20" fmla="*/ 9 w 53"/>
                <a:gd name="T21" fmla="*/ 4 h 33"/>
                <a:gd name="T22" fmla="*/ 9 w 53"/>
                <a:gd name="T23" fmla="*/ 4 h 33"/>
                <a:gd name="T24" fmla="*/ 9 w 53"/>
                <a:gd name="T25" fmla="*/ 1 h 33"/>
                <a:gd name="T26" fmla="*/ 7 w 53"/>
                <a:gd name="T27" fmla="*/ 0 h 33"/>
                <a:gd name="T28" fmla="*/ 3 w 53"/>
                <a:gd name="T29" fmla="*/ 0 h 33"/>
                <a:gd name="T30" fmla="*/ 1 w 53"/>
                <a:gd name="T31" fmla="*/ 1 h 33"/>
                <a:gd name="T32" fmla="*/ 0 w 53"/>
                <a:gd name="T33" fmla="*/ 3 h 33"/>
                <a:gd name="T34" fmla="*/ 1 w 53"/>
                <a:gd name="T35" fmla="*/ 5 h 33"/>
                <a:gd name="T36" fmla="*/ 1 w 53"/>
                <a:gd name="T37" fmla="*/ 5 h 33"/>
                <a:gd name="T38" fmla="*/ 3 w 53"/>
                <a:gd name="T39" fmla="*/ 12 h 33"/>
                <a:gd name="T40" fmla="*/ 7 w 53"/>
                <a:gd name="T41" fmla="*/ 20 h 33"/>
                <a:gd name="T42" fmla="*/ 13 w 53"/>
                <a:gd name="T43" fmla="*/ 27 h 33"/>
                <a:gd name="T44" fmla="*/ 20 w 53"/>
                <a:gd name="T45" fmla="*/ 31 h 33"/>
                <a:gd name="T46" fmla="*/ 20 w 53"/>
                <a:gd name="T47" fmla="*/ 31 h 33"/>
                <a:gd name="T48" fmla="*/ 24 w 53"/>
                <a:gd name="T49" fmla="*/ 32 h 33"/>
                <a:gd name="T50" fmla="*/ 29 w 53"/>
                <a:gd name="T51" fmla="*/ 33 h 33"/>
                <a:gd name="T52" fmla="*/ 36 w 53"/>
                <a:gd name="T53" fmla="*/ 32 h 33"/>
                <a:gd name="T54" fmla="*/ 44 w 53"/>
                <a:gd name="T55" fmla="*/ 29 h 33"/>
                <a:gd name="T56" fmla="*/ 51 w 53"/>
                <a:gd name="T57" fmla="*/ 25 h 33"/>
                <a:gd name="T58" fmla="*/ 51 w 53"/>
                <a:gd name="T59" fmla="*/ 25 h 33"/>
                <a:gd name="T60" fmla="*/ 52 w 53"/>
                <a:gd name="T61" fmla="*/ 23 h 33"/>
                <a:gd name="T62" fmla="*/ 53 w 53"/>
                <a:gd name="T63" fmla="*/ 21 h 33"/>
                <a:gd name="T64" fmla="*/ 52 w 53"/>
                <a:gd name="T65" fmla="*/ 17 h 33"/>
                <a:gd name="T66" fmla="*/ 49 w 53"/>
                <a:gd name="T67" fmla="*/ 16 h 33"/>
                <a:gd name="T68" fmla="*/ 47 w 53"/>
                <a:gd name="T69" fmla="*/ 16 h 33"/>
                <a:gd name="T70" fmla="*/ 45 w 53"/>
                <a:gd name="T71" fmla="*/ 17 h 33"/>
                <a:gd name="T72" fmla="*/ 45 w 53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3">
                  <a:moveTo>
                    <a:pt x="45" y="17"/>
                  </a:moveTo>
                  <a:lnTo>
                    <a:pt x="45" y="17"/>
                  </a:lnTo>
                  <a:lnTo>
                    <a:pt x="40" y="21"/>
                  </a:lnTo>
                  <a:lnTo>
                    <a:pt x="35" y="22"/>
                  </a:lnTo>
                  <a:lnTo>
                    <a:pt x="29" y="23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12" y="9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12"/>
                  </a:lnTo>
                  <a:lnTo>
                    <a:pt x="7" y="20"/>
                  </a:lnTo>
                  <a:lnTo>
                    <a:pt x="13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9" y="33"/>
                  </a:lnTo>
                  <a:lnTo>
                    <a:pt x="36" y="32"/>
                  </a:lnTo>
                  <a:lnTo>
                    <a:pt x="44" y="29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52" y="23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7" y="16"/>
                  </a:lnTo>
                  <a:lnTo>
                    <a:pt x="45" y="17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42"/>
            <p:cNvSpPr>
              <a:spLocks noEditPoints="1"/>
            </p:cNvSpPr>
            <p:nvPr/>
          </p:nvSpPr>
          <p:spPr bwMode="auto">
            <a:xfrm>
              <a:off x="5519738" y="1757363"/>
              <a:ext cx="79375" cy="57150"/>
            </a:xfrm>
            <a:custGeom>
              <a:avLst/>
              <a:gdLst>
                <a:gd name="T0" fmla="*/ 41 w 50"/>
                <a:gd name="T1" fmla="*/ 5 h 36"/>
                <a:gd name="T2" fmla="*/ 41 w 50"/>
                <a:gd name="T3" fmla="*/ 5 h 36"/>
                <a:gd name="T4" fmla="*/ 41 w 50"/>
                <a:gd name="T5" fmla="*/ 3 h 36"/>
                <a:gd name="T6" fmla="*/ 40 w 50"/>
                <a:gd name="T7" fmla="*/ 2 h 36"/>
                <a:gd name="T8" fmla="*/ 39 w 50"/>
                <a:gd name="T9" fmla="*/ 0 h 36"/>
                <a:gd name="T10" fmla="*/ 36 w 50"/>
                <a:gd name="T11" fmla="*/ 0 h 36"/>
                <a:gd name="T12" fmla="*/ 36 w 50"/>
                <a:gd name="T13" fmla="*/ 0 h 36"/>
                <a:gd name="T14" fmla="*/ 27 w 50"/>
                <a:gd name="T15" fmla="*/ 3 h 36"/>
                <a:gd name="T16" fmla="*/ 18 w 50"/>
                <a:gd name="T17" fmla="*/ 5 h 36"/>
                <a:gd name="T18" fmla="*/ 9 w 50"/>
                <a:gd name="T19" fmla="*/ 10 h 36"/>
                <a:gd name="T20" fmla="*/ 2 w 50"/>
                <a:gd name="T21" fmla="*/ 15 h 36"/>
                <a:gd name="T22" fmla="*/ 2 w 50"/>
                <a:gd name="T23" fmla="*/ 15 h 36"/>
                <a:gd name="T24" fmla="*/ 0 w 50"/>
                <a:gd name="T25" fmla="*/ 18 h 36"/>
                <a:gd name="T26" fmla="*/ 1 w 50"/>
                <a:gd name="T27" fmla="*/ 20 h 36"/>
                <a:gd name="T28" fmla="*/ 2 w 50"/>
                <a:gd name="T29" fmla="*/ 22 h 36"/>
                <a:gd name="T30" fmla="*/ 5 w 50"/>
                <a:gd name="T31" fmla="*/ 24 h 36"/>
                <a:gd name="T32" fmla="*/ 5 w 50"/>
                <a:gd name="T33" fmla="*/ 24 h 36"/>
                <a:gd name="T34" fmla="*/ 24 w 50"/>
                <a:gd name="T35" fmla="*/ 29 h 36"/>
                <a:gd name="T36" fmla="*/ 34 w 50"/>
                <a:gd name="T37" fmla="*/ 31 h 36"/>
                <a:gd name="T38" fmla="*/ 43 w 50"/>
                <a:gd name="T39" fmla="*/ 36 h 36"/>
                <a:gd name="T40" fmla="*/ 43 w 50"/>
                <a:gd name="T41" fmla="*/ 36 h 36"/>
                <a:gd name="T42" fmla="*/ 46 w 50"/>
                <a:gd name="T43" fmla="*/ 36 h 36"/>
                <a:gd name="T44" fmla="*/ 47 w 50"/>
                <a:gd name="T45" fmla="*/ 35 h 36"/>
                <a:gd name="T46" fmla="*/ 49 w 50"/>
                <a:gd name="T47" fmla="*/ 32 h 36"/>
                <a:gd name="T48" fmla="*/ 50 w 50"/>
                <a:gd name="T49" fmla="*/ 30 h 36"/>
                <a:gd name="T50" fmla="*/ 50 w 50"/>
                <a:gd name="T51" fmla="*/ 30 h 36"/>
                <a:gd name="T52" fmla="*/ 49 w 50"/>
                <a:gd name="T53" fmla="*/ 19 h 36"/>
                <a:gd name="T54" fmla="*/ 50 w 50"/>
                <a:gd name="T55" fmla="*/ 9 h 36"/>
                <a:gd name="T56" fmla="*/ 50 w 50"/>
                <a:gd name="T57" fmla="*/ 9 h 36"/>
                <a:gd name="T58" fmla="*/ 50 w 50"/>
                <a:gd name="T59" fmla="*/ 5 h 36"/>
                <a:gd name="T60" fmla="*/ 47 w 50"/>
                <a:gd name="T61" fmla="*/ 4 h 36"/>
                <a:gd name="T62" fmla="*/ 45 w 50"/>
                <a:gd name="T63" fmla="*/ 4 h 36"/>
                <a:gd name="T64" fmla="*/ 41 w 50"/>
                <a:gd name="T65" fmla="*/ 5 h 36"/>
                <a:gd name="T66" fmla="*/ 41 w 50"/>
                <a:gd name="T67" fmla="*/ 5 h 36"/>
                <a:gd name="T68" fmla="*/ 40 w 50"/>
                <a:gd name="T69" fmla="*/ 9 h 36"/>
                <a:gd name="T70" fmla="*/ 40 w 50"/>
                <a:gd name="T71" fmla="*/ 9 h 36"/>
                <a:gd name="T72" fmla="*/ 39 w 50"/>
                <a:gd name="T73" fmla="*/ 24 h 36"/>
                <a:gd name="T74" fmla="*/ 39 w 50"/>
                <a:gd name="T75" fmla="*/ 24 h 36"/>
                <a:gd name="T76" fmla="*/ 29 w 50"/>
                <a:gd name="T77" fmla="*/ 20 h 36"/>
                <a:gd name="T78" fmla="*/ 18 w 50"/>
                <a:gd name="T79" fmla="*/ 16 h 36"/>
                <a:gd name="T80" fmla="*/ 18 w 50"/>
                <a:gd name="T81" fmla="*/ 16 h 36"/>
                <a:gd name="T82" fmla="*/ 28 w 50"/>
                <a:gd name="T83" fmla="*/ 13 h 36"/>
                <a:gd name="T84" fmla="*/ 38 w 50"/>
                <a:gd name="T85" fmla="*/ 10 h 36"/>
                <a:gd name="T86" fmla="*/ 38 w 50"/>
                <a:gd name="T87" fmla="*/ 10 h 36"/>
                <a:gd name="T88" fmla="*/ 40 w 50"/>
                <a:gd name="T89" fmla="*/ 9 h 36"/>
                <a:gd name="T90" fmla="*/ 40 w 50"/>
                <a:gd name="T9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6">
                  <a:moveTo>
                    <a:pt x="41" y="5"/>
                  </a:moveTo>
                  <a:lnTo>
                    <a:pt x="41" y="5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4" y="29"/>
                  </a:lnTo>
                  <a:lnTo>
                    <a:pt x="34" y="31"/>
                  </a:lnTo>
                  <a:lnTo>
                    <a:pt x="43" y="36"/>
                  </a:lnTo>
                  <a:lnTo>
                    <a:pt x="43" y="36"/>
                  </a:lnTo>
                  <a:lnTo>
                    <a:pt x="46" y="36"/>
                  </a:lnTo>
                  <a:lnTo>
                    <a:pt x="47" y="35"/>
                  </a:lnTo>
                  <a:lnTo>
                    <a:pt x="49" y="3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9" y="1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5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1" y="5"/>
                  </a:lnTo>
                  <a:lnTo>
                    <a:pt x="41" y="5"/>
                  </a:lnTo>
                  <a:close/>
                  <a:moveTo>
                    <a:pt x="40" y="9"/>
                  </a:moveTo>
                  <a:lnTo>
                    <a:pt x="40" y="9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9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8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43"/>
            <p:cNvSpPr>
              <a:spLocks noEditPoints="1"/>
            </p:cNvSpPr>
            <p:nvPr/>
          </p:nvSpPr>
          <p:spPr bwMode="auto">
            <a:xfrm>
              <a:off x="4892676" y="2144713"/>
              <a:ext cx="679450" cy="520700"/>
            </a:xfrm>
            <a:custGeom>
              <a:avLst/>
              <a:gdLst>
                <a:gd name="T0" fmla="*/ 376 w 428"/>
                <a:gd name="T1" fmla="*/ 77 h 328"/>
                <a:gd name="T2" fmla="*/ 314 w 428"/>
                <a:gd name="T3" fmla="*/ 23 h 328"/>
                <a:gd name="T4" fmla="*/ 282 w 428"/>
                <a:gd name="T5" fmla="*/ 3 h 328"/>
                <a:gd name="T6" fmla="*/ 270 w 428"/>
                <a:gd name="T7" fmla="*/ 6 h 328"/>
                <a:gd name="T8" fmla="*/ 194 w 428"/>
                <a:gd name="T9" fmla="*/ 63 h 328"/>
                <a:gd name="T10" fmla="*/ 190 w 428"/>
                <a:gd name="T11" fmla="*/ 105 h 328"/>
                <a:gd name="T12" fmla="*/ 206 w 428"/>
                <a:gd name="T13" fmla="*/ 119 h 328"/>
                <a:gd name="T14" fmla="*/ 230 w 428"/>
                <a:gd name="T15" fmla="*/ 199 h 328"/>
                <a:gd name="T16" fmla="*/ 223 w 428"/>
                <a:gd name="T17" fmla="*/ 208 h 328"/>
                <a:gd name="T18" fmla="*/ 136 w 428"/>
                <a:gd name="T19" fmla="*/ 252 h 328"/>
                <a:gd name="T20" fmla="*/ 61 w 428"/>
                <a:gd name="T21" fmla="*/ 192 h 328"/>
                <a:gd name="T22" fmla="*/ 50 w 428"/>
                <a:gd name="T23" fmla="*/ 156 h 328"/>
                <a:gd name="T24" fmla="*/ 36 w 428"/>
                <a:gd name="T25" fmla="*/ 135 h 328"/>
                <a:gd name="T26" fmla="*/ 106 w 428"/>
                <a:gd name="T27" fmla="*/ 102 h 328"/>
                <a:gd name="T28" fmla="*/ 183 w 428"/>
                <a:gd name="T29" fmla="*/ 101 h 328"/>
                <a:gd name="T30" fmla="*/ 139 w 428"/>
                <a:gd name="T31" fmla="*/ 87 h 328"/>
                <a:gd name="T32" fmla="*/ 39 w 428"/>
                <a:gd name="T33" fmla="*/ 120 h 328"/>
                <a:gd name="T34" fmla="*/ 37 w 428"/>
                <a:gd name="T35" fmla="*/ 162 h 328"/>
                <a:gd name="T36" fmla="*/ 4 w 428"/>
                <a:gd name="T37" fmla="*/ 172 h 328"/>
                <a:gd name="T38" fmla="*/ 15 w 428"/>
                <a:gd name="T39" fmla="*/ 217 h 328"/>
                <a:gd name="T40" fmla="*/ 80 w 428"/>
                <a:gd name="T41" fmla="*/ 314 h 328"/>
                <a:gd name="T42" fmla="*/ 115 w 428"/>
                <a:gd name="T43" fmla="*/ 328 h 328"/>
                <a:gd name="T44" fmla="*/ 207 w 428"/>
                <a:gd name="T45" fmla="*/ 265 h 328"/>
                <a:gd name="T46" fmla="*/ 245 w 428"/>
                <a:gd name="T47" fmla="*/ 272 h 328"/>
                <a:gd name="T48" fmla="*/ 273 w 428"/>
                <a:gd name="T49" fmla="*/ 234 h 328"/>
                <a:gd name="T50" fmla="*/ 317 w 428"/>
                <a:gd name="T51" fmla="*/ 212 h 328"/>
                <a:gd name="T52" fmla="*/ 409 w 428"/>
                <a:gd name="T53" fmla="*/ 195 h 328"/>
                <a:gd name="T54" fmla="*/ 428 w 428"/>
                <a:gd name="T55" fmla="*/ 175 h 328"/>
                <a:gd name="T56" fmla="*/ 196 w 428"/>
                <a:gd name="T57" fmla="*/ 91 h 328"/>
                <a:gd name="T58" fmla="*/ 228 w 428"/>
                <a:gd name="T59" fmla="*/ 38 h 328"/>
                <a:gd name="T60" fmla="*/ 272 w 428"/>
                <a:gd name="T61" fmla="*/ 18 h 328"/>
                <a:gd name="T62" fmla="*/ 289 w 428"/>
                <a:gd name="T63" fmla="*/ 36 h 328"/>
                <a:gd name="T64" fmla="*/ 314 w 428"/>
                <a:gd name="T65" fmla="*/ 65 h 328"/>
                <a:gd name="T66" fmla="*/ 369 w 428"/>
                <a:gd name="T67" fmla="*/ 145 h 328"/>
                <a:gd name="T68" fmla="*/ 354 w 428"/>
                <a:gd name="T69" fmla="*/ 177 h 328"/>
                <a:gd name="T70" fmla="*/ 240 w 428"/>
                <a:gd name="T71" fmla="*/ 195 h 328"/>
                <a:gd name="T72" fmla="*/ 212 w 428"/>
                <a:gd name="T73" fmla="*/ 112 h 328"/>
                <a:gd name="T74" fmla="*/ 417 w 428"/>
                <a:gd name="T75" fmla="*/ 179 h 328"/>
                <a:gd name="T76" fmla="*/ 355 w 428"/>
                <a:gd name="T77" fmla="*/ 199 h 328"/>
                <a:gd name="T78" fmla="*/ 277 w 428"/>
                <a:gd name="T79" fmla="*/ 216 h 328"/>
                <a:gd name="T80" fmla="*/ 261 w 428"/>
                <a:gd name="T81" fmla="*/ 243 h 328"/>
                <a:gd name="T82" fmla="*/ 223 w 428"/>
                <a:gd name="T83" fmla="*/ 265 h 328"/>
                <a:gd name="T84" fmla="*/ 208 w 428"/>
                <a:gd name="T85" fmla="*/ 251 h 328"/>
                <a:gd name="T86" fmla="*/ 129 w 428"/>
                <a:gd name="T87" fmla="*/ 312 h 328"/>
                <a:gd name="T88" fmla="*/ 94 w 428"/>
                <a:gd name="T89" fmla="*/ 314 h 328"/>
                <a:gd name="T90" fmla="*/ 61 w 428"/>
                <a:gd name="T91" fmla="*/ 265 h 328"/>
                <a:gd name="T92" fmla="*/ 12 w 428"/>
                <a:gd name="T93" fmla="*/ 184 h 328"/>
                <a:gd name="T94" fmla="*/ 41 w 428"/>
                <a:gd name="T95" fmla="*/ 169 h 328"/>
                <a:gd name="T96" fmla="*/ 97 w 428"/>
                <a:gd name="T97" fmla="*/ 287 h 328"/>
                <a:gd name="T98" fmla="*/ 166 w 428"/>
                <a:gd name="T99" fmla="*/ 245 h 328"/>
                <a:gd name="T100" fmla="*/ 239 w 428"/>
                <a:gd name="T101" fmla="*/ 217 h 328"/>
                <a:gd name="T102" fmla="*/ 243 w 428"/>
                <a:gd name="T103" fmla="*/ 205 h 328"/>
                <a:gd name="T104" fmla="*/ 335 w 428"/>
                <a:gd name="T105" fmla="*/ 191 h 328"/>
                <a:gd name="T106" fmla="*/ 382 w 428"/>
                <a:gd name="T107" fmla="*/ 156 h 328"/>
                <a:gd name="T108" fmla="*/ 342 w 428"/>
                <a:gd name="T109" fmla="*/ 86 h 328"/>
                <a:gd name="T110" fmla="*/ 317 w 428"/>
                <a:gd name="T111" fmla="*/ 34 h 328"/>
                <a:gd name="T112" fmla="*/ 375 w 428"/>
                <a:gd name="T113" fmla="*/ 92 h 328"/>
                <a:gd name="T114" fmla="*/ 415 w 428"/>
                <a:gd name="T115" fmla="*/ 1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328">
                  <a:moveTo>
                    <a:pt x="424" y="148"/>
                  </a:moveTo>
                  <a:lnTo>
                    <a:pt x="424" y="148"/>
                  </a:lnTo>
                  <a:lnTo>
                    <a:pt x="419" y="139"/>
                  </a:lnTo>
                  <a:lnTo>
                    <a:pt x="414" y="129"/>
                  </a:lnTo>
                  <a:lnTo>
                    <a:pt x="402" y="112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60" y="56"/>
                  </a:lnTo>
                  <a:lnTo>
                    <a:pt x="352" y="45"/>
                  </a:lnTo>
                  <a:lnTo>
                    <a:pt x="342" y="37"/>
                  </a:lnTo>
                  <a:lnTo>
                    <a:pt x="331" y="28"/>
                  </a:lnTo>
                  <a:lnTo>
                    <a:pt x="325" y="26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08" y="25"/>
                  </a:lnTo>
                  <a:lnTo>
                    <a:pt x="302" y="26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88" y="16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79" y="1"/>
                  </a:lnTo>
                  <a:lnTo>
                    <a:pt x="277" y="0"/>
                  </a:lnTo>
                  <a:lnTo>
                    <a:pt x="275" y="1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5" y="11"/>
                  </a:lnTo>
                  <a:lnTo>
                    <a:pt x="239" y="20"/>
                  </a:lnTo>
                  <a:lnTo>
                    <a:pt x="223" y="30"/>
                  </a:lnTo>
                  <a:lnTo>
                    <a:pt x="210" y="42"/>
                  </a:lnTo>
                  <a:lnTo>
                    <a:pt x="204" y="48"/>
                  </a:lnTo>
                  <a:lnTo>
                    <a:pt x="199" y="55"/>
                  </a:lnTo>
                  <a:lnTo>
                    <a:pt x="194" y="63"/>
                  </a:lnTo>
                  <a:lnTo>
                    <a:pt x="190" y="70"/>
                  </a:lnTo>
                  <a:lnTo>
                    <a:pt x="188" y="79"/>
                  </a:lnTo>
                  <a:lnTo>
                    <a:pt x="186" y="86"/>
                  </a:lnTo>
                  <a:lnTo>
                    <a:pt x="186" y="94"/>
                  </a:lnTo>
                  <a:lnTo>
                    <a:pt x="189" y="102"/>
                  </a:lnTo>
                  <a:lnTo>
                    <a:pt x="189" y="102"/>
                  </a:lnTo>
                  <a:lnTo>
                    <a:pt x="190" y="105"/>
                  </a:lnTo>
                  <a:lnTo>
                    <a:pt x="192" y="105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7" y="108"/>
                  </a:lnTo>
                  <a:lnTo>
                    <a:pt x="202" y="112"/>
                  </a:lnTo>
                  <a:lnTo>
                    <a:pt x="206" y="119"/>
                  </a:lnTo>
                  <a:lnTo>
                    <a:pt x="210" y="126"/>
                  </a:lnTo>
                  <a:lnTo>
                    <a:pt x="217" y="143"/>
                  </a:lnTo>
                  <a:lnTo>
                    <a:pt x="221" y="154"/>
                  </a:lnTo>
                  <a:lnTo>
                    <a:pt x="221" y="154"/>
                  </a:lnTo>
                  <a:lnTo>
                    <a:pt x="227" y="177"/>
                  </a:lnTo>
                  <a:lnTo>
                    <a:pt x="232" y="199"/>
                  </a:lnTo>
                  <a:lnTo>
                    <a:pt x="230" y="199"/>
                  </a:lnTo>
                  <a:lnTo>
                    <a:pt x="230" y="199"/>
                  </a:lnTo>
                  <a:lnTo>
                    <a:pt x="228" y="201"/>
                  </a:lnTo>
                  <a:lnTo>
                    <a:pt x="228" y="203"/>
                  </a:lnTo>
                  <a:lnTo>
                    <a:pt x="229" y="206"/>
                  </a:lnTo>
                  <a:lnTo>
                    <a:pt x="230" y="207"/>
                  </a:lnTo>
                  <a:lnTo>
                    <a:pt x="230" y="207"/>
                  </a:lnTo>
                  <a:lnTo>
                    <a:pt x="223" y="208"/>
                  </a:lnTo>
                  <a:lnTo>
                    <a:pt x="216" y="211"/>
                  </a:lnTo>
                  <a:lnTo>
                    <a:pt x="200" y="216"/>
                  </a:lnTo>
                  <a:lnTo>
                    <a:pt x="186" y="223"/>
                  </a:lnTo>
                  <a:lnTo>
                    <a:pt x="172" y="230"/>
                  </a:lnTo>
                  <a:lnTo>
                    <a:pt x="172" y="230"/>
                  </a:lnTo>
                  <a:lnTo>
                    <a:pt x="153" y="241"/>
                  </a:lnTo>
                  <a:lnTo>
                    <a:pt x="136" y="252"/>
                  </a:lnTo>
                  <a:lnTo>
                    <a:pt x="102" y="277"/>
                  </a:lnTo>
                  <a:lnTo>
                    <a:pt x="102" y="277"/>
                  </a:lnTo>
                  <a:lnTo>
                    <a:pt x="93" y="263"/>
                  </a:lnTo>
                  <a:lnTo>
                    <a:pt x="86" y="250"/>
                  </a:lnTo>
                  <a:lnTo>
                    <a:pt x="80" y="237"/>
                  </a:lnTo>
                  <a:lnTo>
                    <a:pt x="74" y="222"/>
                  </a:lnTo>
                  <a:lnTo>
                    <a:pt x="61" y="192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52" y="162"/>
                  </a:lnTo>
                  <a:lnTo>
                    <a:pt x="52" y="162"/>
                  </a:lnTo>
                  <a:lnTo>
                    <a:pt x="53" y="161"/>
                  </a:lnTo>
                  <a:lnTo>
                    <a:pt x="53" y="159"/>
                  </a:lnTo>
                  <a:lnTo>
                    <a:pt x="50" y="156"/>
                  </a:lnTo>
                  <a:lnTo>
                    <a:pt x="48" y="154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4" y="137"/>
                  </a:lnTo>
                  <a:lnTo>
                    <a:pt x="36" y="135"/>
                  </a:lnTo>
                  <a:lnTo>
                    <a:pt x="38" y="131"/>
                  </a:lnTo>
                  <a:lnTo>
                    <a:pt x="42" y="129"/>
                  </a:lnTo>
                  <a:lnTo>
                    <a:pt x="52" y="121"/>
                  </a:lnTo>
                  <a:lnTo>
                    <a:pt x="64" y="115"/>
                  </a:lnTo>
                  <a:lnTo>
                    <a:pt x="90" y="105"/>
                  </a:lnTo>
                  <a:lnTo>
                    <a:pt x="106" y="102"/>
                  </a:lnTo>
                  <a:lnTo>
                    <a:pt x="106" y="102"/>
                  </a:lnTo>
                  <a:lnTo>
                    <a:pt x="124" y="98"/>
                  </a:lnTo>
                  <a:lnTo>
                    <a:pt x="142" y="97"/>
                  </a:lnTo>
                  <a:lnTo>
                    <a:pt x="161" y="98"/>
                  </a:lnTo>
                  <a:lnTo>
                    <a:pt x="179" y="102"/>
                  </a:lnTo>
                  <a:lnTo>
                    <a:pt x="179" y="102"/>
                  </a:lnTo>
                  <a:lnTo>
                    <a:pt x="181" y="102"/>
                  </a:lnTo>
                  <a:lnTo>
                    <a:pt x="183" y="101"/>
                  </a:lnTo>
                  <a:lnTo>
                    <a:pt x="184" y="97"/>
                  </a:lnTo>
                  <a:lnTo>
                    <a:pt x="184" y="93"/>
                  </a:lnTo>
                  <a:lnTo>
                    <a:pt x="183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59" y="88"/>
                  </a:lnTo>
                  <a:lnTo>
                    <a:pt x="139" y="87"/>
                  </a:lnTo>
                  <a:lnTo>
                    <a:pt x="117" y="88"/>
                  </a:lnTo>
                  <a:lnTo>
                    <a:pt x="96" y="93"/>
                  </a:lnTo>
                  <a:lnTo>
                    <a:pt x="75" y="99"/>
                  </a:lnTo>
                  <a:lnTo>
                    <a:pt x="65" y="103"/>
                  </a:lnTo>
                  <a:lnTo>
                    <a:pt x="57" y="108"/>
                  </a:lnTo>
                  <a:lnTo>
                    <a:pt x="47" y="114"/>
                  </a:lnTo>
                  <a:lnTo>
                    <a:pt x="39" y="120"/>
                  </a:lnTo>
                  <a:lnTo>
                    <a:pt x="31" y="128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1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28" y="163"/>
                  </a:lnTo>
                  <a:lnTo>
                    <a:pt x="19" y="164"/>
                  </a:lnTo>
                  <a:lnTo>
                    <a:pt x="11" y="167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1" y="177"/>
                  </a:lnTo>
                  <a:lnTo>
                    <a:pt x="0" y="183"/>
                  </a:lnTo>
                  <a:lnTo>
                    <a:pt x="1" y="189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9" y="206"/>
                  </a:lnTo>
                  <a:lnTo>
                    <a:pt x="15" y="217"/>
                  </a:lnTo>
                  <a:lnTo>
                    <a:pt x="28" y="238"/>
                  </a:lnTo>
                  <a:lnTo>
                    <a:pt x="44" y="257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68" y="297"/>
                  </a:lnTo>
                  <a:lnTo>
                    <a:pt x="74" y="306"/>
                  </a:lnTo>
                  <a:lnTo>
                    <a:pt x="80" y="314"/>
                  </a:lnTo>
                  <a:lnTo>
                    <a:pt x="86" y="321"/>
                  </a:lnTo>
                  <a:lnTo>
                    <a:pt x="94" y="326"/>
                  </a:lnTo>
                  <a:lnTo>
                    <a:pt x="99" y="328"/>
                  </a:lnTo>
                  <a:lnTo>
                    <a:pt x="104" y="328"/>
                  </a:lnTo>
                  <a:lnTo>
                    <a:pt x="109" y="328"/>
                  </a:lnTo>
                  <a:lnTo>
                    <a:pt x="115" y="328"/>
                  </a:lnTo>
                  <a:lnTo>
                    <a:pt x="115" y="328"/>
                  </a:lnTo>
                  <a:lnTo>
                    <a:pt x="128" y="325"/>
                  </a:lnTo>
                  <a:lnTo>
                    <a:pt x="141" y="319"/>
                  </a:lnTo>
                  <a:lnTo>
                    <a:pt x="153" y="311"/>
                  </a:lnTo>
                  <a:lnTo>
                    <a:pt x="166" y="303"/>
                  </a:lnTo>
                  <a:lnTo>
                    <a:pt x="177" y="294"/>
                  </a:lnTo>
                  <a:lnTo>
                    <a:pt x="188" y="284"/>
                  </a:lnTo>
                  <a:lnTo>
                    <a:pt x="207" y="265"/>
                  </a:lnTo>
                  <a:lnTo>
                    <a:pt x="207" y="265"/>
                  </a:lnTo>
                  <a:lnTo>
                    <a:pt x="210" y="268"/>
                  </a:lnTo>
                  <a:lnTo>
                    <a:pt x="215" y="271"/>
                  </a:lnTo>
                  <a:lnTo>
                    <a:pt x="218" y="273"/>
                  </a:lnTo>
                  <a:lnTo>
                    <a:pt x="223" y="275"/>
                  </a:lnTo>
                  <a:lnTo>
                    <a:pt x="234" y="275"/>
                  </a:lnTo>
                  <a:lnTo>
                    <a:pt x="245" y="272"/>
                  </a:lnTo>
                  <a:lnTo>
                    <a:pt x="245" y="272"/>
                  </a:lnTo>
                  <a:lnTo>
                    <a:pt x="251" y="270"/>
                  </a:lnTo>
                  <a:lnTo>
                    <a:pt x="257" y="266"/>
                  </a:lnTo>
                  <a:lnTo>
                    <a:pt x="261" y="262"/>
                  </a:lnTo>
                  <a:lnTo>
                    <a:pt x="265" y="257"/>
                  </a:lnTo>
                  <a:lnTo>
                    <a:pt x="270" y="246"/>
                  </a:lnTo>
                  <a:lnTo>
                    <a:pt x="273" y="234"/>
                  </a:lnTo>
                  <a:lnTo>
                    <a:pt x="273" y="234"/>
                  </a:lnTo>
                  <a:lnTo>
                    <a:pt x="276" y="229"/>
                  </a:lnTo>
                  <a:lnTo>
                    <a:pt x="278" y="226"/>
                  </a:lnTo>
                  <a:lnTo>
                    <a:pt x="283" y="223"/>
                  </a:lnTo>
                  <a:lnTo>
                    <a:pt x="288" y="219"/>
                  </a:lnTo>
                  <a:lnTo>
                    <a:pt x="302" y="216"/>
                  </a:lnTo>
                  <a:lnTo>
                    <a:pt x="317" y="212"/>
                  </a:lnTo>
                  <a:lnTo>
                    <a:pt x="348" y="208"/>
                  </a:lnTo>
                  <a:lnTo>
                    <a:pt x="371" y="206"/>
                  </a:lnTo>
                  <a:lnTo>
                    <a:pt x="371" y="206"/>
                  </a:lnTo>
                  <a:lnTo>
                    <a:pt x="380" y="205"/>
                  </a:lnTo>
                  <a:lnTo>
                    <a:pt x="390" y="201"/>
                  </a:lnTo>
                  <a:lnTo>
                    <a:pt x="409" y="195"/>
                  </a:lnTo>
                  <a:lnTo>
                    <a:pt x="409" y="195"/>
                  </a:lnTo>
                  <a:lnTo>
                    <a:pt x="417" y="192"/>
                  </a:lnTo>
                  <a:lnTo>
                    <a:pt x="420" y="191"/>
                  </a:lnTo>
                  <a:lnTo>
                    <a:pt x="423" y="189"/>
                  </a:lnTo>
                  <a:lnTo>
                    <a:pt x="423" y="189"/>
                  </a:lnTo>
                  <a:lnTo>
                    <a:pt x="426" y="185"/>
                  </a:lnTo>
                  <a:lnTo>
                    <a:pt x="428" y="180"/>
                  </a:lnTo>
                  <a:lnTo>
                    <a:pt x="428" y="175"/>
                  </a:lnTo>
                  <a:lnTo>
                    <a:pt x="428" y="169"/>
                  </a:lnTo>
                  <a:lnTo>
                    <a:pt x="426" y="157"/>
                  </a:lnTo>
                  <a:lnTo>
                    <a:pt x="424" y="148"/>
                  </a:lnTo>
                  <a:lnTo>
                    <a:pt x="424" y="148"/>
                  </a:lnTo>
                  <a:close/>
                  <a:moveTo>
                    <a:pt x="197" y="97"/>
                  </a:moveTo>
                  <a:lnTo>
                    <a:pt x="197" y="97"/>
                  </a:lnTo>
                  <a:lnTo>
                    <a:pt x="196" y="91"/>
                  </a:lnTo>
                  <a:lnTo>
                    <a:pt x="196" y="83"/>
                  </a:lnTo>
                  <a:lnTo>
                    <a:pt x="199" y="77"/>
                  </a:lnTo>
                  <a:lnTo>
                    <a:pt x="200" y="71"/>
                  </a:lnTo>
                  <a:lnTo>
                    <a:pt x="204" y="65"/>
                  </a:lnTo>
                  <a:lnTo>
                    <a:pt x="207" y="59"/>
                  </a:lnTo>
                  <a:lnTo>
                    <a:pt x="217" y="48"/>
                  </a:lnTo>
                  <a:lnTo>
                    <a:pt x="228" y="38"/>
                  </a:lnTo>
                  <a:lnTo>
                    <a:pt x="240" y="30"/>
                  </a:lnTo>
                  <a:lnTo>
                    <a:pt x="254" y="23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18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275" y="16"/>
                  </a:lnTo>
                  <a:lnTo>
                    <a:pt x="275" y="16"/>
                  </a:lnTo>
                  <a:lnTo>
                    <a:pt x="276" y="16"/>
                  </a:lnTo>
                  <a:lnTo>
                    <a:pt x="276" y="16"/>
                  </a:lnTo>
                  <a:lnTo>
                    <a:pt x="282" y="26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2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28" y="85"/>
                  </a:lnTo>
                  <a:lnTo>
                    <a:pt x="344" y="103"/>
                  </a:lnTo>
                  <a:lnTo>
                    <a:pt x="358" y="123"/>
                  </a:lnTo>
                  <a:lnTo>
                    <a:pt x="364" y="134"/>
                  </a:lnTo>
                  <a:lnTo>
                    <a:pt x="369" y="145"/>
                  </a:lnTo>
                  <a:lnTo>
                    <a:pt x="369" y="145"/>
                  </a:lnTo>
                  <a:lnTo>
                    <a:pt x="371" y="151"/>
                  </a:lnTo>
                  <a:lnTo>
                    <a:pt x="371" y="156"/>
                  </a:lnTo>
                  <a:lnTo>
                    <a:pt x="371" y="161"/>
                  </a:lnTo>
                  <a:lnTo>
                    <a:pt x="369" y="164"/>
                  </a:lnTo>
                  <a:lnTo>
                    <a:pt x="366" y="168"/>
                  </a:lnTo>
                  <a:lnTo>
                    <a:pt x="363" y="172"/>
                  </a:lnTo>
                  <a:lnTo>
                    <a:pt x="354" y="177"/>
                  </a:lnTo>
                  <a:lnTo>
                    <a:pt x="343" y="180"/>
                  </a:lnTo>
                  <a:lnTo>
                    <a:pt x="331" y="183"/>
                  </a:lnTo>
                  <a:lnTo>
                    <a:pt x="311" y="185"/>
                  </a:lnTo>
                  <a:lnTo>
                    <a:pt x="311" y="185"/>
                  </a:lnTo>
                  <a:lnTo>
                    <a:pt x="276" y="189"/>
                  </a:lnTo>
                  <a:lnTo>
                    <a:pt x="257" y="191"/>
                  </a:lnTo>
                  <a:lnTo>
                    <a:pt x="240" y="195"/>
                  </a:lnTo>
                  <a:lnTo>
                    <a:pt x="240" y="195"/>
                  </a:lnTo>
                  <a:lnTo>
                    <a:pt x="233" y="162"/>
                  </a:lnTo>
                  <a:lnTo>
                    <a:pt x="228" y="146"/>
                  </a:lnTo>
                  <a:lnTo>
                    <a:pt x="222" y="130"/>
                  </a:lnTo>
                  <a:lnTo>
                    <a:pt x="222" y="130"/>
                  </a:lnTo>
                  <a:lnTo>
                    <a:pt x="218" y="121"/>
                  </a:lnTo>
                  <a:lnTo>
                    <a:pt x="212" y="112"/>
                  </a:lnTo>
                  <a:lnTo>
                    <a:pt x="205" y="102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7" y="97"/>
                  </a:lnTo>
                  <a:close/>
                  <a:moveTo>
                    <a:pt x="418" y="173"/>
                  </a:moveTo>
                  <a:lnTo>
                    <a:pt x="418" y="173"/>
                  </a:lnTo>
                  <a:lnTo>
                    <a:pt x="417" y="179"/>
                  </a:lnTo>
                  <a:lnTo>
                    <a:pt x="413" y="183"/>
                  </a:lnTo>
                  <a:lnTo>
                    <a:pt x="409" y="185"/>
                  </a:lnTo>
                  <a:lnTo>
                    <a:pt x="403" y="186"/>
                  </a:lnTo>
                  <a:lnTo>
                    <a:pt x="403" y="186"/>
                  </a:lnTo>
                  <a:lnTo>
                    <a:pt x="380" y="194"/>
                  </a:lnTo>
                  <a:lnTo>
                    <a:pt x="368" y="196"/>
                  </a:lnTo>
                  <a:lnTo>
                    <a:pt x="355" y="199"/>
                  </a:lnTo>
                  <a:lnTo>
                    <a:pt x="355" y="199"/>
                  </a:lnTo>
                  <a:lnTo>
                    <a:pt x="324" y="203"/>
                  </a:lnTo>
                  <a:lnTo>
                    <a:pt x="308" y="206"/>
                  </a:lnTo>
                  <a:lnTo>
                    <a:pt x="293" y="210"/>
                  </a:lnTo>
                  <a:lnTo>
                    <a:pt x="293" y="210"/>
                  </a:lnTo>
                  <a:lnTo>
                    <a:pt x="286" y="212"/>
                  </a:lnTo>
                  <a:lnTo>
                    <a:pt x="277" y="216"/>
                  </a:lnTo>
                  <a:lnTo>
                    <a:pt x="270" y="221"/>
                  </a:lnTo>
                  <a:lnTo>
                    <a:pt x="267" y="224"/>
                  </a:lnTo>
                  <a:lnTo>
                    <a:pt x="266" y="227"/>
                  </a:lnTo>
                  <a:lnTo>
                    <a:pt x="266" y="227"/>
                  </a:lnTo>
                  <a:lnTo>
                    <a:pt x="262" y="235"/>
                  </a:lnTo>
                  <a:lnTo>
                    <a:pt x="261" y="243"/>
                  </a:lnTo>
                  <a:lnTo>
                    <a:pt x="261" y="243"/>
                  </a:lnTo>
                  <a:lnTo>
                    <a:pt x="257" y="249"/>
                  </a:lnTo>
                  <a:lnTo>
                    <a:pt x="253" y="255"/>
                  </a:lnTo>
                  <a:lnTo>
                    <a:pt x="246" y="261"/>
                  </a:lnTo>
                  <a:lnTo>
                    <a:pt x="239" y="265"/>
                  </a:lnTo>
                  <a:lnTo>
                    <a:pt x="230" y="266"/>
                  </a:lnTo>
                  <a:lnTo>
                    <a:pt x="227" y="266"/>
                  </a:lnTo>
                  <a:lnTo>
                    <a:pt x="223" y="265"/>
                  </a:lnTo>
                  <a:lnTo>
                    <a:pt x="219" y="263"/>
                  </a:lnTo>
                  <a:lnTo>
                    <a:pt x="217" y="261"/>
                  </a:lnTo>
                  <a:lnTo>
                    <a:pt x="215" y="257"/>
                  </a:lnTo>
                  <a:lnTo>
                    <a:pt x="212" y="254"/>
                  </a:lnTo>
                  <a:lnTo>
                    <a:pt x="212" y="254"/>
                  </a:lnTo>
                  <a:lnTo>
                    <a:pt x="211" y="251"/>
                  </a:lnTo>
                  <a:lnTo>
                    <a:pt x="208" y="251"/>
                  </a:lnTo>
                  <a:lnTo>
                    <a:pt x="207" y="251"/>
                  </a:lnTo>
                  <a:lnTo>
                    <a:pt x="205" y="252"/>
                  </a:lnTo>
                  <a:lnTo>
                    <a:pt x="205" y="252"/>
                  </a:lnTo>
                  <a:lnTo>
                    <a:pt x="188" y="270"/>
                  </a:lnTo>
                  <a:lnTo>
                    <a:pt x="169" y="286"/>
                  </a:lnTo>
                  <a:lnTo>
                    <a:pt x="150" y="300"/>
                  </a:lnTo>
                  <a:lnTo>
                    <a:pt x="129" y="312"/>
                  </a:lnTo>
                  <a:lnTo>
                    <a:pt x="129" y="312"/>
                  </a:lnTo>
                  <a:lnTo>
                    <a:pt x="121" y="315"/>
                  </a:lnTo>
                  <a:lnTo>
                    <a:pt x="114" y="317"/>
                  </a:lnTo>
                  <a:lnTo>
                    <a:pt x="108" y="317"/>
                  </a:lnTo>
                  <a:lnTo>
                    <a:pt x="103" y="317"/>
                  </a:lnTo>
                  <a:lnTo>
                    <a:pt x="98" y="316"/>
                  </a:lnTo>
                  <a:lnTo>
                    <a:pt x="94" y="314"/>
                  </a:lnTo>
                  <a:lnTo>
                    <a:pt x="90" y="310"/>
                  </a:lnTo>
                  <a:lnTo>
                    <a:pt x="86" y="306"/>
                  </a:lnTo>
                  <a:lnTo>
                    <a:pt x="80" y="298"/>
                  </a:lnTo>
                  <a:lnTo>
                    <a:pt x="74" y="287"/>
                  </a:lnTo>
                  <a:lnTo>
                    <a:pt x="68" y="276"/>
                  </a:lnTo>
                  <a:lnTo>
                    <a:pt x="61" y="265"/>
                  </a:lnTo>
                  <a:lnTo>
                    <a:pt x="61" y="265"/>
                  </a:lnTo>
                  <a:lnTo>
                    <a:pt x="39" y="234"/>
                  </a:lnTo>
                  <a:lnTo>
                    <a:pt x="28" y="218"/>
                  </a:lnTo>
                  <a:lnTo>
                    <a:pt x="19" y="202"/>
                  </a:lnTo>
                  <a:lnTo>
                    <a:pt x="19" y="202"/>
                  </a:lnTo>
                  <a:lnTo>
                    <a:pt x="14" y="191"/>
                  </a:lnTo>
                  <a:lnTo>
                    <a:pt x="12" y="188"/>
                  </a:lnTo>
                  <a:lnTo>
                    <a:pt x="12" y="184"/>
                  </a:lnTo>
                  <a:lnTo>
                    <a:pt x="14" y="180"/>
                  </a:lnTo>
                  <a:lnTo>
                    <a:pt x="16" y="178"/>
                  </a:lnTo>
                  <a:lnTo>
                    <a:pt x="21" y="175"/>
                  </a:lnTo>
                  <a:lnTo>
                    <a:pt x="27" y="173"/>
                  </a:lnTo>
                  <a:lnTo>
                    <a:pt x="27" y="173"/>
                  </a:lnTo>
                  <a:lnTo>
                    <a:pt x="34" y="172"/>
                  </a:lnTo>
                  <a:lnTo>
                    <a:pt x="41" y="169"/>
                  </a:lnTo>
                  <a:lnTo>
                    <a:pt x="41" y="169"/>
                  </a:lnTo>
                  <a:lnTo>
                    <a:pt x="54" y="200"/>
                  </a:lnTo>
                  <a:lnTo>
                    <a:pt x="66" y="230"/>
                  </a:lnTo>
                  <a:lnTo>
                    <a:pt x="72" y="245"/>
                  </a:lnTo>
                  <a:lnTo>
                    <a:pt x="80" y="260"/>
                  </a:lnTo>
                  <a:lnTo>
                    <a:pt x="88" y="273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9" y="288"/>
                  </a:lnTo>
                  <a:lnTo>
                    <a:pt x="101" y="288"/>
                  </a:lnTo>
                  <a:lnTo>
                    <a:pt x="104" y="287"/>
                  </a:lnTo>
                  <a:lnTo>
                    <a:pt x="104" y="287"/>
                  </a:lnTo>
                  <a:lnTo>
                    <a:pt x="134" y="266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81" y="235"/>
                  </a:lnTo>
                  <a:lnTo>
                    <a:pt x="200" y="226"/>
                  </a:lnTo>
                  <a:lnTo>
                    <a:pt x="210" y="222"/>
                  </a:lnTo>
                  <a:lnTo>
                    <a:pt x="219" y="219"/>
                  </a:lnTo>
                  <a:lnTo>
                    <a:pt x="229" y="217"/>
                  </a:lnTo>
                  <a:lnTo>
                    <a:pt x="239" y="217"/>
                  </a:lnTo>
                  <a:lnTo>
                    <a:pt x="239" y="217"/>
                  </a:lnTo>
                  <a:lnTo>
                    <a:pt x="241" y="217"/>
                  </a:lnTo>
                  <a:lnTo>
                    <a:pt x="243" y="216"/>
                  </a:lnTo>
                  <a:lnTo>
                    <a:pt x="244" y="213"/>
                  </a:lnTo>
                  <a:lnTo>
                    <a:pt x="244" y="211"/>
                  </a:lnTo>
                  <a:lnTo>
                    <a:pt x="244" y="211"/>
                  </a:lnTo>
                  <a:lnTo>
                    <a:pt x="243" y="205"/>
                  </a:lnTo>
                  <a:lnTo>
                    <a:pt x="243" y="205"/>
                  </a:lnTo>
                  <a:lnTo>
                    <a:pt x="254" y="202"/>
                  </a:lnTo>
                  <a:lnTo>
                    <a:pt x="265" y="200"/>
                  </a:lnTo>
                  <a:lnTo>
                    <a:pt x="288" y="196"/>
                  </a:lnTo>
                  <a:lnTo>
                    <a:pt x="313" y="194"/>
                  </a:lnTo>
                  <a:lnTo>
                    <a:pt x="335" y="191"/>
                  </a:lnTo>
                  <a:lnTo>
                    <a:pt x="335" y="191"/>
                  </a:lnTo>
                  <a:lnTo>
                    <a:pt x="351" y="188"/>
                  </a:lnTo>
                  <a:lnTo>
                    <a:pt x="358" y="185"/>
                  </a:lnTo>
                  <a:lnTo>
                    <a:pt x="365" y="181"/>
                  </a:lnTo>
                  <a:lnTo>
                    <a:pt x="373" y="177"/>
                  </a:lnTo>
                  <a:lnTo>
                    <a:pt x="377" y="172"/>
                  </a:lnTo>
                  <a:lnTo>
                    <a:pt x="381" y="164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0" y="146"/>
                  </a:lnTo>
                  <a:lnTo>
                    <a:pt x="377" y="136"/>
                  </a:lnTo>
                  <a:lnTo>
                    <a:pt x="373" y="128"/>
                  </a:lnTo>
                  <a:lnTo>
                    <a:pt x="368" y="118"/>
                  </a:lnTo>
                  <a:lnTo>
                    <a:pt x="354" y="101"/>
                  </a:lnTo>
                  <a:lnTo>
                    <a:pt x="342" y="86"/>
                  </a:lnTo>
                  <a:lnTo>
                    <a:pt x="342" y="86"/>
                  </a:lnTo>
                  <a:lnTo>
                    <a:pt x="322" y="61"/>
                  </a:lnTo>
                  <a:lnTo>
                    <a:pt x="302" y="37"/>
                  </a:lnTo>
                  <a:lnTo>
                    <a:pt x="302" y="37"/>
                  </a:lnTo>
                  <a:lnTo>
                    <a:pt x="308" y="34"/>
                  </a:lnTo>
                  <a:lnTo>
                    <a:pt x="313" y="33"/>
                  </a:lnTo>
                  <a:lnTo>
                    <a:pt x="317" y="34"/>
                  </a:lnTo>
                  <a:lnTo>
                    <a:pt x="324" y="36"/>
                  </a:lnTo>
                  <a:lnTo>
                    <a:pt x="328" y="38"/>
                  </a:lnTo>
                  <a:lnTo>
                    <a:pt x="333" y="42"/>
                  </a:lnTo>
                  <a:lnTo>
                    <a:pt x="343" y="50"/>
                  </a:lnTo>
                  <a:lnTo>
                    <a:pt x="352" y="61"/>
                  </a:lnTo>
                  <a:lnTo>
                    <a:pt x="360" y="72"/>
                  </a:lnTo>
                  <a:lnTo>
                    <a:pt x="375" y="92"/>
                  </a:lnTo>
                  <a:lnTo>
                    <a:pt x="375" y="92"/>
                  </a:lnTo>
                  <a:lnTo>
                    <a:pt x="393" y="115"/>
                  </a:lnTo>
                  <a:lnTo>
                    <a:pt x="402" y="128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13" y="148"/>
                  </a:lnTo>
                  <a:lnTo>
                    <a:pt x="415" y="156"/>
                  </a:lnTo>
                  <a:lnTo>
                    <a:pt x="417" y="164"/>
                  </a:lnTo>
                  <a:lnTo>
                    <a:pt x="418" y="173"/>
                  </a:lnTo>
                  <a:lnTo>
                    <a:pt x="418" y="17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44"/>
            <p:cNvSpPr>
              <a:spLocks noEditPoints="1"/>
            </p:cNvSpPr>
            <p:nvPr/>
          </p:nvSpPr>
          <p:spPr bwMode="auto">
            <a:xfrm>
              <a:off x="3460751" y="3146425"/>
              <a:ext cx="673100" cy="500063"/>
            </a:xfrm>
            <a:custGeom>
              <a:avLst/>
              <a:gdLst>
                <a:gd name="T0" fmla="*/ 383 w 424"/>
                <a:gd name="T1" fmla="*/ 224 h 315"/>
                <a:gd name="T2" fmla="*/ 367 w 424"/>
                <a:gd name="T3" fmla="*/ 222 h 315"/>
                <a:gd name="T4" fmla="*/ 325 w 424"/>
                <a:gd name="T5" fmla="*/ 81 h 315"/>
                <a:gd name="T6" fmla="*/ 315 w 424"/>
                <a:gd name="T7" fmla="*/ 86 h 315"/>
                <a:gd name="T8" fmla="*/ 357 w 424"/>
                <a:gd name="T9" fmla="*/ 229 h 315"/>
                <a:gd name="T10" fmla="*/ 271 w 424"/>
                <a:gd name="T11" fmla="*/ 235 h 315"/>
                <a:gd name="T12" fmla="*/ 260 w 424"/>
                <a:gd name="T13" fmla="*/ 170 h 315"/>
                <a:gd name="T14" fmla="*/ 239 w 424"/>
                <a:gd name="T15" fmla="*/ 130 h 315"/>
                <a:gd name="T16" fmla="*/ 234 w 424"/>
                <a:gd name="T17" fmla="*/ 137 h 315"/>
                <a:gd name="T18" fmla="*/ 253 w 424"/>
                <a:gd name="T19" fmla="*/ 195 h 315"/>
                <a:gd name="T20" fmla="*/ 269 w 424"/>
                <a:gd name="T21" fmla="*/ 252 h 315"/>
                <a:gd name="T22" fmla="*/ 173 w 424"/>
                <a:gd name="T23" fmla="*/ 178 h 315"/>
                <a:gd name="T24" fmla="*/ 210 w 424"/>
                <a:gd name="T25" fmla="*/ 142 h 315"/>
                <a:gd name="T26" fmla="*/ 323 w 424"/>
                <a:gd name="T27" fmla="*/ 54 h 315"/>
                <a:gd name="T28" fmla="*/ 336 w 424"/>
                <a:gd name="T29" fmla="*/ 60 h 315"/>
                <a:gd name="T30" fmla="*/ 323 w 424"/>
                <a:gd name="T31" fmla="*/ 39 h 315"/>
                <a:gd name="T32" fmla="*/ 320 w 424"/>
                <a:gd name="T33" fmla="*/ 32 h 315"/>
                <a:gd name="T34" fmla="*/ 336 w 424"/>
                <a:gd name="T35" fmla="*/ 62 h 315"/>
                <a:gd name="T36" fmla="*/ 346 w 424"/>
                <a:gd name="T37" fmla="*/ 64 h 315"/>
                <a:gd name="T38" fmla="*/ 370 w 424"/>
                <a:gd name="T39" fmla="*/ 1 h 315"/>
                <a:gd name="T40" fmla="*/ 315 w 424"/>
                <a:gd name="T41" fmla="*/ 23 h 315"/>
                <a:gd name="T42" fmla="*/ 301 w 424"/>
                <a:gd name="T43" fmla="*/ 42 h 315"/>
                <a:gd name="T44" fmla="*/ 173 w 424"/>
                <a:gd name="T45" fmla="*/ 164 h 315"/>
                <a:gd name="T46" fmla="*/ 156 w 424"/>
                <a:gd name="T47" fmla="*/ 145 h 315"/>
                <a:gd name="T48" fmla="*/ 127 w 424"/>
                <a:gd name="T49" fmla="*/ 171 h 315"/>
                <a:gd name="T50" fmla="*/ 51 w 424"/>
                <a:gd name="T51" fmla="*/ 245 h 315"/>
                <a:gd name="T52" fmla="*/ 53 w 424"/>
                <a:gd name="T53" fmla="*/ 255 h 315"/>
                <a:gd name="T54" fmla="*/ 95 w 424"/>
                <a:gd name="T55" fmla="*/ 227 h 315"/>
                <a:gd name="T56" fmla="*/ 63 w 424"/>
                <a:gd name="T57" fmla="*/ 295 h 315"/>
                <a:gd name="T58" fmla="*/ 54 w 424"/>
                <a:gd name="T59" fmla="*/ 266 h 315"/>
                <a:gd name="T60" fmla="*/ 47 w 424"/>
                <a:gd name="T61" fmla="*/ 269 h 315"/>
                <a:gd name="T62" fmla="*/ 25 w 424"/>
                <a:gd name="T63" fmla="*/ 141 h 315"/>
                <a:gd name="T64" fmla="*/ 8 w 424"/>
                <a:gd name="T65" fmla="*/ 62 h 315"/>
                <a:gd name="T66" fmla="*/ 0 w 424"/>
                <a:gd name="T67" fmla="*/ 69 h 315"/>
                <a:gd name="T68" fmla="*/ 21 w 424"/>
                <a:gd name="T69" fmla="*/ 202 h 315"/>
                <a:gd name="T70" fmla="*/ 41 w 424"/>
                <a:gd name="T71" fmla="*/ 280 h 315"/>
                <a:gd name="T72" fmla="*/ 46 w 424"/>
                <a:gd name="T73" fmla="*/ 301 h 315"/>
                <a:gd name="T74" fmla="*/ 48 w 424"/>
                <a:gd name="T75" fmla="*/ 310 h 315"/>
                <a:gd name="T76" fmla="*/ 121 w 424"/>
                <a:gd name="T77" fmla="*/ 294 h 315"/>
                <a:gd name="T78" fmla="*/ 127 w 424"/>
                <a:gd name="T79" fmla="*/ 311 h 315"/>
                <a:gd name="T80" fmla="*/ 136 w 424"/>
                <a:gd name="T81" fmla="*/ 307 h 315"/>
                <a:gd name="T82" fmla="*/ 185 w 424"/>
                <a:gd name="T83" fmla="*/ 279 h 315"/>
                <a:gd name="T84" fmla="*/ 201 w 424"/>
                <a:gd name="T85" fmla="*/ 296 h 315"/>
                <a:gd name="T86" fmla="*/ 201 w 424"/>
                <a:gd name="T87" fmla="*/ 287 h 315"/>
                <a:gd name="T88" fmla="*/ 195 w 424"/>
                <a:gd name="T89" fmla="*/ 278 h 315"/>
                <a:gd name="T90" fmla="*/ 272 w 424"/>
                <a:gd name="T91" fmla="*/ 268 h 315"/>
                <a:gd name="T92" fmla="*/ 290 w 424"/>
                <a:gd name="T93" fmla="*/ 287 h 315"/>
                <a:gd name="T94" fmla="*/ 287 w 424"/>
                <a:gd name="T95" fmla="*/ 274 h 315"/>
                <a:gd name="T96" fmla="*/ 317 w 424"/>
                <a:gd name="T97" fmla="*/ 249 h 315"/>
                <a:gd name="T98" fmla="*/ 364 w 424"/>
                <a:gd name="T99" fmla="*/ 250 h 315"/>
                <a:gd name="T100" fmla="*/ 370 w 424"/>
                <a:gd name="T101" fmla="*/ 256 h 315"/>
                <a:gd name="T102" fmla="*/ 373 w 424"/>
                <a:gd name="T103" fmla="*/ 239 h 315"/>
                <a:gd name="T104" fmla="*/ 408 w 424"/>
                <a:gd name="T105" fmla="*/ 231 h 315"/>
                <a:gd name="T106" fmla="*/ 424 w 424"/>
                <a:gd name="T107" fmla="*/ 230 h 315"/>
                <a:gd name="T108" fmla="*/ 165 w 424"/>
                <a:gd name="T109" fmla="*/ 182 h 315"/>
                <a:gd name="T110" fmla="*/ 128 w 424"/>
                <a:gd name="T111" fmla="*/ 279 h 315"/>
                <a:gd name="T112" fmla="*/ 133 w 424"/>
                <a:gd name="T113" fmla="*/ 180 h 315"/>
                <a:gd name="T114" fmla="*/ 168 w 424"/>
                <a:gd name="T115" fmla="*/ 175 h 315"/>
                <a:gd name="T116" fmla="*/ 165 w 424"/>
                <a:gd name="T117" fmla="*/ 1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4" h="315">
                  <a:moveTo>
                    <a:pt x="422" y="224"/>
                  </a:moveTo>
                  <a:lnTo>
                    <a:pt x="422" y="224"/>
                  </a:lnTo>
                  <a:lnTo>
                    <a:pt x="416" y="223"/>
                  </a:lnTo>
                  <a:lnTo>
                    <a:pt x="410" y="222"/>
                  </a:lnTo>
                  <a:lnTo>
                    <a:pt x="396" y="222"/>
                  </a:lnTo>
                  <a:lnTo>
                    <a:pt x="383" y="224"/>
                  </a:lnTo>
                  <a:lnTo>
                    <a:pt x="369" y="227"/>
                  </a:lnTo>
                  <a:lnTo>
                    <a:pt x="369" y="227"/>
                  </a:lnTo>
                  <a:lnTo>
                    <a:pt x="368" y="227"/>
                  </a:lnTo>
                  <a:lnTo>
                    <a:pt x="368" y="227"/>
                  </a:lnTo>
                  <a:lnTo>
                    <a:pt x="367" y="222"/>
                  </a:lnTo>
                  <a:lnTo>
                    <a:pt x="367" y="222"/>
                  </a:lnTo>
                  <a:lnTo>
                    <a:pt x="357" y="189"/>
                  </a:lnTo>
                  <a:lnTo>
                    <a:pt x="357" y="189"/>
                  </a:lnTo>
                  <a:lnTo>
                    <a:pt x="341" y="135"/>
                  </a:lnTo>
                  <a:lnTo>
                    <a:pt x="332" y="108"/>
                  </a:lnTo>
                  <a:lnTo>
                    <a:pt x="325" y="81"/>
                  </a:lnTo>
                  <a:lnTo>
                    <a:pt x="325" y="81"/>
                  </a:lnTo>
                  <a:lnTo>
                    <a:pt x="324" y="80"/>
                  </a:lnTo>
                  <a:lnTo>
                    <a:pt x="321" y="78"/>
                  </a:lnTo>
                  <a:lnTo>
                    <a:pt x="319" y="80"/>
                  </a:lnTo>
                  <a:lnTo>
                    <a:pt x="317" y="82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5" y="86"/>
                  </a:lnTo>
                  <a:lnTo>
                    <a:pt x="325" y="115"/>
                  </a:lnTo>
                  <a:lnTo>
                    <a:pt x="334" y="145"/>
                  </a:lnTo>
                  <a:lnTo>
                    <a:pt x="351" y="203"/>
                  </a:lnTo>
                  <a:lnTo>
                    <a:pt x="351" y="203"/>
                  </a:lnTo>
                  <a:lnTo>
                    <a:pt x="357" y="229"/>
                  </a:lnTo>
                  <a:lnTo>
                    <a:pt x="357" y="229"/>
                  </a:lnTo>
                  <a:lnTo>
                    <a:pt x="318" y="239"/>
                  </a:lnTo>
                  <a:lnTo>
                    <a:pt x="279" y="250"/>
                  </a:lnTo>
                  <a:lnTo>
                    <a:pt x="279" y="250"/>
                  </a:lnTo>
                  <a:lnTo>
                    <a:pt x="274" y="243"/>
                  </a:lnTo>
                  <a:lnTo>
                    <a:pt x="271" y="235"/>
                  </a:lnTo>
                  <a:lnTo>
                    <a:pt x="269" y="227"/>
                  </a:lnTo>
                  <a:lnTo>
                    <a:pt x="266" y="218"/>
                  </a:lnTo>
                  <a:lnTo>
                    <a:pt x="264" y="201"/>
                  </a:lnTo>
                  <a:lnTo>
                    <a:pt x="263" y="185"/>
                  </a:lnTo>
                  <a:lnTo>
                    <a:pt x="263" y="185"/>
                  </a:lnTo>
                  <a:lnTo>
                    <a:pt x="260" y="170"/>
                  </a:lnTo>
                  <a:lnTo>
                    <a:pt x="257" y="156"/>
                  </a:lnTo>
                  <a:lnTo>
                    <a:pt x="250" y="143"/>
                  </a:lnTo>
                  <a:lnTo>
                    <a:pt x="247" y="137"/>
                  </a:lnTo>
                  <a:lnTo>
                    <a:pt x="242" y="131"/>
                  </a:lnTo>
                  <a:lnTo>
                    <a:pt x="242" y="131"/>
                  </a:lnTo>
                  <a:lnTo>
                    <a:pt x="239" y="130"/>
                  </a:lnTo>
                  <a:lnTo>
                    <a:pt x="238" y="130"/>
                  </a:lnTo>
                  <a:lnTo>
                    <a:pt x="234" y="131"/>
                  </a:lnTo>
                  <a:lnTo>
                    <a:pt x="232" y="133"/>
                  </a:lnTo>
                  <a:lnTo>
                    <a:pt x="233" y="136"/>
                  </a:lnTo>
                  <a:lnTo>
                    <a:pt x="234" y="137"/>
                  </a:lnTo>
                  <a:lnTo>
                    <a:pt x="234" y="137"/>
                  </a:lnTo>
                  <a:lnTo>
                    <a:pt x="239" y="143"/>
                  </a:lnTo>
                  <a:lnTo>
                    <a:pt x="243" y="149"/>
                  </a:lnTo>
                  <a:lnTo>
                    <a:pt x="245" y="157"/>
                  </a:lnTo>
                  <a:lnTo>
                    <a:pt x="248" y="164"/>
                  </a:lnTo>
                  <a:lnTo>
                    <a:pt x="252" y="179"/>
                  </a:lnTo>
                  <a:lnTo>
                    <a:pt x="253" y="195"/>
                  </a:lnTo>
                  <a:lnTo>
                    <a:pt x="255" y="209"/>
                  </a:lnTo>
                  <a:lnTo>
                    <a:pt x="257" y="225"/>
                  </a:lnTo>
                  <a:lnTo>
                    <a:pt x="261" y="239"/>
                  </a:lnTo>
                  <a:lnTo>
                    <a:pt x="264" y="246"/>
                  </a:lnTo>
                  <a:lnTo>
                    <a:pt x="269" y="252"/>
                  </a:lnTo>
                  <a:lnTo>
                    <a:pt x="269" y="252"/>
                  </a:lnTo>
                  <a:lnTo>
                    <a:pt x="231" y="261"/>
                  </a:lnTo>
                  <a:lnTo>
                    <a:pt x="194" y="268"/>
                  </a:lnTo>
                  <a:lnTo>
                    <a:pt x="194" y="268"/>
                  </a:lnTo>
                  <a:lnTo>
                    <a:pt x="185" y="223"/>
                  </a:lnTo>
                  <a:lnTo>
                    <a:pt x="181" y="200"/>
                  </a:lnTo>
                  <a:lnTo>
                    <a:pt x="173" y="178"/>
                  </a:lnTo>
                  <a:lnTo>
                    <a:pt x="173" y="178"/>
                  </a:lnTo>
                  <a:lnTo>
                    <a:pt x="173" y="176"/>
                  </a:lnTo>
                  <a:lnTo>
                    <a:pt x="173" y="176"/>
                  </a:lnTo>
                  <a:lnTo>
                    <a:pt x="176" y="175"/>
                  </a:lnTo>
                  <a:lnTo>
                    <a:pt x="176" y="175"/>
                  </a:lnTo>
                  <a:lnTo>
                    <a:pt x="210" y="142"/>
                  </a:lnTo>
                  <a:lnTo>
                    <a:pt x="244" y="110"/>
                  </a:lnTo>
                  <a:lnTo>
                    <a:pt x="315" y="47"/>
                  </a:lnTo>
                  <a:lnTo>
                    <a:pt x="315" y="47"/>
                  </a:lnTo>
                  <a:lnTo>
                    <a:pt x="317" y="48"/>
                  </a:lnTo>
                  <a:lnTo>
                    <a:pt x="317" y="48"/>
                  </a:lnTo>
                  <a:lnTo>
                    <a:pt x="323" y="54"/>
                  </a:lnTo>
                  <a:lnTo>
                    <a:pt x="329" y="60"/>
                  </a:lnTo>
                  <a:lnTo>
                    <a:pt x="330" y="60"/>
                  </a:lnTo>
                  <a:lnTo>
                    <a:pt x="330" y="60"/>
                  </a:lnTo>
                  <a:lnTo>
                    <a:pt x="331" y="61"/>
                  </a:lnTo>
                  <a:lnTo>
                    <a:pt x="332" y="61"/>
                  </a:lnTo>
                  <a:lnTo>
                    <a:pt x="336" y="60"/>
                  </a:lnTo>
                  <a:lnTo>
                    <a:pt x="337" y="56"/>
                  </a:lnTo>
                  <a:lnTo>
                    <a:pt x="336" y="53"/>
                  </a:lnTo>
                  <a:lnTo>
                    <a:pt x="336" y="53"/>
                  </a:lnTo>
                  <a:lnTo>
                    <a:pt x="330" y="45"/>
                  </a:lnTo>
                  <a:lnTo>
                    <a:pt x="323" y="40"/>
                  </a:lnTo>
                  <a:lnTo>
                    <a:pt x="323" y="39"/>
                  </a:lnTo>
                  <a:lnTo>
                    <a:pt x="323" y="39"/>
                  </a:lnTo>
                  <a:lnTo>
                    <a:pt x="324" y="38"/>
                  </a:lnTo>
                  <a:lnTo>
                    <a:pt x="323" y="35"/>
                  </a:lnTo>
                  <a:lnTo>
                    <a:pt x="323" y="33"/>
                  </a:lnTo>
                  <a:lnTo>
                    <a:pt x="320" y="32"/>
                  </a:lnTo>
                  <a:lnTo>
                    <a:pt x="320" y="32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46" y="38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2"/>
                  </a:lnTo>
                  <a:lnTo>
                    <a:pt x="336" y="64"/>
                  </a:lnTo>
                  <a:lnTo>
                    <a:pt x="339" y="66"/>
                  </a:lnTo>
                  <a:lnTo>
                    <a:pt x="342" y="66"/>
                  </a:lnTo>
                  <a:lnTo>
                    <a:pt x="345" y="65"/>
                  </a:lnTo>
                  <a:lnTo>
                    <a:pt x="346" y="64"/>
                  </a:lnTo>
                  <a:lnTo>
                    <a:pt x="346" y="64"/>
                  </a:lnTo>
                  <a:lnTo>
                    <a:pt x="357" y="35"/>
                  </a:lnTo>
                  <a:lnTo>
                    <a:pt x="364" y="21"/>
                  </a:lnTo>
                  <a:lnTo>
                    <a:pt x="372" y="7"/>
                  </a:lnTo>
                  <a:lnTo>
                    <a:pt x="372" y="7"/>
                  </a:lnTo>
                  <a:lnTo>
                    <a:pt x="372" y="4"/>
                  </a:lnTo>
                  <a:lnTo>
                    <a:pt x="370" y="1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9"/>
                  </a:lnTo>
                  <a:lnTo>
                    <a:pt x="331" y="16"/>
                  </a:lnTo>
                  <a:lnTo>
                    <a:pt x="315" y="23"/>
                  </a:lnTo>
                  <a:lnTo>
                    <a:pt x="299" y="33"/>
                  </a:lnTo>
                  <a:lnTo>
                    <a:pt x="299" y="33"/>
                  </a:lnTo>
                  <a:lnTo>
                    <a:pt x="297" y="35"/>
                  </a:lnTo>
                  <a:lnTo>
                    <a:pt x="297" y="38"/>
                  </a:lnTo>
                  <a:lnTo>
                    <a:pt x="298" y="40"/>
                  </a:lnTo>
                  <a:lnTo>
                    <a:pt x="301" y="42"/>
                  </a:lnTo>
                  <a:lnTo>
                    <a:pt x="301" y="42"/>
                  </a:lnTo>
                  <a:lnTo>
                    <a:pt x="304" y="43"/>
                  </a:lnTo>
                  <a:lnTo>
                    <a:pt x="304" y="43"/>
                  </a:lnTo>
                  <a:lnTo>
                    <a:pt x="238" y="103"/>
                  </a:lnTo>
                  <a:lnTo>
                    <a:pt x="205" y="133"/>
                  </a:lnTo>
                  <a:lnTo>
                    <a:pt x="173" y="164"/>
                  </a:lnTo>
                  <a:lnTo>
                    <a:pt x="173" y="164"/>
                  </a:lnTo>
                  <a:lnTo>
                    <a:pt x="165" y="156"/>
                  </a:lnTo>
                  <a:lnTo>
                    <a:pt x="160" y="152"/>
                  </a:lnTo>
                  <a:lnTo>
                    <a:pt x="157" y="146"/>
                  </a:lnTo>
                  <a:lnTo>
                    <a:pt x="157" y="146"/>
                  </a:lnTo>
                  <a:lnTo>
                    <a:pt x="156" y="145"/>
                  </a:lnTo>
                  <a:lnTo>
                    <a:pt x="154" y="143"/>
                  </a:lnTo>
                  <a:lnTo>
                    <a:pt x="151" y="143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8" y="158"/>
                  </a:lnTo>
                  <a:lnTo>
                    <a:pt x="127" y="171"/>
                  </a:lnTo>
                  <a:lnTo>
                    <a:pt x="105" y="201"/>
                  </a:lnTo>
                  <a:lnTo>
                    <a:pt x="92" y="214"/>
                  </a:lnTo>
                  <a:lnTo>
                    <a:pt x="80" y="227"/>
                  </a:lnTo>
                  <a:lnTo>
                    <a:pt x="67" y="238"/>
                  </a:lnTo>
                  <a:lnTo>
                    <a:pt x="58" y="241"/>
                  </a:lnTo>
                  <a:lnTo>
                    <a:pt x="51" y="245"/>
                  </a:lnTo>
                  <a:lnTo>
                    <a:pt x="51" y="245"/>
                  </a:lnTo>
                  <a:lnTo>
                    <a:pt x="48" y="246"/>
                  </a:lnTo>
                  <a:lnTo>
                    <a:pt x="48" y="249"/>
                  </a:lnTo>
                  <a:lnTo>
                    <a:pt x="48" y="251"/>
                  </a:lnTo>
                  <a:lnTo>
                    <a:pt x="51" y="254"/>
                  </a:lnTo>
                  <a:lnTo>
                    <a:pt x="53" y="255"/>
                  </a:lnTo>
                  <a:lnTo>
                    <a:pt x="54" y="255"/>
                  </a:lnTo>
                  <a:lnTo>
                    <a:pt x="54" y="255"/>
                  </a:lnTo>
                  <a:lnTo>
                    <a:pt x="63" y="251"/>
                  </a:lnTo>
                  <a:lnTo>
                    <a:pt x="69" y="247"/>
                  </a:lnTo>
                  <a:lnTo>
                    <a:pt x="83" y="238"/>
                  </a:lnTo>
                  <a:lnTo>
                    <a:pt x="95" y="227"/>
                  </a:lnTo>
                  <a:lnTo>
                    <a:pt x="106" y="214"/>
                  </a:lnTo>
                  <a:lnTo>
                    <a:pt x="118" y="282"/>
                  </a:lnTo>
                  <a:lnTo>
                    <a:pt x="118" y="282"/>
                  </a:lnTo>
                  <a:lnTo>
                    <a:pt x="90" y="288"/>
                  </a:lnTo>
                  <a:lnTo>
                    <a:pt x="63" y="295"/>
                  </a:lnTo>
                  <a:lnTo>
                    <a:pt x="63" y="295"/>
                  </a:lnTo>
                  <a:lnTo>
                    <a:pt x="63" y="289"/>
                  </a:lnTo>
                  <a:lnTo>
                    <a:pt x="63" y="282"/>
                  </a:lnTo>
                  <a:lnTo>
                    <a:pt x="59" y="274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54" y="266"/>
                  </a:lnTo>
                  <a:lnTo>
                    <a:pt x="52" y="265"/>
                  </a:lnTo>
                  <a:lnTo>
                    <a:pt x="49" y="266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9"/>
                  </a:lnTo>
                  <a:lnTo>
                    <a:pt x="47" y="269"/>
                  </a:lnTo>
                  <a:lnTo>
                    <a:pt x="42" y="257"/>
                  </a:lnTo>
                  <a:lnTo>
                    <a:pt x="38" y="245"/>
                  </a:lnTo>
                  <a:lnTo>
                    <a:pt x="32" y="219"/>
                  </a:lnTo>
                  <a:lnTo>
                    <a:pt x="29" y="194"/>
                  </a:lnTo>
                  <a:lnTo>
                    <a:pt x="27" y="168"/>
                  </a:lnTo>
                  <a:lnTo>
                    <a:pt x="25" y="141"/>
                  </a:lnTo>
                  <a:lnTo>
                    <a:pt x="21" y="115"/>
                  </a:lnTo>
                  <a:lnTo>
                    <a:pt x="18" y="89"/>
                  </a:lnTo>
                  <a:lnTo>
                    <a:pt x="14" y="7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3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5" y="82"/>
                  </a:lnTo>
                  <a:lnTo>
                    <a:pt x="9" y="94"/>
                  </a:lnTo>
                  <a:lnTo>
                    <a:pt x="13" y="121"/>
                  </a:lnTo>
                  <a:lnTo>
                    <a:pt x="16" y="148"/>
                  </a:lnTo>
                  <a:lnTo>
                    <a:pt x="19" y="175"/>
                  </a:lnTo>
                  <a:lnTo>
                    <a:pt x="21" y="202"/>
                  </a:lnTo>
                  <a:lnTo>
                    <a:pt x="25" y="229"/>
                  </a:lnTo>
                  <a:lnTo>
                    <a:pt x="27" y="243"/>
                  </a:lnTo>
                  <a:lnTo>
                    <a:pt x="31" y="255"/>
                  </a:lnTo>
                  <a:lnTo>
                    <a:pt x="35" y="268"/>
                  </a:lnTo>
                  <a:lnTo>
                    <a:pt x="41" y="280"/>
                  </a:lnTo>
                  <a:lnTo>
                    <a:pt x="41" y="280"/>
                  </a:lnTo>
                  <a:lnTo>
                    <a:pt x="40" y="284"/>
                  </a:lnTo>
                  <a:lnTo>
                    <a:pt x="41" y="288"/>
                  </a:lnTo>
                  <a:lnTo>
                    <a:pt x="43" y="292"/>
                  </a:lnTo>
                  <a:lnTo>
                    <a:pt x="49" y="295"/>
                  </a:lnTo>
                  <a:lnTo>
                    <a:pt x="49" y="295"/>
                  </a:lnTo>
                  <a:lnTo>
                    <a:pt x="46" y="301"/>
                  </a:lnTo>
                  <a:lnTo>
                    <a:pt x="46" y="301"/>
                  </a:lnTo>
                  <a:lnTo>
                    <a:pt x="45" y="303"/>
                  </a:lnTo>
                  <a:lnTo>
                    <a:pt x="43" y="304"/>
                  </a:lnTo>
                  <a:lnTo>
                    <a:pt x="45" y="307"/>
                  </a:lnTo>
                  <a:lnTo>
                    <a:pt x="47" y="310"/>
                  </a:lnTo>
                  <a:lnTo>
                    <a:pt x="48" y="310"/>
                  </a:lnTo>
                  <a:lnTo>
                    <a:pt x="51" y="310"/>
                  </a:lnTo>
                  <a:lnTo>
                    <a:pt x="51" y="310"/>
                  </a:lnTo>
                  <a:lnTo>
                    <a:pt x="68" y="304"/>
                  </a:lnTo>
                  <a:lnTo>
                    <a:pt x="85" y="299"/>
                  </a:lnTo>
                  <a:lnTo>
                    <a:pt x="121" y="292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22" y="296"/>
                  </a:lnTo>
                  <a:lnTo>
                    <a:pt x="122" y="296"/>
                  </a:lnTo>
                  <a:lnTo>
                    <a:pt x="124" y="304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8" y="314"/>
                  </a:lnTo>
                  <a:lnTo>
                    <a:pt x="130" y="315"/>
                  </a:lnTo>
                  <a:lnTo>
                    <a:pt x="134" y="314"/>
                  </a:lnTo>
                  <a:lnTo>
                    <a:pt x="136" y="311"/>
                  </a:lnTo>
                  <a:lnTo>
                    <a:pt x="136" y="310"/>
                  </a:lnTo>
                  <a:lnTo>
                    <a:pt x="136" y="307"/>
                  </a:lnTo>
                  <a:lnTo>
                    <a:pt x="136" y="307"/>
                  </a:lnTo>
                  <a:lnTo>
                    <a:pt x="133" y="299"/>
                  </a:lnTo>
                  <a:lnTo>
                    <a:pt x="130" y="289"/>
                  </a:lnTo>
                  <a:lnTo>
                    <a:pt x="130" y="289"/>
                  </a:lnTo>
                  <a:lnTo>
                    <a:pt x="185" y="279"/>
                  </a:lnTo>
                  <a:lnTo>
                    <a:pt x="185" y="279"/>
                  </a:lnTo>
                  <a:lnTo>
                    <a:pt x="188" y="285"/>
                  </a:lnTo>
                  <a:lnTo>
                    <a:pt x="190" y="292"/>
                  </a:lnTo>
                  <a:lnTo>
                    <a:pt x="193" y="294"/>
                  </a:lnTo>
                  <a:lnTo>
                    <a:pt x="195" y="295"/>
                  </a:lnTo>
                  <a:lnTo>
                    <a:pt x="198" y="296"/>
                  </a:lnTo>
                  <a:lnTo>
                    <a:pt x="201" y="296"/>
                  </a:lnTo>
                  <a:lnTo>
                    <a:pt x="201" y="296"/>
                  </a:lnTo>
                  <a:lnTo>
                    <a:pt x="204" y="295"/>
                  </a:lnTo>
                  <a:lnTo>
                    <a:pt x="205" y="294"/>
                  </a:lnTo>
                  <a:lnTo>
                    <a:pt x="205" y="290"/>
                  </a:lnTo>
                  <a:lnTo>
                    <a:pt x="204" y="288"/>
                  </a:lnTo>
                  <a:lnTo>
                    <a:pt x="201" y="287"/>
                  </a:lnTo>
                  <a:lnTo>
                    <a:pt x="199" y="287"/>
                  </a:lnTo>
                  <a:lnTo>
                    <a:pt x="199" y="287"/>
                  </a:lnTo>
                  <a:lnTo>
                    <a:pt x="198" y="285"/>
                  </a:lnTo>
                  <a:lnTo>
                    <a:pt x="196" y="284"/>
                  </a:lnTo>
                  <a:lnTo>
                    <a:pt x="195" y="278"/>
                  </a:lnTo>
                  <a:lnTo>
                    <a:pt x="195" y="278"/>
                  </a:lnTo>
                  <a:lnTo>
                    <a:pt x="231" y="272"/>
                  </a:lnTo>
                  <a:lnTo>
                    <a:pt x="266" y="263"/>
                  </a:lnTo>
                  <a:lnTo>
                    <a:pt x="266" y="263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72" y="268"/>
                  </a:lnTo>
                  <a:lnTo>
                    <a:pt x="276" y="276"/>
                  </a:lnTo>
                  <a:lnTo>
                    <a:pt x="280" y="280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87" y="287"/>
                  </a:lnTo>
                  <a:lnTo>
                    <a:pt x="290" y="287"/>
                  </a:lnTo>
                  <a:lnTo>
                    <a:pt x="292" y="284"/>
                  </a:lnTo>
                  <a:lnTo>
                    <a:pt x="293" y="280"/>
                  </a:lnTo>
                  <a:lnTo>
                    <a:pt x="292" y="279"/>
                  </a:lnTo>
                  <a:lnTo>
                    <a:pt x="291" y="278"/>
                  </a:lnTo>
                  <a:lnTo>
                    <a:pt x="291" y="278"/>
                  </a:lnTo>
                  <a:lnTo>
                    <a:pt x="287" y="274"/>
                  </a:lnTo>
                  <a:lnTo>
                    <a:pt x="285" y="271"/>
                  </a:lnTo>
                  <a:lnTo>
                    <a:pt x="280" y="261"/>
                  </a:lnTo>
                  <a:lnTo>
                    <a:pt x="280" y="261"/>
                  </a:lnTo>
                  <a:lnTo>
                    <a:pt x="283" y="258"/>
                  </a:lnTo>
                  <a:lnTo>
                    <a:pt x="283" y="258"/>
                  </a:lnTo>
                  <a:lnTo>
                    <a:pt x="317" y="249"/>
                  </a:lnTo>
                  <a:lnTo>
                    <a:pt x="351" y="241"/>
                  </a:lnTo>
                  <a:lnTo>
                    <a:pt x="351" y="241"/>
                  </a:lnTo>
                  <a:lnTo>
                    <a:pt x="359" y="239"/>
                  </a:lnTo>
                  <a:lnTo>
                    <a:pt x="359" y="239"/>
                  </a:lnTo>
                  <a:lnTo>
                    <a:pt x="362" y="245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6" y="252"/>
                  </a:lnTo>
                  <a:lnTo>
                    <a:pt x="366" y="252"/>
                  </a:lnTo>
                  <a:lnTo>
                    <a:pt x="366" y="254"/>
                  </a:lnTo>
                  <a:lnTo>
                    <a:pt x="367" y="255"/>
                  </a:lnTo>
                  <a:lnTo>
                    <a:pt x="370" y="256"/>
                  </a:lnTo>
                  <a:lnTo>
                    <a:pt x="374" y="254"/>
                  </a:lnTo>
                  <a:lnTo>
                    <a:pt x="374" y="252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73" y="243"/>
                  </a:lnTo>
                  <a:lnTo>
                    <a:pt x="373" y="239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85" y="233"/>
                  </a:lnTo>
                  <a:lnTo>
                    <a:pt x="397" y="230"/>
                  </a:lnTo>
                  <a:lnTo>
                    <a:pt x="408" y="231"/>
                  </a:lnTo>
                  <a:lnTo>
                    <a:pt x="415" y="231"/>
                  </a:lnTo>
                  <a:lnTo>
                    <a:pt x="419" y="234"/>
                  </a:lnTo>
                  <a:lnTo>
                    <a:pt x="419" y="234"/>
                  </a:lnTo>
                  <a:lnTo>
                    <a:pt x="421" y="234"/>
                  </a:lnTo>
                  <a:lnTo>
                    <a:pt x="423" y="234"/>
                  </a:lnTo>
                  <a:lnTo>
                    <a:pt x="424" y="230"/>
                  </a:lnTo>
                  <a:lnTo>
                    <a:pt x="424" y="227"/>
                  </a:lnTo>
                  <a:lnTo>
                    <a:pt x="424" y="225"/>
                  </a:lnTo>
                  <a:lnTo>
                    <a:pt x="422" y="224"/>
                  </a:lnTo>
                  <a:lnTo>
                    <a:pt x="422" y="224"/>
                  </a:lnTo>
                  <a:close/>
                  <a:moveTo>
                    <a:pt x="165" y="182"/>
                  </a:moveTo>
                  <a:lnTo>
                    <a:pt x="165" y="182"/>
                  </a:lnTo>
                  <a:lnTo>
                    <a:pt x="171" y="203"/>
                  </a:lnTo>
                  <a:lnTo>
                    <a:pt x="176" y="225"/>
                  </a:lnTo>
                  <a:lnTo>
                    <a:pt x="184" y="269"/>
                  </a:lnTo>
                  <a:lnTo>
                    <a:pt x="184" y="269"/>
                  </a:lnTo>
                  <a:lnTo>
                    <a:pt x="128" y="279"/>
                  </a:lnTo>
                  <a:lnTo>
                    <a:pt x="128" y="279"/>
                  </a:lnTo>
                  <a:lnTo>
                    <a:pt x="128" y="276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3" y="206"/>
                  </a:lnTo>
                  <a:lnTo>
                    <a:pt x="113" y="206"/>
                  </a:lnTo>
                  <a:lnTo>
                    <a:pt x="133" y="180"/>
                  </a:lnTo>
                  <a:lnTo>
                    <a:pt x="141" y="168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60" y="16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7" y="176"/>
                  </a:lnTo>
                  <a:lnTo>
                    <a:pt x="165" y="178"/>
                  </a:lnTo>
                  <a:lnTo>
                    <a:pt x="165" y="180"/>
                  </a:lnTo>
                  <a:lnTo>
                    <a:pt x="165" y="182"/>
                  </a:lnTo>
                  <a:lnTo>
                    <a:pt x="165" y="18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45"/>
            <p:cNvSpPr/>
            <p:nvPr/>
          </p:nvSpPr>
          <p:spPr bwMode="auto">
            <a:xfrm>
              <a:off x="3371851" y="3227388"/>
              <a:ext cx="52388" cy="74613"/>
            </a:xfrm>
            <a:custGeom>
              <a:avLst/>
              <a:gdLst>
                <a:gd name="T0" fmla="*/ 30 w 33"/>
                <a:gd name="T1" fmla="*/ 37 h 47"/>
                <a:gd name="T2" fmla="*/ 30 w 33"/>
                <a:gd name="T3" fmla="*/ 37 h 47"/>
                <a:gd name="T4" fmla="*/ 23 w 33"/>
                <a:gd name="T5" fmla="*/ 37 h 47"/>
                <a:gd name="T6" fmla="*/ 17 w 33"/>
                <a:gd name="T7" fmla="*/ 36 h 47"/>
                <a:gd name="T8" fmla="*/ 17 w 33"/>
                <a:gd name="T9" fmla="*/ 36 h 47"/>
                <a:gd name="T10" fmla="*/ 20 w 33"/>
                <a:gd name="T11" fmla="*/ 29 h 47"/>
                <a:gd name="T12" fmla="*/ 20 w 33"/>
                <a:gd name="T13" fmla="*/ 20 h 47"/>
                <a:gd name="T14" fmla="*/ 20 w 33"/>
                <a:gd name="T15" fmla="*/ 13 h 47"/>
                <a:gd name="T16" fmla="*/ 18 w 33"/>
                <a:gd name="T17" fmla="*/ 4 h 47"/>
                <a:gd name="T18" fmla="*/ 18 w 33"/>
                <a:gd name="T19" fmla="*/ 4 h 47"/>
                <a:gd name="T20" fmla="*/ 17 w 33"/>
                <a:gd name="T21" fmla="*/ 2 h 47"/>
                <a:gd name="T22" fmla="*/ 16 w 33"/>
                <a:gd name="T23" fmla="*/ 0 h 47"/>
                <a:gd name="T24" fmla="*/ 14 w 33"/>
                <a:gd name="T25" fmla="*/ 0 h 47"/>
                <a:gd name="T26" fmla="*/ 12 w 33"/>
                <a:gd name="T27" fmla="*/ 0 h 47"/>
                <a:gd name="T28" fmla="*/ 12 w 33"/>
                <a:gd name="T29" fmla="*/ 0 h 47"/>
                <a:gd name="T30" fmla="*/ 6 w 33"/>
                <a:gd name="T31" fmla="*/ 4 h 47"/>
                <a:gd name="T32" fmla="*/ 1 w 33"/>
                <a:gd name="T33" fmla="*/ 9 h 47"/>
                <a:gd name="T34" fmla="*/ 1 w 33"/>
                <a:gd name="T35" fmla="*/ 9 h 47"/>
                <a:gd name="T36" fmla="*/ 0 w 33"/>
                <a:gd name="T37" fmla="*/ 10 h 47"/>
                <a:gd name="T38" fmla="*/ 0 w 33"/>
                <a:gd name="T39" fmla="*/ 13 h 47"/>
                <a:gd name="T40" fmla="*/ 3 w 33"/>
                <a:gd name="T41" fmla="*/ 15 h 47"/>
                <a:gd name="T42" fmla="*/ 6 w 33"/>
                <a:gd name="T43" fmla="*/ 16 h 47"/>
                <a:gd name="T44" fmla="*/ 7 w 33"/>
                <a:gd name="T45" fmla="*/ 16 h 47"/>
                <a:gd name="T46" fmla="*/ 10 w 33"/>
                <a:gd name="T47" fmla="*/ 14 h 47"/>
                <a:gd name="T48" fmla="*/ 10 w 33"/>
                <a:gd name="T49" fmla="*/ 14 h 47"/>
                <a:gd name="T50" fmla="*/ 10 w 33"/>
                <a:gd name="T51" fmla="*/ 14 h 47"/>
                <a:gd name="T52" fmla="*/ 10 w 33"/>
                <a:gd name="T53" fmla="*/ 20 h 47"/>
                <a:gd name="T54" fmla="*/ 10 w 33"/>
                <a:gd name="T55" fmla="*/ 26 h 47"/>
                <a:gd name="T56" fmla="*/ 9 w 33"/>
                <a:gd name="T57" fmla="*/ 32 h 47"/>
                <a:gd name="T58" fmla="*/ 6 w 33"/>
                <a:gd name="T59" fmla="*/ 38 h 47"/>
                <a:gd name="T60" fmla="*/ 6 w 33"/>
                <a:gd name="T61" fmla="*/ 38 h 47"/>
                <a:gd name="T62" fmla="*/ 6 w 33"/>
                <a:gd name="T63" fmla="*/ 42 h 47"/>
                <a:gd name="T64" fmla="*/ 7 w 33"/>
                <a:gd name="T65" fmla="*/ 43 h 47"/>
                <a:gd name="T66" fmla="*/ 9 w 33"/>
                <a:gd name="T67" fmla="*/ 45 h 47"/>
                <a:gd name="T68" fmla="*/ 12 w 33"/>
                <a:gd name="T69" fmla="*/ 46 h 47"/>
                <a:gd name="T70" fmla="*/ 12 w 33"/>
                <a:gd name="T71" fmla="*/ 46 h 47"/>
                <a:gd name="T72" fmla="*/ 16 w 33"/>
                <a:gd name="T73" fmla="*/ 46 h 47"/>
                <a:gd name="T74" fmla="*/ 20 w 33"/>
                <a:gd name="T75" fmla="*/ 46 h 47"/>
                <a:gd name="T76" fmla="*/ 28 w 33"/>
                <a:gd name="T77" fmla="*/ 47 h 47"/>
                <a:gd name="T78" fmla="*/ 28 w 33"/>
                <a:gd name="T79" fmla="*/ 47 h 47"/>
                <a:gd name="T80" fmla="*/ 31 w 33"/>
                <a:gd name="T81" fmla="*/ 47 h 47"/>
                <a:gd name="T82" fmla="*/ 32 w 33"/>
                <a:gd name="T83" fmla="*/ 46 h 47"/>
                <a:gd name="T84" fmla="*/ 33 w 33"/>
                <a:gd name="T85" fmla="*/ 42 h 47"/>
                <a:gd name="T86" fmla="*/ 32 w 33"/>
                <a:gd name="T87" fmla="*/ 38 h 47"/>
                <a:gd name="T88" fmla="*/ 31 w 33"/>
                <a:gd name="T89" fmla="*/ 37 h 47"/>
                <a:gd name="T90" fmla="*/ 30 w 33"/>
                <a:gd name="T91" fmla="*/ 37 h 47"/>
                <a:gd name="T92" fmla="*/ 30 w 33"/>
                <a:gd name="T93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7">
                  <a:moveTo>
                    <a:pt x="30" y="37"/>
                  </a:moveTo>
                  <a:lnTo>
                    <a:pt x="30" y="37"/>
                  </a:lnTo>
                  <a:lnTo>
                    <a:pt x="23" y="37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20" y="29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9" y="32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9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1" y="47"/>
                  </a:lnTo>
                  <a:lnTo>
                    <a:pt x="32" y="46"/>
                  </a:lnTo>
                  <a:lnTo>
                    <a:pt x="33" y="42"/>
                  </a:lnTo>
                  <a:lnTo>
                    <a:pt x="32" y="38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46"/>
            <p:cNvSpPr/>
            <p:nvPr/>
          </p:nvSpPr>
          <p:spPr bwMode="auto">
            <a:xfrm>
              <a:off x="4157663" y="3435350"/>
              <a:ext cx="60325" cy="80963"/>
            </a:xfrm>
            <a:custGeom>
              <a:avLst/>
              <a:gdLst>
                <a:gd name="T0" fmla="*/ 26 w 38"/>
                <a:gd name="T1" fmla="*/ 4 h 51"/>
                <a:gd name="T2" fmla="*/ 26 w 38"/>
                <a:gd name="T3" fmla="*/ 4 h 51"/>
                <a:gd name="T4" fmla="*/ 21 w 38"/>
                <a:gd name="T5" fmla="*/ 21 h 51"/>
                <a:gd name="T6" fmla="*/ 21 w 38"/>
                <a:gd name="T7" fmla="*/ 21 h 51"/>
                <a:gd name="T8" fmla="*/ 7 w 38"/>
                <a:gd name="T9" fmla="*/ 10 h 51"/>
                <a:gd name="T10" fmla="*/ 7 w 38"/>
                <a:gd name="T11" fmla="*/ 10 h 51"/>
                <a:gd name="T12" fmla="*/ 6 w 38"/>
                <a:gd name="T13" fmla="*/ 10 h 51"/>
                <a:gd name="T14" fmla="*/ 4 w 38"/>
                <a:gd name="T15" fmla="*/ 10 h 51"/>
                <a:gd name="T16" fmla="*/ 1 w 38"/>
                <a:gd name="T17" fmla="*/ 13 h 51"/>
                <a:gd name="T18" fmla="*/ 0 w 38"/>
                <a:gd name="T19" fmla="*/ 15 h 51"/>
                <a:gd name="T20" fmla="*/ 1 w 38"/>
                <a:gd name="T21" fmla="*/ 18 h 51"/>
                <a:gd name="T22" fmla="*/ 2 w 38"/>
                <a:gd name="T23" fmla="*/ 19 h 51"/>
                <a:gd name="T24" fmla="*/ 2 w 38"/>
                <a:gd name="T25" fmla="*/ 19 h 51"/>
                <a:gd name="T26" fmla="*/ 10 w 38"/>
                <a:gd name="T27" fmla="*/ 25 h 51"/>
                <a:gd name="T28" fmla="*/ 17 w 38"/>
                <a:gd name="T29" fmla="*/ 31 h 51"/>
                <a:gd name="T30" fmla="*/ 17 w 38"/>
                <a:gd name="T31" fmla="*/ 31 h 51"/>
                <a:gd name="T32" fmla="*/ 12 w 38"/>
                <a:gd name="T33" fmla="*/ 42 h 51"/>
                <a:gd name="T34" fmla="*/ 12 w 38"/>
                <a:gd name="T35" fmla="*/ 42 h 51"/>
                <a:gd name="T36" fmla="*/ 11 w 38"/>
                <a:gd name="T37" fmla="*/ 45 h 51"/>
                <a:gd name="T38" fmla="*/ 11 w 38"/>
                <a:gd name="T39" fmla="*/ 47 h 51"/>
                <a:gd name="T40" fmla="*/ 14 w 38"/>
                <a:gd name="T41" fmla="*/ 49 h 51"/>
                <a:gd name="T42" fmla="*/ 17 w 38"/>
                <a:gd name="T43" fmla="*/ 51 h 51"/>
                <a:gd name="T44" fmla="*/ 18 w 38"/>
                <a:gd name="T45" fmla="*/ 49 h 51"/>
                <a:gd name="T46" fmla="*/ 20 w 38"/>
                <a:gd name="T47" fmla="*/ 48 h 51"/>
                <a:gd name="T48" fmla="*/ 20 w 38"/>
                <a:gd name="T49" fmla="*/ 48 h 51"/>
                <a:gd name="T50" fmla="*/ 25 w 38"/>
                <a:gd name="T51" fmla="*/ 38 h 51"/>
                <a:gd name="T52" fmla="*/ 25 w 38"/>
                <a:gd name="T53" fmla="*/ 38 h 51"/>
                <a:gd name="T54" fmla="*/ 28 w 38"/>
                <a:gd name="T55" fmla="*/ 43 h 51"/>
                <a:gd name="T56" fmla="*/ 28 w 38"/>
                <a:gd name="T57" fmla="*/ 43 h 51"/>
                <a:gd name="T58" fmla="*/ 31 w 38"/>
                <a:gd name="T59" fmla="*/ 45 h 51"/>
                <a:gd name="T60" fmla="*/ 32 w 38"/>
                <a:gd name="T61" fmla="*/ 45 h 51"/>
                <a:gd name="T62" fmla="*/ 36 w 38"/>
                <a:gd name="T63" fmla="*/ 43 h 51"/>
                <a:gd name="T64" fmla="*/ 38 w 38"/>
                <a:gd name="T65" fmla="*/ 40 h 51"/>
                <a:gd name="T66" fmla="*/ 37 w 38"/>
                <a:gd name="T67" fmla="*/ 38 h 51"/>
                <a:gd name="T68" fmla="*/ 36 w 38"/>
                <a:gd name="T69" fmla="*/ 36 h 51"/>
                <a:gd name="T70" fmla="*/ 36 w 38"/>
                <a:gd name="T71" fmla="*/ 36 h 51"/>
                <a:gd name="T72" fmla="*/ 28 w 38"/>
                <a:gd name="T73" fmla="*/ 29 h 51"/>
                <a:gd name="T74" fmla="*/ 28 w 38"/>
                <a:gd name="T75" fmla="*/ 29 h 51"/>
                <a:gd name="T76" fmla="*/ 33 w 38"/>
                <a:gd name="T77" fmla="*/ 18 h 51"/>
                <a:gd name="T78" fmla="*/ 36 w 38"/>
                <a:gd name="T79" fmla="*/ 5 h 51"/>
                <a:gd name="T80" fmla="*/ 36 w 38"/>
                <a:gd name="T81" fmla="*/ 5 h 51"/>
                <a:gd name="T82" fmla="*/ 36 w 38"/>
                <a:gd name="T83" fmla="*/ 3 h 51"/>
                <a:gd name="T84" fmla="*/ 34 w 38"/>
                <a:gd name="T85" fmla="*/ 2 h 51"/>
                <a:gd name="T86" fmla="*/ 32 w 38"/>
                <a:gd name="T87" fmla="*/ 0 h 51"/>
                <a:gd name="T88" fmla="*/ 28 w 38"/>
                <a:gd name="T89" fmla="*/ 2 h 51"/>
                <a:gd name="T90" fmla="*/ 27 w 38"/>
                <a:gd name="T91" fmla="*/ 3 h 51"/>
                <a:gd name="T92" fmla="*/ 26 w 38"/>
                <a:gd name="T93" fmla="*/ 4 h 51"/>
                <a:gd name="T94" fmla="*/ 26 w 38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51">
                  <a:moveTo>
                    <a:pt x="26" y="4"/>
                  </a:moveTo>
                  <a:lnTo>
                    <a:pt x="26" y="4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10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45"/>
                  </a:lnTo>
                  <a:lnTo>
                    <a:pt x="11" y="47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6" y="43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3" y="18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47"/>
            <p:cNvSpPr>
              <a:spLocks noEditPoints="1"/>
            </p:cNvSpPr>
            <p:nvPr/>
          </p:nvSpPr>
          <p:spPr bwMode="auto">
            <a:xfrm>
              <a:off x="3457576" y="1485900"/>
              <a:ext cx="666750" cy="433388"/>
            </a:xfrm>
            <a:custGeom>
              <a:avLst/>
              <a:gdLst>
                <a:gd name="T0" fmla="*/ 412 w 420"/>
                <a:gd name="T1" fmla="*/ 204 h 273"/>
                <a:gd name="T2" fmla="*/ 364 w 420"/>
                <a:gd name="T3" fmla="*/ 215 h 273"/>
                <a:gd name="T4" fmla="*/ 319 w 420"/>
                <a:gd name="T5" fmla="*/ 176 h 273"/>
                <a:gd name="T6" fmla="*/ 312 w 420"/>
                <a:gd name="T7" fmla="*/ 89 h 273"/>
                <a:gd name="T8" fmla="*/ 328 w 420"/>
                <a:gd name="T9" fmla="*/ 53 h 273"/>
                <a:gd name="T10" fmla="*/ 285 w 420"/>
                <a:gd name="T11" fmla="*/ 26 h 273"/>
                <a:gd name="T12" fmla="*/ 176 w 420"/>
                <a:gd name="T13" fmla="*/ 7 h 273"/>
                <a:gd name="T14" fmla="*/ 159 w 420"/>
                <a:gd name="T15" fmla="*/ 7 h 273"/>
                <a:gd name="T16" fmla="*/ 223 w 420"/>
                <a:gd name="T17" fmla="*/ 26 h 273"/>
                <a:gd name="T18" fmla="*/ 310 w 420"/>
                <a:gd name="T19" fmla="*/ 45 h 273"/>
                <a:gd name="T20" fmla="*/ 311 w 420"/>
                <a:gd name="T21" fmla="*/ 73 h 273"/>
                <a:gd name="T22" fmla="*/ 208 w 420"/>
                <a:gd name="T23" fmla="*/ 64 h 273"/>
                <a:gd name="T24" fmla="*/ 185 w 420"/>
                <a:gd name="T25" fmla="*/ 55 h 273"/>
                <a:gd name="T26" fmla="*/ 197 w 420"/>
                <a:gd name="T27" fmla="*/ 70 h 273"/>
                <a:gd name="T28" fmla="*/ 266 w 420"/>
                <a:gd name="T29" fmla="*/ 114 h 273"/>
                <a:gd name="T30" fmla="*/ 173 w 420"/>
                <a:gd name="T31" fmla="*/ 157 h 273"/>
                <a:gd name="T32" fmla="*/ 154 w 420"/>
                <a:gd name="T33" fmla="*/ 164 h 273"/>
                <a:gd name="T34" fmla="*/ 75 w 420"/>
                <a:gd name="T35" fmla="*/ 146 h 273"/>
                <a:gd name="T36" fmla="*/ 36 w 420"/>
                <a:gd name="T37" fmla="*/ 104 h 273"/>
                <a:gd name="T38" fmla="*/ 111 w 420"/>
                <a:gd name="T39" fmla="*/ 28 h 273"/>
                <a:gd name="T40" fmla="*/ 151 w 420"/>
                <a:gd name="T41" fmla="*/ 7 h 273"/>
                <a:gd name="T42" fmla="*/ 111 w 420"/>
                <a:gd name="T43" fmla="*/ 16 h 273"/>
                <a:gd name="T44" fmla="*/ 31 w 420"/>
                <a:gd name="T45" fmla="*/ 94 h 273"/>
                <a:gd name="T46" fmla="*/ 4 w 420"/>
                <a:gd name="T47" fmla="*/ 147 h 273"/>
                <a:gd name="T48" fmla="*/ 55 w 420"/>
                <a:gd name="T49" fmla="*/ 171 h 273"/>
                <a:gd name="T50" fmla="*/ 67 w 420"/>
                <a:gd name="T51" fmla="*/ 212 h 273"/>
                <a:gd name="T52" fmla="*/ 142 w 420"/>
                <a:gd name="T53" fmla="*/ 239 h 273"/>
                <a:gd name="T54" fmla="*/ 247 w 420"/>
                <a:gd name="T55" fmla="*/ 222 h 273"/>
                <a:gd name="T56" fmla="*/ 293 w 420"/>
                <a:gd name="T57" fmla="*/ 185 h 273"/>
                <a:gd name="T58" fmla="*/ 293 w 420"/>
                <a:gd name="T59" fmla="*/ 162 h 273"/>
                <a:gd name="T60" fmla="*/ 293 w 420"/>
                <a:gd name="T61" fmla="*/ 113 h 273"/>
                <a:gd name="T62" fmla="*/ 308 w 420"/>
                <a:gd name="T63" fmla="*/ 176 h 273"/>
                <a:gd name="T64" fmla="*/ 358 w 420"/>
                <a:gd name="T65" fmla="*/ 224 h 273"/>
                <a:gd name="T66" fmla="*/ 386 w 420"/>
                <a:gd name="T67" fmla="*/ 264 h 273"/>
                <a:gd name="T68" fmla="*/ 408 w 420"/>
                <a:gd name="T69" fmla="*/ 266 h 273"/>
                <a:gd name="T70" fmla="*/ 415 w 420"/>
                <a:gd name="T71" fmla="*/ 258 h 273"/>
                <a:gd name="T72" fmla="*/ 413 w 420"/>
                <a:gd name="T73" fmla="*/ 234 h 273"/>
                <a:gd name="T74" fmla="*/ 415 w 420"/>
                <a:gd name="T75" fmla="*/ 219 h 273"/>
                <a:gd name="T76" fmla="*/ 418 w 420"/>
                <a:gd name="T77" fmla="*/ 209 h 273"/>
                <a:gd name="T78" fmla="*/ 266 w 420"/>
                <a:gd name="T79" fmla="*/ 202 h 273"/>
                <a:gd name="T80" fmla="*/ 158 w 420"/>
                <a:gd name="T81" fmla="*/ 229 h 273"/>
                <a:gd name="T82" fmla="*/ 100 w 420"/>
                <a:gd name="T83" fmla="*/ 219 h 273"/>
                <a:gd name="T84" fmla="*/ 69 w 420"/>
                <a:gd name="T85" fmla="*/ 193 h 273"/>
                <a:gd name="T86" fmla="*/ 99 w 420"/>
                <a:gd name="T87" fmla="*/ 159 h 273"/>
                <a:gd name="T88" fmla="*/ 179 w 420"/>
                <a:gd name="T89" fmla="*/ 176 h 273"/>
                <a:gd name="T90" fmla="*/ 170 w 420"/>
                <a:gd name="T91" fmla="*/ 166 h 273"/>
                <a:gd name="T92" fmla="*/ 271 w 420"/>
                <a:gd name="T93" fmla="*/ 121 h 273"/>
                <a:gd name="T94" fmla="*/ 285 w 420"/>
                <a:gd name="T95" fmla="*/ 173 h 273"/>
                <a:gd name="T96" fmla="*/ 250 w 420"/>
                <a:gd name="T97" fmla="*/ 93 h 273"/>
                <a:gd name="T98" fmla="*/ 277 w 420"/>
                <a:gd name="T99" fmla="*/ 105 h 273"/>
                <a:gd name="T100" fmla="*/ 390 w 420"/>
                <a:gd name="T101" fmla="*/ 236 h 273"/>
                <a:gd name="T102" fmla="*/ 381 w 420"/>
                <a:gd name="T103" fmla="*/ 233 h 273"/>
                <a:gd name="T104" fmla="*/ 381 w 420"/>
                <a:gd name="T105" fmla="*/ 247 h 273"/>
                <a:gd name="T106" fmla="*/ 398 w 420"/>
                <a:gd name="T107" fmla="*/ 230 h 273"/>
                <a:gd name="T108" fmla="*/ 399 w 420"/>
                <a:gd name="T109" fmla="*/ 22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273">
                  <a:moveTo>
                    <a:pt x="418" y="209"/>
                  </a:moveTo>
                  <a:lnTo>
                    <a:pt x="417" y="208"/>
                  </a:lnTo>
                  <a:lnTo>
                    <a:pt x="417" y="208"/>
                  </a:lnTo>
                  <a:lnTo>
                    <a:pt x="415" y="206"/>
                  </a:lnTo>
                  <a:lnTo>
                    <a:pt x="414" y="20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02" y="206"/>
                  </a:lnTo>
                  <a:lnTo>
                    <a:pt x="392" y="208"/>
                  </a:lnTo>
                  <a:lnTo>
                    <a:pt x="382" y="212"/>
                  </a:lnTo>
                  <a:lnTo>
                    <a:pt x="374" y="217"/>
                  </a:lnTo>
                  <a:lnTo>
                    <a:pt x="372" y="218"/>
                  </a:lnTo>
                  <a:lnTo>
                    <a:pt x="372" y="218"/>
                  </a:lnTo>
                  <a:lnTo>
                    <a:pt x="364" y="215"/>
                  </a:lnTo>
                  <a:lnTo>
                    <a:pt x="355" y="213"/>
                  </a:lnTo>
                  <a:lnTo>
                    <a:pt x="348" y="209"/>
                  </a:lnTo>
                  <a:lnTo>
                    <a:pt x="341" y="204"/>
                  </a:lnTo>
                  <a:lnTo>
                    <a:pt x="333" y="200"/>
                  </a:lnTo>
                  <a:lnTo>
                    <a:pt x="328" y="192"/>
                  </a:lnTo>
                  <a:lnTo>
                    <a:pt x="322" y="185"/>
                  </a:lnTo>
                  <a:lnTo>
                    <a:pt x="319" y="176"/>
                  </a:lnTo>
                  <a:lnTo>
                    <a:pt x="319" y="176"/>
                  </a:lnTo>
                  <a:lnTo>
                    <a:pt x="315" y="168"/>
                  </a:lnTo>
                  <a:lnTo>
                    <a:pt x="311" y="158"/>
                  </a:lnTo>
                  <a:lnTo>
                    <a:pt x="308" y="138"/>
                  </a:lnTo>
                  <a:lnTo>
                    <a:pt x="301" y="99"/>
                  </a:lnTo>
                  <a:lnTo>
                    <a:pt x="301" y="99"/>
                  </a:lnTo>
                  <a:lnTo>
                    <a:pt x="312" y="89"/>
                  </a:lnTo>
                  <a:lnTo>
                    <a:pt x="317" y="83"/>
                  </a:lnTo>
                  <a:lnTo>
                    <a:pt x="322" y="78"/>
                  </a:lnTo>
                  <a:lnTo>
                    <a:pt x="326" y="72"/>
                  </a:lnTo>
                  <a:lnTo>
                    <a:pt x="328" y="65"/>
                  </a:lnTo>
                  <a:lnTo>
                    <a:pt x="330" y="59"/>
                  </a:lnTo>
                  <a:lnTo>
                    <a:pt x="328" y="53"/>
                  </a:lnTo>
                  <a:lnTo>
                    <a:pt x="328" y="53"/>
                  </a:lnTo>
                  <a:lnTo>
                    <a:pt x="327" y="49"/>
                  </a:lnTo>
                  <a:lnTo>
                    <a:pt x="326" y="45"/>
                  </a:lnTo>
                  <a:lnTo>
                    <a:pt x="320" y="39"/>
                  </a:lnTo>
                  <a:lnTo>
                    <a:pt x="312" y="34"/>
                  </a:lnTo>
                  <a:lnTo>
                    <a:pt x="304" y="30"/>
                  </a:lnTo>
                  <a:lnTo>
                    <a:pt x="295" y="28"/>
                  </a:lnTo>
                  <a:lnTo>
                    <a:pt x="285" y="26"/>
                  </a:lnTo>
                  <a:lnTo>
                    <a:pt x="270" y="23"/>
                  </a:lnTo>
                  <a:lnTo>
                    <a:pt x="270" y="23"/>
                  </a:lnTo>
                  <a:lnTo>
                    <a:pt x="244" y="19"/>
                  </a:lnTo>
                  <a:lnTo>
                    <a:pt x="216" y="17"/>
                  </a:lnTo>
                  <a:lnTo>
                    <a:pt x="202" y="15"/>
                  </a:lnTo>
                  <a:lnTo>
                    <a:pt x="189" y="11"/>
                  </a:lnTo>
                  <a:lnTo>
                    <a:pt x="176" y="7"/>
                  </a:lnTo>
                  <a:lnTo>
                    <a:pt x="165" y="1"/>
                  </a:lnTo>
                  <a:lnTo>
                    <a:pt x="165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2"/>
                  </a:lnTo>
                  <a:lnTo>
                    <a:pt x="158" y="6"/>
                  </a:lnTo>
                  <a:lnTo>
                    <a:pt x="159" y="7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7" y="13"/>
                  </a:lnTo>
                  <a:lnTo>
                    <a:pt x="174" y="16"/>
                  </a:lnTo>
                  <a:lnTo>
                    <a:pt x="190" y="21"/>
                  </a:lnTo>
                  <a:lnTo>
                    <a:pt x="207" y="23"/>
                  </a:lnTo>
                  <a:lnTo>
                    <a:pt x="223" y="26"/>
                  </a:lnTo>
                  <a:lnTo>
                    <a:pt x="223" y="26"/>
                  </a:lnTo>
                  <a:lnTo>
                    <a:pt x="265" y="32"/>
                  </a:lnTo>
                  <a:lnTo>
                    <a:pt x="285" y="35"/>
                  </a:lnTo>
                  <a:lnTo>
                    <a:pt x="295" y="39"/>
                  </a:lnTo>
                  <a:lnTo>
                    <a:pt x="305" y="43"/>
                  </a:lnTo>
                  <a:lnTo>
                    <a:pt x="305" y="43"/>
                  </a:lnTo>
                  <a:lnTo>
                    <a:pt x="310" y="45"/>
                  </a:lnTo>
                  <a:lnTo>
                    <a:pt x="314" y="48"/>
                  </a:lnTo>
                  <a:lnTo>
                    <a:pt x="316" y="50"/>
                  </a:lnTo>
                  <a:lnTo>
                    <a:pt x="319" y="53"/>
                  </a:lnTo>
                  <a:lnTo>
                    <a:pt x="319" y="56"/>
                  </a:lnTo>
                  <a:lnTo>
                    <a:pt x="319" y="60"/>
                  </a:lnTo>
                  <a:lnTo>
                    <a:pt x="316" y="66"/>
                  </a:lnTo>
                  <a:lnTo>
                    <a:pt x="311" y="73"/>
                  </a:lnTo>
                  <a:lnTo>
                    <a:pt x="306" y="81"/>
                  </a:lnTo>
                  <a:lnTo>
                    <a:pt x="292" y="94"/>
                  </a:lnTo>
                  <a:lnTo>
                    <a:pt x="292" y="94"/>
                  </a:lnTo>
                  <a:lnTo>
                    <a:pt x="281" y="92"/>
                  </a:lnTo>
                  <a:lnTo>
                    <a:pt x="270" y="88"/>
                  </a:lnTo>
                  <a:lnTo>
                    <a:pt x="250" y="81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192" y="51"/>
                  </a:lnTo>
                  <a:lnTo>
                    <a:pt x="192" y="51"/>
                  </a:lnTo>
                  <a:lnTo>
                    <a:pt x="191" y="50"/>
                  </a:lnTo>
                  <a:lnTo>
                    <a:pt x="189" y="50"/>
                  </a:lnTo>
                  <a:lnTo>
                    <a:pt x="186" y="51"/>
                  </a:lnTo>
                  <a:lnTo>
                    <a:pt x="185" y="55"/>
                  </a:lnTo>
                  <a:lnTo>
                    <a:pt x="186" y="57"/>
                  </a:lnTo>
                  <a:lnTo>
                    <a:pt x="187" y="59"/>
                  </a:lnTo>
                  <a:lnTo>
                    <a:pt x="187" y="59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95" y="67"/>
                  </a:lnTo>
                  <a:lnTo>
                    <a:pt x="197" y="70"/>
                  </a:lnTo>
                  <a:lnTo>
                    <a:pt x="197" y="70"/>
                  </a:lnTo>
                  <a:lnTo>
                    <a:pt x="214" y="81"/>
                  </a:lnTo>
                  <a:lnTo>
                    <a:pt x="214" y="81"/>
                  </a:lnTo>
                  <a:lnTo>
                    <a:pt x="227" y="91"/>
                  </a:lnTo>
                  <a:lnTo>
                    <a:pt x="239" y="99"/>
                  </a:lnTo>
                  <a:lnTo>
                    <a:pt x="251" y="106"/>
                  </a:lnTo>
                  <a:lnTo>
                    <a:pt x="266" y="114"/>
                  </a:lnTo>
                  <a:lnTo>
                    <a:pt x="266" y="114"/>
                  </a:lnTo>
                  <a:lnTo>
                    <a:pt x="241" y="128"/>
                  </a:lnTo>
                  <a:lnTo>
                    <a:pt x="228" y="136"/>
                  </a:lnTo>
                  <a:lnTo>
                    <a:pt x="214" y="143"/>
                  </a:lnTo>
                  <a:lnTo>
                    <a:pt x="201" y="149"/>
                  </a:lnTo>
                  <a:lnTo>
                    <a:pt x="186" y="153"/>
                  </a:lnTo>
                  <a:lnTo>
                    <a:pt x="173" y="157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57" y="159"/>
                  </a:lnTo>
                  <a:lnTo>
                    <a:pt x="154" y="160"/>
                  </a:lnTo>
                  <a:lnTo>
                    <a:pt x="154" y="163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40" y="160"/>
                  </a:lnTo>
                  <a:lnTo>
                    <a:pt x="125" y="157"/>
                  </a:lnTo>
                  <a:lnTo>
                    <a:pt x="110" y="152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86" y="147"/>
                  </a:lnTo>
                  <a:lnTo>
                    <a:pt x="75" y="146"/>
                  </a:lnTo>
                  <a:lnTo>
                    <a:pt x="54" y="144"/>
                  </a:lnTo>
                  <a:lnTo>
                    <a:pt x="33" y="143"/>
                  </a:lnTo>
                  <a:lnTo>
                    <a:pt x="22" y="142"/>
                  </a:lnTo>
                  <a:lnTo>
                    <a:pt x="12" y="140"/>
                  </a:lnTo>
                  <a:lnTo>
                    <a:pt x="12" y="140"/>
                  </a:lnTo>
                  <a:lnTo>
                    <a:pt x="23" y="121"/>
                  </a:lnTo>
                  <a:lnTo>
                    <a:pt x="36" y="104"/>
                  </a:lnTo>
                  <a:lnTo>
                    <a:pt x="49" y="87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81" y="53"/>
                  </a:lnTo>
                  <a:lnTo>
                    <a:pt x="91" y="44"/>
                  </a:lnTo>
                  <a:lnTo>
                    <a:pt x="100" y="35"/>
                  </a:lnTo>
                  <a:lnTo>
                    <a:pt x="111" y="28"/>
                  </a:lnTo>
                  <a:lnTo>
                    <a:pt x="123" y="22"/>
                  </a:lnTo>
                  <a:lnTo>
                    <a:pt x="135" y="17"/>
                  </a:lnTo>
                  <a:lnTo>
                    <a:pt x="147" y="13"/>
                  </a:lnTo>
                  <a:lnTo>
                    <a:pt x="147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1" y="7"/>
                  </a:lnTo>
                  <a:lnTo>
                    <a:pt x="149" y="5"/>
                  </a:lnTo>
                  <a:lnTo>
                    <a:pt x="147" y="4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34" y="6"/>
                  </a:lnTo>
                  <a:lnTo>
                    <a:pt x="123" y="11"/>
                  </a:lnTo>
                  <a:lnTo>
                    <a:pt x="111" y="16"/>
                  </a:lnTo>
                  <a:lnTo>
                    <a:pt x="102" y="23"/>
                  </a:lnTo>
                  <a:lnTo>
                    <a:pt x="92" y="30"/>
                  </a:lnTo>
                  <a:lnTo>
                    <a:pt x="83" y="38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48" y="73"/>
                  </a:lnTo>
                  <a:lnTo>
                    <a:pt x="31" y="94"/>
                  </a:lnTo>
                  <a:lnTo>
                    <a:pt x="15" y="117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0" y="142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4" y="147"/>
                  </a:lnTo>
                  <a:lnTo>
                    <a:pt x="15" y="151"/>
                  </a:lnTo>
                  <a:lnTo>
                    <a:pt x="26" y="153"/>
                  </a:lnTo>
                  <a:lnTo>
                    <a:pt x="49" y="154"/>
                  </a:lnTo>
                  <a:lnTo>
                    <a:pt x="50" y="155"/>
                  </a:lnTo>
                  <a:lnTo>
                    <a:pt x="50" y="155"/>
                  </a:lnTo>
                  <a:lnTo>
                    <a:pt x="55" y="171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8" y="193"/>
                  </a:lnTo>
                  <a:lnTo>
                    <a:pt x="59" y="200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7" y="212"/>
                  </a:lnTo>
                  <a:lnTo>
                    <a:pt x="77" y="218"/>
                  </a:lnTo>
                  <a:lnTo>
                    <a:pt x="97" y="229"/>
                  </a:lnTo>
                  <a:lnTo>
                    <a:pt x="97" y="229"/>
                  </a:lnTo>
                  <a:lnTo>
                    <a:pt x="108" y="233"/>
                  </a:lnTo>
                  <a:lnTo>
                    <a:pt x="119" y="236"/>
                  </a:lnTo>
                  <a:lnTo>
                    <a:pt x="130" y="239"/>
                  </a:lnTo>
                  <a:lnTo>
                    <a:pt x="142" y="239"/>
                  </a:lnTo>
                  <a:lnTo>
                    <a:pt x="153" y="239"/>
                  </a:lnTo>
                  <a:lnTo>
                    <a:pt x="164" y="239"/>
                  </a:lnTo>
                  <a:lnTo>
                    <a:pt x="187" y="235"/>
                  </a:lnTo>
                  <a:lnTo>
                    <a:pt x="187" y="235"/>
                  </a:lnTo>
                  <a:lnTo>
                    <a:pt x="216" y="230"/>
                  </a:lnTo>
                  <a:lnTo>
                    <a:pt x="232" y="226"/>
                  </a:lnTo>
                  <a:lnTo>
                    <a:pt x="247" y="222"/>
                  </a:lnTo>
                  <a:lnTo>
                    <a:pt x="262" y="214"/>
                  </a:lnTo>
                  <a:lnTo>
                    <a:pt x="270" y="211"/>
                  </a:lnTo>
                  <a:lnTo>
                    <a:pt x="276" y="207"/>
                  </a:lnTo>
                  <a:lnTo>
                    <a:pt x="282" y="202"/>
                  </a:lnTo>
                  <a:lnTo>
                    <a:pt x="287" y="197"/>
                  </a:lnTo>
                  <a:lnTo>
                    <a:pt x="290" y="191"/>
                  </a:lnTo>
                  <a:lnTo>
                    <a:pt x="293" y="185"/>
                  </a:lnTo>
                  <a:lnTo>
                    <a:pt x="293" y="185"/>
                  </a:lnTo>
                  <a:lnTo>
                    <a:pt x="295" y="184"/>
                  </a:lnTo>
                  <a:lnTo>
                    <a:pt x="298" y="182"/>
                  </a:lnTo>
                  <a:lnTo>
                    <a:pt x="299" y="180"/>
                  </a:lnTo>
                  <a:lnTo>
                    <a:pt x="298" y="177"/>
                  </a:lnTo>
                  <a:lnTo>
                    <a:pt x="298" y="177"/>
                  </a:lnTo>
                  <a:lnTo>
                    <a:pt x="293" y="162"/>
                  </a:lnTo>
                  <a:lnTo>
                    <a:pt x="289" y="147"/>
                  </a:lnTo>
                  <a:lnTo>
                    <a:pt x="284" y="131"/>
                  </a:lnTo>
                  <a:lnTo>
                    <a:pt x="279" y="115"/>
                  </a:lnTo>
                  <a:lnTo>
                    <a:pt x="279" y="115"/>
                  </a:lnTo>
                  <a:lnTo>
                    <a:pt x="290" y="108"/>
                  </a:lnTo>
                  <a:lnTo>
                    <a:pt x="290" y="108"/>
                  </a:lnTo>
                  <a:lnTo>
                    <a:pt x="293" y="113"/>
                  </a:lnTo>
                  <a:lnTo>
                    <a:pt x="295" y="117"/>
                  </a:lnTo>
                  <a:lnTo>
                    <a:pt x="296" y="131"/>
                  </a:lnTo>
                  <a:lnTo>
                    <a:pt x="296" y="131"/>
                  </a:lnTo>
                  <a:lnTo>
                    <a:pt x="300" y="148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8" y="176"/>
                  </a:lnTo>
                  <a:lnTo>
                    <a:pt x="312" y="186"/>
                  </a:lnTo>
                  <a:lnTo>
                    <a:pt x="317" y="195"/>
                  </a:lnTo>
                  <a:lnTo>
                    <a:pt x="323" y="203"/>
                  </a:lnTo>
                  <a:lnTo>
                    <a:pt x="331" y="209"/>
                  </a:lnTo>
                  <a:lnTo>
                    <a:pt x="339" y="215"/>
                  </a:lnTo>
                  <a:lnTo>
                    <a:pt x="348" y="220"/>
                  </a:lnTo>
                  <a:lnTo>
                    <a:pt x="358" y="224"/>
                  </a:lnTo>
                  <a:lnTo>
                    <a:pt x="358" y="224"/>
                  </a:lnTo>
                  <a:lnTo>
                    <a:pt x="360" y="233"/>
                  </a:lnTo>
                  <a:lnTo>
                    <a:pt x="363" y="240"/>
                  </a:lnTo>
                  <a:lnTo>
                    <a:pt x="368" y="247"/>
                  </a:lnTo>
                  <a:lnTo>
                    <a:pt x="374" y="253"/>
                  </a:lnTo>
                  <a:lnTo>
                    <a:pt x="380" y="260"/>
                  </a:lnTo>
                  <a:lnTo>
                    <a:pt x="386" y="264"/>
                  </a:lnTo>
                  <a:lnTo>
                    <a:pt x="402" y="273"/>
                  </a:lnTo>
                  <a:lnTo>
                    <a:pt x="402" y="273"/>
                  </a:lnTo>
                  <a:lnTo>
                    <a:pt x="404" y="273"/>
                  </a:lnTo>
                  <a:lnTo>
                    <a:pt x="407" y="272"/>
                  </a:lnTo>
                  <a:lnTo>
                    <a:pt x="408" y="269"/>
                  </a:lnTo>
                  <a:lnTo>
                    <a:pt x="408" y="266"/>
                  </a:lnTo>
                  <a:lnTo>
                    <a:pt x="408" y="266"/>
                  </a:lnTo>
                  <a:lnTo>
                    <a:pt x="403" y="258"/>
                  </a:lnTo>
                  <a:lnTo>
                    <a:pt x="403" y="258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2" y="262"/>
                  </a:lnTo>
                  <a:lnTo>
                    <a:pt x="414" y="261"/>
                  </a:lnTo>
                  <a:lnTo>
                    <a:pt x="415" y="258"/>
                  </a:lnTo>
                  <a:lnTo>
                    <a:pt x="415" y="256"/>
                  </a:lnTo>
                  <a:lnTo>
                    <a:pt x="415" y="256"/>
                  </a:lnTo>
                  <a:lnTo>
                    <a:pt x="412" y="246"/>
                  </a:lnTo>
                  <a:lnTo>
                    <a:pt x="406" y="238"/>
                  </a:lnTo>
                  <a:lnTo>
                    <a:pt x="406" y="238"/>
                  </a:lnTo>
                  <a:lnTo>
                    <a:pt x="413" y="234"/>
                  </a:lnTo>
                  <a:lnTo>
                    <a:pt x="413" y="234"/>
                  </a:lnTo>
                  <a:lnTo>
                    <a:pt x="415" y="231"/>
                  </a:lnTo>
                  <a:lnTo>
                    <a:pt x="415" y="229"/>
                  </a:lnTo>
                  <a:lnTo>
                    <a:pt x="414" y="226"/>
                  </a:lnTo>
                  <a:lnTo>
                    <a:pt x="413" y="225"/>
                  </a:lnTo>
                  <a:lnTo>
                    <a:pt x="413" y="225"/>
                  </a:lnTo>
                  <a:lnTo>
                    <a:pt x="415" y="219"/>
                  </a:lnTo>
                  <a:lnTo>
                    <a:pt x="415" y="219"/>
                  </a:lnTo>
                  <a:lnTo>
                    <a:pt x="418" y="218"/>
                  </a:lnTo>
                  <a:lnTo>
                    <a:pt x="418" y="218"/>
                  </a:lnTo>
                  <a:lnTo>
                    <a:pt x="419" y="217"/>
                  </a:lnTo>
                  <a:lnTo>
                    <a:pt x="420" y="214"/>
                  </a:lnTo>
                  <a:lnTo>
                    <a:pt x="419" y="212"/>
                  </a:lnTo>
                  <a:lnTo>
                    <a:pt x="418" y="209"/>
                  </a:lnTo>
                  <a:lnTo>
                    <a:pt x="418" y="209"/>
                  </a:lnTo>
                  <a:close/>
                  <a:moveTo>
                    <a:pt x="285" y="173"/>
                  </a:moveTo>
                  <a:lnTo>
                    <a:pt x="285" y="173"/>
                  </a:lnTo>
                  <a:lnTo>
                    <a:pt x="284" y="180"/>
                  </a:lnTo>
                  <a:lnTo>
                    <a:pt x="282" y="186"/>
                  </a:lnTo>
                  <a:lnTo>
                    <a:pt x="278" y="192"/>
                  </a:lnTo>
                  <a:lnTo>
                    <a:pt x="272" y="197"/>
                  </a:lnTo>
                  <a:lnTo>
                    <a:pt x="266" y="202"/>
                  </a:lnTo>
                  <a:lnTo>
                    <a:pt x="259" y="206"/>
                  </a:lnTo>
                  <a:lnTo>
                    <a:pt x="243" y="213"/>
                  </a:lnTo>
                  <a:lnTo>
                    <a:pt x="225" y="218"/>
                  </a:lnTo>
                  <a:lnTo>
                    <a:pt x="208" y="222"/>
                  </a:lnTo>
                  <a:lnTo>
                    <a:pt x="179" y="226"/>
                  </a:lnTo>
                  <a:lnTo>
                    <a:pt x="179" y="226"/>
                  </a:lnTo>
                  <a:lnTo>
                    <a:pt x="158" y="229"/>
                  </a:lnTo>
                  <a:lnTo>
                    <a:pt x="148" y="230"/>
                  </a:lnTo>
                  <a:lnTo>
                    <a:pt x="138" y="229"/>
                  </a:lnTo>
                  <a:lnTo>
                    <a:pt x="129" y="228"/>
                  </a:lnTo>
                  <a:lnTo>
                    <a:pt x="119" y="225"/>
                  </a:lnTo>
                  <a:lnTo>
                    <a:pt x="110" y="223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92" y="215"/>
                  </a:lnTo>
                  <a:lnTo>
                    <a:pt x="81" y="209"/>
                  </a:lnTo>
                  <a:lnTo>
                    <a:pt x="76" y="206"/>
                  </a:lnTo>
                  <a:lnTo>
                    <a:pt x="72" y="202"/>
                  </a:lnTo>
                  <a:lnTo>
                    <a:pt x="70" y="197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6" y="174"/>
                  </a:lnTo>
                  <a:lnTo>
                    <a:pt x="64" y="164"/>
                  </a:lnTo>
                  <a:lnTo>
                    <a:pt x="60" y="155"/>
                  </a:lnTo>
                  <a:lnTo>
                    <a:pt x="60" y="155"/>
                  </a:lnTo>
                  <a:lnTo>
                    <a:pt x="80" y="157"/>
                  </a:lnTo>
                  <a:lnTo>
                    <a:pt x="99" y="159"/>
                  </a:lnTo>
                  <a:lnTo>
                    <a:pt x="99" y="159"/>
                  </a:lnTo>
                  <a:lnTo>
                    <a:pt x="119" y="164"/>
                  </a:lnTo>
                  <a:lnTo>
                    <a:pt x="137" y="170"/>
                  </a:lnTo>
                  <a:lnTo>
                    <a:pt x="157" y="175"/>
                  </a:lnTo>
                  <a:lnTo>
                    <a:pt x="167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9" y="176"/>
                  </a:lnTo>
                  <a:lnTo>
                    <a:pt x="181" y="175"/>
                  </a:lnTo>
                  <a:lnTo>
                    <a:pt x="183" y="171"/>
                  </a:lnTo>
                  <a:lnTo>
                    <a:pt x="181" y="169"/>
                  </a:lnTo>
                  <a:lnTo>
                    <a:pt x="180" y="168"/>
                  </a:lnTo>
                  <a:lnTo>
                    <a:pt x="178" y="166"/>
                  </a:lnTo>
                  <a:lnTo>
                    <a:pt x="178" y="166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84" y="164"/>
                  </a:lnTo>
                  <a:lnTo>
                    <a:pt x="197" y="160"/>
                  </a:lnTo>
                  <a:lnTo>
                    <a:pt x="209" y="155"/>
                  </a:lnTo>
                  <a:lnTo>
                    <a:pt x="223" y="149"/>
                  </a:lnTo>
                  <a:lnTo>
                    <a:pt x="247" y="136"/>
                  </a:lnTo>
                  <a:lnTo>
                    <a:pt x="271" y="121"/>
                  </a:lnTo>
                  <a:lnTo>
                    <a:pt x="271" y="121"/>
                  </a:lnTo>
                  <a:lnTo>
                    <a:pt x="274" y="133"/>
                  </a:lnTo>
                  <a:lnTo>
                    <a:pt x="278" y="146"/>
                  </a:lnTo>
                  <a:lnTo>
                    <a:pt x="285" y="170"/>
                  </a:lnTo>
                  <a:lnTo>
                    <a:pt x="285" y="170"/>
                  </a:lnTo>
                  <a:lnTo>
                    <a:pt x="285" y="173"/>
                  </a:lnTo>
                  <a:lnTo>
                    <a:pt x="285" y="173"/>
                  </a:lnTo>
                  <a:close/>
                  <a:moveTo>
                    <a:pt x="277" y="105"/>
                  </a:moveTo>
                  <a:lnTo>
                    <a:pt x="277" y="105"/>
                  </a:lnTo>
                  <a:lnTo>
                    <a:pt x="274" y="106"/>
                  </a:lnTo>
                  <a:lnTo>
                    <a:pt x="274" y="106"/>
                  </a:lnTo>
                  <a:lnTo>
                    <a:pt x="262" y="100"/>
                  </a:lnTo>
                  <a:lnTo>
                    <a:pt x="250" y="93"/>
                  </a:lnTo>
                  <a:lnTo>
                    <a:pt x="250" y="93"/>
                  </a:lnTo>
                  <a:lnTo>
                    <a:pt x="265" y="98"/>
                  </a:lnTo>
                  <a:lnTo>
                    <a:pt x="279" y="102"/>
                  </a:lnTo>
                  <a:lnTo>
                    <a:pt x="279" y="102"/>
                  </a:lnTo>
                  <a:lnTo>
                    <a:pt x="281" y="102"/>
                  </a:lnTo>
                  <a:lnTo>
                    <a:pt x="281" y="102"/>
                  </a:lnTo>
                  <a:lnTo>
                    <a:pt x="277" y="105"/>
                  </a:lnTo>
                  <a:lnTo>
                    <a:pt x="277" y="105"/>
                  </a:lnTo>
                  <a:close/>
                  <a:moveTo>
                    <a:pt x="381" y="233"/>
                  </a:moveTo>
                  <a:lnTo>
                    <a:pt x="382" y="233"/>
                  </a:lnTo>
                  <a:lnTo>
                    <a:pt x="382" y="233"/>
                  </a:lnTo>
                  <a:lnTo>
                    <a:pt x="385" y="234"/>
                  </a:lnTo>
                  <a:lnTo>
                    <a:pt x="385" y="234"/>
                  </a:lnTo>
                  <a:lnTo>
                    <a:pt x="390" y="236"/>
                  </a:lnTo>
                  <a:lnTo>
                    <a:pt x="390" y="236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4" y="245"/>
                  </a:lnTo>
                  <a:lnTo>
                    <a:pt x="394" y="246"/>
                  </a:lnTo>
                  <a:lnTo>
                    <a:pt x="394" y="246"/>
                  </a:lnTo>
                  <a:lnTo>
                    <a:pt x="388" y="239"/>
                  </a:lnTo>
                  <a:lnTo>
                    <a:pt x="381" y="233"/>
                  </a:lnTo>
                  <a:lnTo>
                    <a:pt x="381" y="233"/>
                  </a:lnTo>
                  <a:close/>
                  <a:moveTo>
                    <a:pt x="375" y="240"/>
                  </a:moveTo>
                  <a:lnTo>
                    <a:pt x="375" y="240"/>
                  </a:lnTo>
                  <a:lnTo>
                    <a:pt x="381" y="246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1" y="247"/>
                  </a:lnTo>
                  <a:lnTo>
                    <a:pt x="375" y="240"/>
                  </a:lnTo>
                  <a:lnTo>
                    <a:pt x="375" y="240"/>
                  </a:lnTo>
                  <a:close/>
                  <a:moveTo>
                    <a:pt x="399" y="228"/>
                  </a:moveTo>
                  <a:lnTo>
                    <a:pt x="399" y="228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0" y="225"/>
                  </a:lnTo>
                  <a:lnTo>
                    <a:pt x="390" y="224"/>
                  </a:lnTo>
                  <a:lnTo>
                    <a:pt x="390" y="224"/>
                  </a:lnTo>
                  <a:lnTo>
                    <a:pt x="403" y="222"/>
                  </a:lnTo>
                  <a:lnTo>
                    <a:pt x="403" y="222"/>
                  </a:lnTo>
                  <a:lnTo>
                    <a:pt x="399" y="228"/>
                  </a:lnTo>
                  <a:lnTo>
                    <a:pt x="399" y="2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48"/>
            <p:cNvSpPr>
              <a:spLocks noEditPoints="1"/>
            </p:cNvSpPr>
            <p:nvPr/>
          </p:nvSpPr>
          <p:spPr bwMode="auto">
            <a:xfrm>
              <a:off x="3036888" y="2166938"/>
              <a:ext cx="155575" cy="168275"/>
            </a:xfrm>
            <a:custGeom>
              <a:avLst/>
              <a:gdLst>
                <a:gd name="T0" fmla="*/ 84 w 98"/>
                <a:gd name="T1" fmla="*/ 3 h 106"/>
                <a:gd name="T2" fmla="*/ 80 w 98"/>
                <a:gd name="T3" fmla="*/ 1 h 106"/>
                <a:gd name="T4" fmla="*/ 76 w 98"/>
                <a:gd name="T5" fmla="*/ 1 h 106"/>
                <a:gd name="T6" fmla="*/ 71 w 98"/>
                <a:gd name="T7" fmla="*/ 4 h 106"/>
                <a:gd name="T8" fmla="*/ 63 w 98"/>
                <a:gd name="T9" fmla="*/ 14 h 106"/>
                <a:gd name="T10" fmla="*/ 57 w 98"/>
                <a:gd name="T11" fmla="*/ 30 h 106"/>
                <a:gd name="T12" fmla="*/ 56 w 98"/>
                <a:gd name="T13" fmla="*/ 42 h 106"/>
                <a:gd name="T14" fmla="*/ 43 w 98"/>
                <a:gd name="T15" fmla="*/ 25 h 106"/>
                <a:gd name="T16" fmla="*/ 29 w 98"/>
                <a:gd name="T17" fmla="*/ 16 h 106"/>
                <a:gd name="T18" fmla="*/ 21 w 98"/>
                <a:gd name="T19" fmla="*/ 14 h 106"/>
                <a:gd name="T20" fmla="*/ 11 w 98"/>
                <a:gd name="T21" fmla="*/ 18 h 106"/>
                <a:gd name="T22" fmla="*/ 4 w 98"/>
                <a:gd name="T23" fmla="*/ 27 h 106"/>
                <a:gd name="T24" fmla="*/ 0 w 98"/>
                <a:gd name="T25" fmla="*/ 39 h 106"/>
                <a:gd name="T26" fmla="*/ 0 w 98"/>
                <a:gd name="T27" fmla="*/ 45 h 106"/>
                <a:gd name="T28" fmla="*/ 3 w 98"/>
                <a:gd name="T29" fmla="*/ 58 h 106"/>
                <a:gd name="T30" fmla="*/ 9 w 98"/>
                <a:gd name="T31" fmla="*/ 69 h 106"/>
                <a:gd name="T32" fmla="*/ 20 w 98"/>
                <a:gd name="T33" fmla="*/ 78 h 106"/>
                <a:gd name="T34" fmla="*/ 44 w 98"/>
                <a:gd name="T35" fmla="*/ 90 h 106"/>
                <a:gd name="T36" fmla="*/ 85 w 98"/>
                <a:gd name="T37" fmla="*/ 100 h 106"/>
                <a:gd name="T38" fmla="*/ 85 w 98"/>
                <a:gd name="T39" fmla="*/ 100 h 106"/>
                <a:gd name="T40" fmla="*/ 85 w 98"/>
                <a:gd name="T41" fmla="*/ 102 h 106"/>
                <a:gd name="T42" fmla="*/ 89 w 98"/>
                <a:gd name="T43" fmla="*/ 106 h 106"/>
                <a:gd name="T44" fmla="*/ 95 w 98"/>
                <a:gd name="T45" fmla="*/ 104 h 106"/>
                <a:gd name="T46" fmla="*/ 96 w 98"/>
                <a:gd name="T47" fmla="*/ 100 h 106"/>
                <a:gd name="T48" fmla="*/ 96 w 98"/>
                <a:gd name="T49" fmla="*/ 95 h 106"/>
                <a:gd name="T50" fmla="*/ 95 w 98"/>
                <a:gd name="T51" fmla="*/ 91 h 106"/>
                <a:gd name="T52" fmla="*/ 96 w 98"/>
                <a:gd name="T53" fmla="*/ 79 h 106"/>
                <a:gd name="T54" fmla="*/ 97 w 98"/>
                <a:gd name="T55" fmla="*/ 67 h 106"/>
                <a:gd name="T56" fmla="*/ 97 w 98"/>
                <a:gd name="T57" fmla="*/ 51 h 106"/>
                <a:gd name="T58" fmla="*/ 90 w 98"/>
                <a:gd name="T59" fmla="*/ 18 h 106"/>
                <a:gd name="T60" fmla="*/ 84 w 98"/>
                <a:gd name="T61" fmla="*/ 3 h 106"/>
                <a:gd name="T62" fmla="*/ 87 w 98"/>
                <a:gd name="T63" fmla="*/ 71 h 106"/>
                <a:gd name="T64" fmla="*/ 85 w 98"/>
                <a:gd name="T65" fmla="*/ 90 h 106"/>
                <a:gd name="T66" fmla="*/ 52 w 98"/>
                <a:gd name="T67" fmla="*/ 82 h 106"/>
                <a:gd name="T68" fmla="*/ 21 w 98"/>
                <a:gd name="T69" fmla="*/ 67 h 106"/>
                <a:gd name="T70" fmla="*/ 18 w 98"/>
                <a:gd name="T71" fmla="*/ 65 h 106"/>
                <a:gd name="T72" fmla="*/ 13 w 98"/>
                <a:gd name="T73" fmla="*/ 53 h 106"/>
                <a:gd name="T74" fmla="*/ 11 w 98"/>
                <a:gd name="T75" fmla="*/ 38 h 106"/>
                <a:gd name="T76" fmla="*/ 15 w 98"/>
                <a:gd name="T77" fmla="*/ 28 h 106"/>
                <a:gd name="T78" fmla="*/ 20 w 98"/>
                <a:gd name="T79" fmla="*/ 24 h 106"/>
                <a:gd name="T80" fmla="*/ 26 w 98"/>
                <a:gd name="T81" fmla="*/ 25 h 106"/>
                <a:gd name="T82" fmla="*/ 30 w 98"/>
                <a:gd name="T83" fmla="*/ 27 h 106"/>
                <a:gd name="T84" fmla="*/ 38 w 98"/>
                <a:gd name="T85" fmla="*/ 35 h 106"/>
                <a:gd name="T86" fmla="*/ 59 w 98"/>
                <a:gd name="T87" fmla="*/ 68 h 106"/>
                <a:gd name="T88" fmla="*/ 62 w 98"/>
                <a:gd name="T89" fmla="*/ 69 h 106"/>
                <a:gd name="T90" fmla="*/ 68 w 98"/>
                <a:gd name="T91" fmla="*/ 68 h 106"/>
                <a:gd name="T92" fmla="*/ 68 w 98"/>
                <a:gd name="T93" fmla="*/ 65 h 106"/>
                <a:gd name="T94" fmla="*/ 65 w 98"/>
                <a:gd name="T95" fmla="*/ 51 h 106"/>
                <a:gd name="T96" fmla="*/ 65 w 98"/>
                <a:gd name="T97" fmla="*/ 36 h 106"/>
                <a:gd name="T98" fmla="*/ 69 w 98"/>
                <a:gd name="T99" fmla="*/ 24 h 106"/>
                <a:gd name="T100" fmla="*/ 76 w 98"/>
                <a:gd name="T101" fmla="*/ 13 h 106"/>
                <a:gd name="T102" fmla="*/ 82 w 98"/>
                <a:gd name="T103" fmla="*/ 27 h 106"/>
                <a:gd name="T104" fmla="*/ 87 w 98"/>
                <a:gd name="T105" fmla="*/ 56 h 106"/>
                <a:gd name="T106" fmla="*/ 87 w 98"/>
                <a:gd name="T107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106">
                  <a:moveTo>
                    <a:pt x="84" y="3"/>
                  </a:moveTo>
                  <a:lnTo>
                    <a:pt x="84" y="3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1" y="4"/>
                  </a:lnTo>
                  <a:lnTo>
                    <a:pt x="67" y="9"/>
                  </a:lnTo>
                  <a:lnTo>
                    <a:pt x="63" y="14"/>
                  </a:lnTo>
                  <a:lnTo>
                    <a:pt x="60" y="19"/>
                  </a:lnTo>
                  <a:lnTo>
                    <a:pt x="57" y="30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49" y="34"/>
                  </a:lnTo>
                  <a:lnTo>
                    <a:pt x="43" y="25"/>
                  </a:lnTo>
                  <a:lnTo>
                    <a:pt x="36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4" y="27"/>
                  </a:lnTo>
                  <a:lnTo>
                    <a:pt x="2" y="33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5" y="65"/>
                  </a:lnTo>
                  <a:lnTo>
                    <a:pt x="9" y="69"/>
                  </a:lnTo>
                  <a:lnTo>
                    <a:pt x="14" y="73"/>
                  </a:lnTo>
                  <a:lnTo>
                    <a:pt x="20" y="78"/>
                  </a:lnTo>
                  <a:lnTo>
                    <a:pt x="31" y="85"/>
                  </a:lnTo>
                  <a:lnTo>
                    <a:pt x="44" y="90"/>
                  </a:lnTo>
                  <a:lnTo>
                    <a:pt x="59" y="9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6" y="105"/>
                  </a:lnTo>
                  <a:lnTo>
                    <a:pt x="89" y="106"/>
                  </a:lnTo>
                  <a:lnTo>
                    <a:pt x="92" y="106"/>
                  </a:lnTo>
                  <a:lnTo>
                    <a:pt x="95" y="104"/>
                  </a:lnTo>
                  <a:lnTo>
                    <a:pt x="95" y="104"/>
                  </a:lnTo>
                  <a:lnTo>
                    <a:pt x="96" y="100"/>
                  </a:lnTo>
                  <a:lnTo>
                    <a:pt x="96" y="95"/>
                  </a:lnTo>
                  <a:lnTo>
                    <a:pt x="96" y="95"/>
                  </a:lnTo>
                  <a:lnTo>
                    <a:pt x="96" y="93"/>
                  </a:lnTo>
                  <a:lnTo>
                    <a:pt x="95" y="91"/>
                  </a:lnTo>
                  <a:lnTo>
                    <a:pt x="95" y="91"/>
                  </a:lnTo>
                  <a:lnTo>
                    <a:pt x="96" y="79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8" y="58"/>
                  </a:lnTo>
                  <a:lnTo>
                    <a:pt x="97" y="51"/>
                  </a:lnTo>
                  <a:lnTo>
                    <a:pt x="95" y="34"/>
                  </a:lnTo>
                  <a:lnTo>
                    <a:pt x="90" y="18"/>
                  </a:lnTo>
                  <a:lnTo>
                    <a:pt x="84" y="3"/>
                  </a:lnTo>
                  <a:lnTo>
                    <a:pt x="84" y="3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69" y="87"/>
                  </a:lnTo>
                  <a:lnTo>
                    <a:pt x="52" y="82"/>
                  </a:lnTo>
                  <a:lnTo>
                    <a:pt x="36" y="74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18" y="65"/>
                  </a:lnTo>
                  <a:lnTo>
                    <a:pt x="15" y="61"/>
                  </a:lnTo>
                  <a:lnTo>
                    <a:pt x="13" y="53"/>
                  </a:lnTo>
                  <a:lnTo>
                    <a:pt x="11" y="46"/>
                  </a:lnTo>
                  <a:lnTo>
                    <a:pt x="11" y="38"/>
                  </a:lnTo>
                  <a:lnTo>
                    <a:pt x="14" y="30"/>
                  </a:lnTo>
                  <a:lnTo>
                    <a:pt x="15" y="28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6" y="25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3" y="31"/>
                  </a:lnTo>
                  <a:lnTo>
                    <a:pt x="38" y="35"/>
                  </a:lnTo>
                  <a:lnTo>
                    <a:pt x="46" y="46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62" y="69"/>
                  </a:lnTo>
                  <a:lnTo>
                    <a:pt x="65" y="69"/>
                  </a:lnTo>
                  <a:lnTo>
                    <a:pt x="68" y="68"/>
                  </a:lnTo>
                  <a:lnTo>
                    <a:pt x="68" y="67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5" y="51"/>
                  </a:lnTo>
                  <a:lnTo>
                    <a:pt x="65" y="44"/>
                  </a:lnTo>
                  <a:lnTo>
                    <a:pt x="65" y="36"/>
                  </a:lnTo>
                  <a:lnTo>
                    <a:pt x="67" y="30"/>
                  </a:lnTo>
                  <a:lnTo>
                    <a:pt x="69" y="24"/>
                  </a:lnTo>
                  <a:lnTo>
                    <a:pt x="73" y="1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82" y="27"/>
                  </a:lnTo>
                  <a:lnTo>
                    <a:pt x="86" y="41"/>
                  </a:lnTo>
                  <a:lnTo>
                    <a:pt x="87" y="56"/>
                  </a:lnTo>
                  <a:lnTo>
                    <a:pt x="87" y="71"/>
                  </a:lnTo>
                  <a:lnTo>
                    <a:pt x="87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49"/>
            <p:cNvSpPr/>
            <p:nvPr/>
          </p:nvSpPr>
          <p:spPr bwMode="auto">
            <a:xfrm>
              <a:off x="3240088" y="2124075"/>
              <a:ext cx="106363" cy="142875"/>
            </a:xfrm>
            <a:custGeom>
              <a:avLst/>
              <a:gdLst>
                <a:gd name="T0" fmla="*/ 60 w 67"/>
                <a:gd name="T1" fmla="*/ 2 h 90"/>
                <a:gd name="T2" fmla="*/ 56 w 67"/>
                <a:gd name="T3" fmla="*/ 0 h 90"/>
                <a:gd name="T4" fmla="*/ 52 w 67"/>
                <a:gd name="T5" fmla="*/ 1 h 90"/>
                <a:gd name="T6" fmla="*/ 44 w 67"/>
                <a:gd name="T7" fmla="*/ 8 h 90"/>
                <a:gd name="T8" fmla="*/ 34 w 67"/>
                <a:gd name="T9" fmla="*/ 24 h 90"/>
                <a:gd name="T10" fmla="*/ 30 w 67"/>
                <a:gd name="T11" fmla="*/ 34 h 90"/>
                <a:gd name="T12" fmla="*/ 19 w 67"/>
                <a:gd name="T13" fmla="*/ 19 h 90"/>
                <a:gd name="T14" fmla="*/ 17 w 67"/>
                <a:gd name="T15" fmla="*/ 17 h 90"/>
                <a:gd name="T16" fmla="*/ 13 w 67"/>
                <a:gd name="T17" fmla="*/ 18 h 90"/>
                <a:gd name="T18" fmla="*/ 5 w 67"/>
                <a:gd name="T19" fmla="*/ 27 h 90"/>
                <a:gd name="T20" fmla="*/ 1 w 67"/>
                <a:gd name="T21" fmla="*/ 35 h 90"/>
                <a:gd name="T22" fmla="*/ 1 w 67"/>
                <a:gd name="T23" fmla="*/ 44 h 90"/>
                <a:gd name="T24" fmla="*/ 8 w 67"/>
                <a:gd name="T25" fmla="*/ 61 h 90"/>
                <a:gd name="T26" fmla="*/ 26 w 67"/>
                <a:gd name="T27" fmla="*/ 73 h 90"/>
                <a:gd name="T28" fmla="*/ 34 w 67"/>
                <a:gd name="T29" fmla="*/ 78 h 90"/>
                <a:gd name="T30" fmla="*/ 38 w 67"/>
                <a:gd name="T31" fmla="*/ 77 h 90"/>
                <a:gd name="T32" fmla="*/ 40 w 67"/>
                <a:gd name="T33" fmla="*/ 71 h 90"/>
                <a:gd name="T34" fmla="*/ 38 w 67"/>
                <a:gd name="T35" fmla="*/ 68 h 90"/>
                <a:gd name="T36" fmla="*/ 32 w 67"/>
                <a:gd name="T37" fmla="*/ 66 h 90"/>
                <a:gd name="T38" fmla="*/ 19 w 67"/>
                <a:gd name="T39" fmla="*/ 57 h 90"/>
                <a:gd name="T40" fmla="*/ 11 w 67"/>
                <a:gd name="T41" fmla="*/ 47 h 90"/>
                <a:gd name="T42" fmla="*/ 11 w 67"/>
                <a:gd name="T43" fmla="*/ 35 h 90"/>
                <a:gd name="T44" fmla="*/ 16 w 67"/>
                <a:gd name="T45" fmla="*/ 29 h 90"/>
                <a:gd name="T46" fmla="*/ 28 w 67"/>
                <a:gd name="T47" fmla="*/ 47 h 90"/>
                <a:gd name="T48" fmla="*/ 30 w 67"/>
                <a:gd name="T49" fmla="*/ 55 h 90"/>
                <a:gd name="T50" fmla="*/ 33 w 67"/>
                <a:gd name="T51" fmla="*/ 57 h 90"/>
                <a:gd name="T52" fmla="*/ 39 w 67"/>
                <a:gd name="T53" fmla="*/ 56 h 90"/>
                <a:gd name="T54" fmla="*/ 40 w 67"/>
                <a:gd name="T55" fmla="*/ 52 h 90"/>
                <a:gd name="T56" fmla="*/ 39 w 67"/>
                <a:gd name="T57" fmla="*/ 41 h 90"/>
                <a:gd name="T58" fmla="*/ 46 w 67"/>
                <a:gd name="T59" fmla="*/ 20 h 90"/>
                <a:gd name="T60" fmla="*/ 54 w 67"/>
                <a:gd name="T61" fmla="*/ 12 h 90"/>
                <a:gd name="T62" fmla="*/ 57 w 67"/>
                <a:gd name="T63" fmla="*/ 29 h 90"/>
                <a:gd name="T64" fmla="*/ 56 w 67"/>
                <a:gd name="T65" fmla="*/ 47 h 90"/>
                <a:gd name="T66" fmla="*/ 46 w 67"/>
                <a:gd name="T67" fmla="*/ 83 h 90"/>
                <a:gd name="T68" fmla="*/ 46 w 67"/>
                <a:gd name="T69" fmla="*/ 85 h 90"/>
                <a:gd name="T70" fmla="*/ 50 w 67"/>
                <a:gd name="T71" fmla="*/ 90 h 90"/>
                <a:gd name="T72" fmla="*/ 55 w 67"/>
                <a:gd name="T73" fmla="*/ 89 h 90"/>
                <a:gd name="T74" fmla="*/ 56 w 67"/>
                <a:gd name="T75" fmla="*/ 87 h 90"/>
                <a:gd name="T76" fmla="*/ 65 w 67"/>
                <a:gd name="T77" fmla="*/ 55 h 90"/>
                <a:gd name="T78" fmla="*/ 67 w 67"/>
                <a:gd name="T79" fmla="*/ 33 h 90"/>
                <a:gd name="T80" fmla="*/ 65 w 67"/>
                <a:gd name="T81" fmla="*/ 12 h 90"/>
                <a:gd name="T82" fmla="*/ 60 w 67"/>
                <a:gd name="T8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90">
                  <a:moveTo>
                    <a:pt x="60" y="2"/>
                  </a:moveTo>
                  <a:lnTo>
                    <a:pt x="60" y="2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44" y="8"/>
                  </a:lnTo>
                  <a:lnTo>
                    <a:pt x="38" y="16"/>
                  </a:lnTo>
                  <a:lnTo>
                    <a:pt x="34" y="2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8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5" y="27"/>
                  </a:lnTo>
                  <a:lnTo>
                    <a:pt x="2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1" y="44"/>
                  </a:lnTo>
                  <a:lnTo>
                    <a:pt x="3" y="52"/>
                  </a:lnTo>
                  <a:lnTo>
                    <a:pt x="8" y="61"/>
                  </a:lnTo>
                  <a:lnTo>
                    <a:pt x="16" y="67"/>
                  </a:lnTo>
                  <a:lnTo>
                    <a:pt x="26" y="73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7" y="78"/>
                  </a:lnTo>
                  <a:lnTo>
                    <a:pt x="38" y="77"/>
                  </a:lnTo>
                  <a:lnTo>
                    <a:pt x="40" y="74"/>
                  </a:lnTo>
                  <a:lnTo>
                    <a:pt x="40" y="71"/>
                  </a:lnTo>
                  <a:lnTo>
                    <a:pt x="39" y="69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66"/>
                  </a:lnTo>
                  <a:lnTo>
                    <a:pt x="24" y="62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0" y="41"/>
                  </a:lnTo>
                  <a:lnTo>
                    <a:pt x="11" y="35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4" y="41"/>
                  </a:lnTo>
                  <a:lnTo>
                    <a:pt x="28" y="4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3" y="57"/>
                  </a:lnTo>
                  <a:lnTo>
                    <a:pt x="35" y="58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9" y="41"/>
                  </a:lnTo>
                  <a:lnTo>
                    <a:pt x="41" y="30"/>
                  </a:lnTo>
                  <a:lnTo>
                    <a:pt x="46" y="2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20"/>
                  </a:lnTo>
                  <a:lnTo>
                    <a:pt x="57" y="29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1" y="66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6" y="88"/>
                  </a:lnTo>
                  <a:lnTo>
                    <a:pt x="50" y="90"/>
                  </a:lnTo>
                  <a:lnTo>
                    <a:pt x="54" y="90"/>
                  </a:lnTo>
                  <a:lnTo>
                    <a:pt x="55" y="89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61" y="66"/>
                  </a:lnTo>
                  <a:lnTo>
                    <a:pt x="65" y="55"/>
                  </a:lnTo>
                  <a:lnTo>
                    <a:pt x="66" y="44"/>
                  </a:lnTo>
                  <a:lnTo>
                    <a:pt x="67" y="33"/>
                  </a:lnTo>
                  <a:lnTo>
                    <a:pt x="67" y="23"/>
                  </a:lnTo>
                  <a:lnTo>
                    <a:pt x="65" y="12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50"/>
            <p:cNvSpPr/>
            <p:nvPr/>
          </p:nvSpPr>
          <p:spPr bwMode="auto">
            <a:xfrm>
              <a:off x="5738813" y="2533650"/>
              <a:ext cx="222250" cy="233363"/>
            </a:xfrm>
            <a:custGeom>
              <a:avLst/>
              <a:gdLst>
                <a:gd name="T0" fmla="*/ 97 w 140"/>
                <a:gd name="T1" fmla="*/ 27 h 147"/>
                <a:gd name="T2" fmla="*/ 75 w 140"/>
                <a:gd name="T3" fmla="*/ 53 h 147"/>
                <a:gd name="T4" fmla="*/ 69 w 140"/>
                <a:gd name="T5" fmla="*/ 32 h 147"/>
                <a:gd name="T6" fmla="*/ 52 w 140"/>
                <a:gd name="T7" fmla="*/ 6 h 147"/>
                <a:gd name="T8" fmla="*/ 36 w 140"/>
                <a:gd name="T9" fmla="*/ 0 h 147"/>
                <a:gd name="T10" fmla="*/ 26 w 140"/>
                <a:gd name="T11" fmla="*/ 1 h 147"/>
                <a:gd name="T12" fmla="*/ 10 w 140"/>
                <a:gd name="T13" fmla="*/ 14 h 147"/>
                <a:gd name="T14" fmla="*/ 1 w 140"/>
                <a:gd name="T15" fmla="*/ 33 h 147"/>
                <a:gd name="T16" fmla="*/ 0 w 140"/>
                <a:gd name="T17" fmla="*/ 47 h 147"/>
                <a:gd name="T18" fmla="*/ 10 w 140"/>
                <a:gd name="T19" fmla="*/ 76 h 147"/>
                <a:gd name="T20" fmla="*/ 41 w 140"/>
                <a:gd name="T21" fmla="*/ 119 h 147"/>
                <a:gd name="T22" fmla="*/ 44 w 140"/>
                <a:gd name="T23" fmla="*/ 121 h 147"/>
                <a:gd name="T24" fmla="*/ 50 w 140"/>
                <a:gd name="T25" fmla="*/ 116 h 147"/>
                <a:gd name="T26" fmla="*/ 32 w 140"/>
                <a:gd name="T27" fmla="*/ 91 h 147"/>
                <a:gd name="T28" fmla="*/ 14 w 140"/>
                <a:gd name="T29" fmla="*/ 59 h 147"/>
                <a:gd name="T30" fmla="*/ 10 w 140"/>
                <a:gd name="T31" fmla="*/ 41 h 147"/>
                <a:gd name="T32" fmla="*/ 17 w 140"/>
                <a:gd name="T33" fmla="*/ 21 h 147"/>
                <a:gd name="T34" fmla="*/ 28 w 140"/>
                <a:gd name="T35" fmla="*/ 10 h 147"/>
                <a:gd name="T36" fmla="*/ 42 w 140"/>
                <a:gd name="T37" fmla="*/ 10 h 147"/>
                <a:gd name="T38" fmla="*/ 55 w 140"/>
                <a:gd name="T39" fmla="*/ 30 h 147"/>
                <a:gd name="T40" fmla="*/ 66 w 140"/>
                <a:gd name="T41" fmla="*/ 67 h 147"/>
                <a:gd name="T42" fmla="*/ 67 w 140"/>
                <a:gd name="T43" fmla="*/ 79 h 147"/>
                <a:gd name="T44" fmla="*/ 75 w 140"/>
                <a:gd name="T45" fmla="*/ 80 h 147"/>
                <a:gd name="T46" fmla="*/ 77 w 140"/>
                <a:gd name="T47" fmla="*/ 77 h 147"/>
                <a:gd name="T48" fmla="*/ 94 w 140"/>
                <a:gd name="T49" fmla="*/ 43 h 147"/>
                <a:gd name="T50" fmla="*/ 107 w 140"/>
                <a:gd name="T51" fmla="*/ 32 h 147"/>
                <a:gd name="T52" fmla="*/ 118 w 140"/>
                <a:gd name="T53" fmla="*/ 30 h 147"/>
                <a:gd name="T54" fmla="*/ 126 w 140"/>
                <a:gd name="T55" fmla="*/ 37 h 147"/>
                <a:gd name="T56" fmla="*/ 130 w 140"/>
                <a:gd name="T57" fmla="*/ 58 h 147"/>
                <a:gd name="T58" fmla="*/ 126 w 140"/>
                <a:gd name="T59" fmla="*/ 71 h 147"/>
                <a:gd name="T60" fmla="*/ 107 w 140"/>
                <a:gd name="T61" fmla="*/ 99 h 147"/>
                <a:gd name="T62" fmla="*/ 90 w 140"/>
                <a:gd name="T63" fmla="*/ 118 h 147"/>
                <a:gd name="T64" fmla="*/ 69 w 140"/>
                <a:gd name="T65" fmla="*/ 135 h 147"/>
                <a:gd name="T66" fmla="*/ 58 w 140"/>
                <a:gd name="T67" fmla="*/ 137 h 147"/>
                <a:gd name="T68" fmla="*/ 53 w 140"/>
                <a:gd name="T69" fmla="*/ 141 h 147"/>
                <a:gd name="T70" fmla="*/ 56 w 140"/>
                <a:gd name="T71" fmla="*/ 147 h 147"/>
                <a:gd name="T72" fmla="*/ 72 w 140"/>
                <a:gd name="T73" fmla="*/ 143 h 147"/>
                <a:gd name="T74" fmla="*/ 102 w 140"/>
                <a:gd name="T75" fmla="*/ 120 h 147"/>
                <a:gd name="T76" fmla="*/ 124 w 140"/>
                <a:gd name="T77" fmla="*/ 94 h 147"/>
                <a:gd name="T78" fmla="*/ 136 w 140"/>
                <a:gd name="T79" fmla="*/ 70 h 147"/>
                <a:gd name="T80" fmla="*/ 140 w 140"/>
                <a:gd name="T81" fmla="*/ 43 h 147"/>
                <a:gd name="T82" fmla="*/ 136 w 140"/>
                <a:gd name="T83" fmla="*/ 32 h 147"/>
                <a:gd name="T84" fmla="*/ 125 w 140"/>
                <a:gd name="T85" fmla="*/ 20 h 147"/>
                <a:gd name="T86" fmla="*/ 108 w 140"/>
                <a:gd name="T8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" h="147">
                  <a:moveTo>
                    <a:pt x="108" y="21"/>
                  </a:moveTo>
                  <a:lnTo>
                    <a:pt x="108" y="21"/>
                  </a:lnTo>
                  <a:lnTo>
                    <a:pt x="97" y="27"/>
                  </a:lnTo>
                  <a:lnTo>
                    <a:pt x="88" y="34"/>
                  </a:lnTo>
                  <a:lnTo>
                    <a:pt x="81" y="43"/>
                  </a:lnTo>
                  <a:lnTo>
                    <a:pt x="75" y="53"/>
                  </a:lnTo>
                  <a:lnTo>
                    <a:pt x="75" y="53"/>
                  </a:lnTo>
                  <a:lnTo>
                    <a:pt x="72" y="43"/>
                  </a:lnTo>
                  <a:lnTo>
                    <a:pt x="69" y="32"/>
                  </a:lnTo>
                  <a:lnTo>
                    <a:pt x="65" y="22"/>
                  </a:lnTo>
                  <a:lnTo>
                    <a:pt x="59" y="14"/>
                  </a:lnTo>
                  <a:lnTo>
                    <a:pt x="52" y="6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4" y="9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6"/>
                  </a:lnTo>
                  <a:lnTo>
                    <a:pt x="10" y="76"/>
                  </a:lnTo>
                  <a:lnTo>
                    <a:pt x="16" y="85"/>
                  </a:lnTo>
                  <a:lnTo>
                    <a:pt x="28" y="10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20"/>
                  </a:lnTo>
                  <a:lnTo>
                    <a:pt x="44" y="121"/>
                  </a:lnTo>
                  <a:lnTo>
                    <a:pt x="48" y="120"/>
                  </a:lnTo>
                  <a:lnTo>
                    <a:pt x="50" y="118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32" y="91"/>
                  </a:lnTo>
                  <a:lnTo>
                    <a:pt x="23" y="79"/>
                  </a:lnTo>
                  <a:lnTo>
                    <a:pt x="16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33"/>
                  </a:lnTo>
                  <a:lnTo>
                    <a:pt x="14" y="27"/>
                  </a:lnTo>
                  <a:lnTo>
                    <a:pt x="17" y="2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8" y="10"/>
                  </a:lnTo>
                  <a:lnTo>
                    <a:pt x="32" y="9"/>
                  </a:lnTo>
                  <a:lnTo>
                    <a:pt x="37" y="9"/>
                  </a:lnTo>
                  <a:lnTo>
                    <a:pt x="42" y="10"/>
                  </a:lnTo>
                  <a:lnTo>
                    <a:pt x="45" y="14"/>
                  </a:lnTo>
                  <a:lnTo>
                    <a:pt x="49" y="17"/>
                  </a:lnTo>
                  <a:lnTo>
                    <a:pt x="55" y="30"/>
                  </a:lnTo>
                  <a:lnTo>
                    <a:pt x="61" y="43"/>
                  </a:lnTo>
                  <a:lnTo>
                    <a:pt x="65" y="56"/>
                  </a:lnTo>
                  <a:lnTo>
                    <a:pt x="66" y="67"/>
                  </a:lnTo>
                  <a:lnTo>
                    <a:pt x="67" y="76"/>
                  </a:lnTo>
                  <a:lnTo>
                    <a:pt x="67" y="76"/>
                  </a:lnTo>
                  <a:lnTo>
                    <a:pt x="67" y="79"/>
                  </a:lnTo>
                  <a:lnTo>
                    <a:pt x="69" y="80"/>
                  </a:lnTo>
                  <a:lnTo>
                    <a:pt x="71" y="81"/>
                  </a:lnTo>
                  <a:lnTo>
                    <a:pt x="75" y="80"/>
                  </a:lnTo>
                  <a:lnTo>
                    <a:pt x="76" y="79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81" y="65"/>
                  </a:lnTo>
                  <a:lnTo>
                    <a:pt x="86" y="54"/>
                  </a:lnTo>
                  <a:lnTo>
                    <a:pt x="94" y="43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107" y="32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8" y="30"/>
                  </a:lnTo>
                  <a:lnTo>
                    <a:pt x="120" y="30"/>
                  </a:lnTo>
                  <a:lnTo>
                    <a:pt x="123" y="32"/>
                  </a:lnTo>
                  <a:lnTo>
                    <a:pt x="126" y="37"/>
                  </a:lnTo>
                  <a:lnTo>
                    <a:pt x="129" y="43"/>
                  </a:lnTo>
                  <a:lnTo>
                    <a:pt x="130" y="50"/>
                  </a:lnTo>
                  <a:lnTo>
                    <a:pt x="130" y="58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6" y="71"/>
                  </a:lnTo>
                  <a:lnTo>
                    <a:pt x="124" y="77"/>
                  </a:lnTo>
                  <a:lnTo>
                    <a:pt x="116" y="88"/>
                  </a:lnTo>
                  <a:lnTo>
                    <a:pt x="107" y="9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0" y="118"/>
                  </a:lnTo>
                  <a:lnTo>
                    <a:pt x="80" y="128"/>
                  </a:lnTo>
                  <a:lnTo>
                    <a:pt x="75" y="131"/>
                  </a:lnTo>
                  <a:lnTo>
                    <a:pt x="69" y="135"/>
                  </a:lnTo>
                  <a:lnTo>
                    <a:pt x="63" y="136"/>
                  </a:lnTo>
                  <a:lnTo>
                    <a:pt x="58" y="137"/>
                  </a:lnTo>
                  <a:lnTo>
                    <a:pt x="58" y="137"/>
                  </a:lnTo>
                  <a:lnTo>
                    <a:pt x="55" y="137"/>
                  </a:lnTo>
                  <a:lnTo>
                    <a:pt x="54" y="139"/>
                  </a:lnTo>
                  <a:lnTo>
                    <a:pt x="53" y="141"/>
                  </a:lnTo>
                  <a:lnTo>
                    <a:pt x="53" y="145"/>
                  </a:lnTo>
                  <a:lnTo>
                    <a:pt x="55" y="146"/>
                  </a:lnTo>
                  <a:lnTo>
                    <a:pt x="56" y="147"/>
                  </a:lnTo>
                  <a:lnTo>
                    <a:pt x="56" y="147"/>
                  </a:lnTo>
                  <a:lnTo>
                    <a:pt x="65" y="146"/>
                  </a:lnTo>
                  <a:lnTo>
                    <a:pt x="72" y="143"/>
                  </a:lnTo>
                  <a:lnTo>
                    <a:pt x="81" y="139"/>
                  </a:lnTo>
                  <a:lnTo>
                    <a:pt x="88" y="134"/>
                  </a:lnTo>
                  <a:lnTo>
                    <a:pt x="102" y="120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4" y="94"/>
                  </a:lnTo>
                  <a:lnTo>
                    <a:pt x="129" y="86"/>
                  </a:lnTo>
                  <a:lnTo>
                    <a:pt x="134" y="79"/>
                  </a:lnTo>
                  <a:lnTo>
                    <a:pt x="136" y="70"/>
                  </a:lnTo>
                  <a:lnTo>
                    <a:pt x="139" y="61"/>
                  </a:lnTo>
                  <a:lnTo>
                    <a:pt x="140" y="5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39" y="37"/>
                  </a:lnTo>
                  <a:lnTo>
                    <a:pt x="136" y="32"/>
                  </a:lnTo>
                  <a:lnTo>
                    <a:pt x="134" y="27"/>
                  </a:lnTo>
                  <a:lnTo>
                    <a:pt x="129" y="23"/>
                  </a:lnTo>
                  <a:lnTo>
                    <a:pt x="125" y="20"/>
                  </a:lnTo>
                  <a:lnTo>
                    <a:pt x="119" y="18"/>
                  </a:lnTo>
                  <a:lnTo>
                    <a:pt x="114" y="18"/>
                  </a:lnTo>
                  <a:lnTo>
                    <a:pt x="108" y="21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51"/>
            <p:cNvSpPr/>
            <p:nvPr/>
          </p:nvSpPr>
          <p:spPr bwMode="auto">
            <a:xfrm>
              <a:off x="6015038" y="2673350"/>
              <a:ext cx="144463" cy="161925"/>
            </a:xfrm>
            <a:custGeom>
              <a:avLst/>
              <a:gdLst>
                <a:gd name="T0" fmla="*/ 85 w 91"/>
                <a:gd name="T1" fmla="*/ 9 h 102"/>
                <a:gd name="T2" fmla="*/ 76 w 91"/>
                <a:gd name="T3" fmla="*/ 4 h 102"/>
                <a:gd name="T4" fmla="*/ 67 w 91"/>
                <a:gd name="T5" fmla="*/ 10 h 102"/>
                <a:gd name="T6" fmla="*/ 59 w 91"/>
                <a:gd name="T7" fmla="*/ 21 h 102"/>
                <a:gd name="T8" fmla="*/ 53 w 91"/>
                <a:gd name="T9" fmla="*/ 36 h 102"/>
                <a:gd name="T10" fmla="*/ 40 w 91"/>
                <a:gd name="T11" fmla="*/ 14 h 102"/>
                <a:gd name="T12" fmla="*/ 29 w 91"/>
                <a:gd name="T13" fmla="*/ 3 h 102"/>
                <a:gd name="T14" fmla="*/ 17 w 91"/>
                <a:gd name="T15" fmla="*/ 2 h 102"/>
                <a:gd name="T16" fmla="*/ 11 w 91"/>
                <a:gd name="T17" fmla="*/ 4 h 102"/>
                <a:gd name="T18" fmla="*/ 6 w 91"/>
                <a:gd name="T19" fmla="*/ 9 h 102"/>
                <a:gd name="T20" fmla="*/ 1 w 91"/>
                <a:gd name="T21" fmla="*/ 19 h 102"/>
                <a:gd name="T22" fmla="*/ 1 w 91"/>
                <a:gd name="T23" fmla="*/ 31 h 102"/>
                <a:gd name="T24" fmla="*/ 7 w 91"/>
                <a:gd name="T25" fmla="*/ 48 h 102"/>
                <a:gd name="T26" fmla="*/ 23 w 91"/>
                <a:gd name="T27" fmla="*/ 71 h 102"/>
                <a:gd name="T28" fmla="*/ 38 w 91"/>
                <a:gd name="T29" fmla="*/ 89 h 102"/>
                <a:gd name="T30" fmla="*/ 40 w 91"/>
                <a:gd name="T31" fmla="*/ 91 h 102"/>
                <a:gd name="T32" fmla="*/ 47 w 91"/>
                <a:gd name="T33" fmla="*/ 87 h 102"/>
                <a:gd name="T34" fmla="*/ 45 w 91"/>
                <a:gd name="T35" fmla="*/ 84 h 102"/>
                <a:gd name="T36" fmla="*/ 39 w 91"/>
                <a:gd name="T37" fmla="*/ 71 h 102"/>
                <a:gd name="T38" fmla="*/ 25 w 91"/>
                <a:gd name="T39" fmla="*/ 46 h 102"/>
                <a:gd name="T40" fmla="*/ 21 w 91"/>
                <a:gd name="T41" fmla="*/ 32 h 102"/>
                <a:gd name="T42" fmla="*/ 21 w 91"/>
                <a:gd name="T43" fmla="*/ 30 h 102"/>
                <a:gd name="T44" fmla="*/ 16 w 91"/>
                <a:gd name="T45" fmla="*/ 28 h 102"/>
                <a:gd name="T46" fmla="*/ 12 w 91"/>
                <a:gd name="T47" fmla="*/ 32 h 102"/>
                <a:gd name="T48" fmla="*/ 11 w 91"/>
                <a:gd name="T49" fmla="*/ 33 h 102"/>
                <a:gd name="T50" fmla="*/ 12 w 91"/>
                <a:gd name="T51" fmla="*/ 37 h 102"/>
                <a:gd name="T52" fmla="*/ 11 w 91"/>
                <a:gd name="T53" fmla="*/ 21 h 102"/>
                <a:gd name="T54" fmla="*/ 14 w 91"/>
                <a:gd name="T55" fmla="*/ 16 h 102"/>
                <a:gd name="T56" fmla="*/ 17 w 91"/>
                <a:gd name="T57" fmla="*/ 11 h 102"/>
                <a:gd name="T58" fmla="*/ 23 w 91"/>
                <a:gd name="T59" fmla="*/ 11 h 102"/>
                <a:gd name="T60" fmla="*/ 32 w 91"/>
                <a:gd name="T61" fmla="*/ 20 h 102"/>
                <a:gd name="T62" fmla="*/ 42 w 91"/>
                <a:gd name="T63" fmla="*/ 37 h 102"/>
                <a:gd name="T64" fmla="*/ 48 w 91"/>
                <a:gd name="T65" fmla="*/ 52 h 102"/>
                <a:gd name="T66" fmla="*/ 49 w 91"/>
                <a:gd name="T67" fmla="*/ 55 h 102"/>
                <a:gd name="T68" fmla="*/ 55 w 91"/>
                <a:gd name="T69" fmla="*/ 54 h 102"/>
                <a:gd name="T70" fmla="*/ 58 w 91"/>
                <a:gd name="T71" fmla="*/ 52 h 102"/>
                <a:gd name="T72" fmla="*/ 66 w 91"/>
                <a:gd name="T73" fmla="*/ 26 h 102"/>
                <a:gd name="T74" fmla="*/ 70 w 91"/>
                <a:gd name="T75" fmla="*/ 21 h 102"/>
                <a:gd name="T76" fmla="*/ 76 w 91"/>
                <a:gd name="T77" fmla="*/ 16 h 102"/>
                <a:gd name="T78" fmla="*/ 78 w 91"/>
                <a:gd name="T79" fmla="*/ 19 h 102"/>
                <a:gd name="T80" fmla="*/ 80 w 91"/>
                <a:gd name="T81" fmla="*/ 21 h 102"/>
                <a:gd name="T82" fmla="*/ 78 w 91"/>
                <a:gd name="T83" fmla="*/ 42 h 102"/>
                <a:gd name="T84" fmla="*/ 70 w 91"/>
                <a:gd name="T85" fmla="*/ 62 h 102"/>
                <a:gd name="T86" fmla="*/ 55 w 91"/>
                <a:gd name="T87" fmla="*/ 80 h 102"/>
                <a:gd name="T88" fmla="*/ 40 w 91"/>
                <a:gd name="T89" fmla="*/ 93 h 102"/>
                <a:gd name="T90" fmla="*/ 39 w 91"/>
                <a:gd name="T91" fmla="*/ 96 h 102"/>
                <a:gd name="T92" fmla="*/ 40 w 91"/>
                <a:gd name="T93" fmla="*/ 101 h 102"/>
                <a:gd name="T94" fmla="*/ 45 w 91"/>
                <a:gd name="T95" fmla="*/ 102 h 102"/>
                <a:gd name="T96" fmla="*/ 47 w 91"/>
                <a:gd name="T97" fmla="*/ 101 h 102"/>
                <a:gd name="T98" fmla="*/ 69 w 91"/>
                <a:gd name="T99" fmla="*/ 79 h 102"/>
                <a:gd name="T100" fmla="*/ 86 w 91"/>
                <a:gd name="T101" fmla="*/ 52 h 102"/>
                <a:gd name="T102" fmla="*/ 88 w 91"/>
                <a:gd name="T103" fmla="*/ 42 h 102"/>
                <a:gd name="T104" fmla="*/ 91 w 91"/>
                <a:gd name="T105" fmla="*/ 25 h 102"/>
                <a:gd name="T106" fmla="*/ 88 w 91"/>
                <a:gd name="T107" fmla="*/ 14 h 102"/>
                <a:gd name="T108" fmla="*/ 85 w 91"/>
                <a:gd name="T109" fmla="*/ 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" h="102">
                  <a:moveTo>
                    <a:pt x="85" y="9"/>
                  </a:moveTo>
                  <a:lnTo>
                    <a:pt x="85" y="9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10"/>
                  </a:lnTo>
                  <a:lnTo>
                    <a:pt x="63" y="15"/>
                  </a:lnTo>
                  <a:lnTo>
                    <a:pt x="59" y="21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5" y="20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9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2" y="36"/>
                  </a:lnTo>
                  <a:lnTo>
                    <a:pt x="7" y="48"/>
                  </a:lnTo>
                  <a:lnTo>
                    <a:pt x="15" y="60"/>
                  </a:lnTo>
                  <a:lnTo>
                    <a:pt x="23" y="71"/>
                  </a:lnTo>
                  <a:lnTo>
                    <a:pt x="38" y="89"/>
                  </a:lnTo>
                  <a:lnTo>
                    <a:pt x="38" y="89"/>
                  </a:lnTo>
                  <a:lnTo>
                    <a:pt x="39" y="90"/>
                  </a:lnTo>
                  <a:lnTo>
                    <a:pt x="40" y="91"/>
                  </a:lnTo>
                  <a:lnTo>
                    <a:pt x="44" y="90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39" y="71"/>
                  </a:lnTo>
                  <a:lnTo>
                    <a:pt x="31" y="59"/>
                  </a:lnTo>
                  <a:lnTo>
                    <a:pt x="25" y="46"/>
                  </a:lnTo>
                  <a:lnTo>
                    <a:pt x="22" y="4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2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2" y="20"/>
                  </a:lnTo>
                  <a:lnTo>
                    <a:pt x="37" y="28"/>
                  </a:lnTo>
                  <a:lnTo>
                    <a:pt x="42" y="37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9" y="55"/>
                  </a:lnTo>
                  <a:lnTo>
                    <a:pt x="53" y="55"/>
                  </a:lnTo>
                  <a:lnTo>
                    <a:pt x="55" y="54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38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0" y="21"/>
                  </a:lnTo>
                  <a:lnTo>
                    <a:pt x="74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8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1" y="32"/>
                  </a:lnTo>
                  <a:lnTo>
                    <a:pt x="78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3" y="71"/>
                  </a:lnTo>
                  <a:lnTo>
                    <a:pt x="55" y="80"/>
                  </a:lnTo>
                  <a:lnTo>
                    <a:pt x="48" y="87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9" y="96"/>
                  </a:lnTo>
                  <a:lnTo>
                    <a:pt x="39" y="97"/>
                  </a:lnTo>
                  <a:lnTo>
                    <a:pt x="40" y="101"/>
                  </a:lnTo>
                  <a:lnTo>
                    <a:pt x="43" y="102"/>
                  </a:lnTo>
                  <a:lnTo>
                    <a:pt x="45" y="102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59" y="91"/>
                  </a:lnTo>
                  <a:lnTo>
                    <a:pt x="69" y="79"/>
                  </a:lnTo>
                  <a:lnTo>
                    <a:pt x="78" y="6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8" y="42"/>
                  </a:lnTo>
                  <a:lnTo>
                    <a:pt x="91" y="30"/>
                  </a:lnTo>
                  <a:lnTo>
                    <a:pt x="91" y="25"/>
                  </a:lnTo>
                  <a:lnTo>
                    <a:pt x="89" y="19"/>
                  </a:lnTo>
                  <a:lnTo>
                    <a:pt x="88" y="14"/>
                  </a:lnTo>
                  <a:lnTo>
                    <a:pt x="85" y="9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52"/>
            <p:cNvSpPr/>
            <p:nvPr/>
          </p:nvSpPr>
          <p:spPr bwMode="auto">
            <a:xfrm>
              <a:off x="2889251" y="2543175"/>
              <a:ext cx="204788" cy="188913"/>
            </a:xfrm>
            <a:custGeom>
              <a:avLst/>
              <a:gdLst>
                <a:gd name="T0" fmla="*/ 96 w 129"/>
                <a:gd name="T1" fmla="*/ 48 h 119"/>
                <a:gd name="T2" fmla="*/ 96 w 129"/>
                <a:gd name="T3" fmla="*/ 55 h 119"/>
                <a:gd name="T4" fmla="*/ 101 w 129"/>
                <a:gd name="T5" fmla="*/ 57 h 119"/>
                <a:gd name="T6" fmla="*/ 117 w 129"/>
                <a:gd name="T7" fmla="*/ 59 h 119"/>
                <a:gd name="T8" fmla="*/ 114 w 129"/>
                <a:gd name="T9" fmla="*/ 68 h 119"/>
                <a:gd name="T10" fmla="*/ 104 w 129"/>
                <a:gd name="T11" fmla="*/ 74 h 119"/>
                <a:gd name="T12" fmla="*/ 91 w 129"/>
                <a:gd name="T13" fmla="*/ 76 h 119"/>
                <a:gd name="T14" fmla="*/ 91 w 129"/>
                <a:gd name="T15" fmla="*/ 84 h 119"/>
                <a:gd name="T16" fmla="*/ 101 w 129"/>
                <a:gd name="T17" fmla="*/ 98 h 119"/>
                <a:gd name="T18" fmla="*/ 87 w 129"/>
                <a:gd name="T19" fmla="*/ 90 h 119"/>
                <a:gd name="T20" fmla="*/ 76 w 129"/>
                <a:gd name="T21" fmla="*/ 79 h 119"/>
                <a:gd name="T22" fmla="*/ 70 w 129"/>
                <a:gd name="T23" fmla="*/ 77 h 119"/>
                <a:gd name="T24" fmla="*/ 60 w 129"/>
                <a:gd name="T25" fmla="*/ 92 h 119"/>
                <a:gd name="T26" fmla="*/ 49 w 129"/>
                <a:gd name="T27" fmla="*/ 104 h 119"/>
                <a:gd name="T28" fmla="*/ 43 w 129"/>
                <a:gd name="T29" fmla="*/ 86 h 119"/>
                <a:gd name="T30" fmla="*/ 15 w 129"/>
                <a:gd name="T31" fmla="*/ 66 h 119"/>
                <a:gd name="T32" fmla="*/ 37 w 129"/>
                <a:gd name="T33" fmla="*/ 60 h 119"/>
                <a:gd name="T34" fmla="*/ 46 w 129"/>
                <a:gd name="T35" fmla="*/ 61 h 119"/>
                <a:gd name="T36" fmla="*/ 49 w 129"/>
                <a:gd name="T37" fmla="*/ 58 h 119"/>
                <a:gd name="T38" fmla="*/ 54 w 129"/>
                <a:gd name="T39" fmla="*/ 55 h 119"/>
                <a:gd name="T40" fmla="*/ 59 w 129"/>
                <a:gd name="T41" fmla="*/ 36 h 119"/>
                <a:gd name="T42" fmla="*/ 69 w 129"/>
                <a:gd name="T43" fmla="*/ 14 h 119"/>
                <a:gd name="T44" fmla="*/ 84 w 129"/>
                <a:gd name="T45" fmla="*/ 38 h 119"/>
                <a:gd name="T46" fmla="*/ 86 w 129"/>
                <a:gd name="T47" fmla="*/ 48 h 119"/>
                <a:gd name="T48" fmla="*/ 95 w 129"/>
                <a:gd name="T49" fmla="*/ 48 h 119"/>
                <a:gd name="T50" fmla="*/ 96 w 129"/>
                <a:gd name="T51" fmla="*/ 44 h 119"/>
                <a:gd name="T52" fmla="*/ 80 w 129"/>
                <a:gd name="T53" fmla="*/ 11 h 119"/>
                <a:gd name="T54" fmla="*/ 70 w 129"/>
                <a:gd name="T55" fmla="*/ 0 h 119"/>
                <a:gd name="T56" fmla="*/ 64 w 129"/>
                <a:gd name="T57" fmla="*/ 3 h 119"/>
                <a:gd name="T58" fmla="*/ 58 w 129"/>
                <a:gd name="T59" fmla="*/ 12 h 119"/>
                <a:gd name="T60" fmla="*/ 53 w 129"/>
                <a:gd name="T61" fmla="*/ 16 h 119"/>
                <a:gd name="T62" fmla="*/ 49 w 129"/>
                <a:gd name="T63" fmla="*/ 33 h 119"/>
                <a:gd name="T64" fmla="*/ 39 w 129"/>
                <a:gd name="T65" fmla="*/ 50 h 119"/>
                <a:gd name="T66" fmla="*/ 14 w 129"/>
                <a:gd name="T67" fmla="*/ 57 h 119"/>
                <a:gd name="T68" fmla="*/ 1 w 129"/>
                <a:gd name="T69" fmla="*/ 61 h 119"/>
                <a:gd name="T70" fmla="*/ 1 w 129"/>
                <a:gd name="T71" fmla="*/ 69 h 119"/>
                <a:gd name="T72" fmla="*/ 22 w 129"/>
                <a:gd name="T73" fmla="*/ 81 h 119"/>
                <a:gd name="T74" fmla="*/ 38 w 129"/>
                <a:gd name="T75" fmla="*/ 97 h 119"/>
                <a:gd name="T76" fmla="*/ 39 w 129"/>
                <a:gd name="T77" fmla="*/ 113 h 119"/>
                <a:gd name="T78" fmla="*/ 43 w 129"/>
                <a:gd name="T79" fmla="*/ 119 h 119"/>
                <a:gd name="T80" fmla="*/ 54 w 129"/>
                <a:gd name="T81" fmla="*/ 113 h 119"/>
                <a:gd name="T82" fmla="*/ 74 w 129"/>
                <a:gd name="T83" fmla="*/ 90 h 119"/>
                <a:gd name="T84" fmla="*/ 91 w 129"/>
                <a:gd name="T85" fmla="*/ 103 h 119"/>
                <a:gd name="T86" fmla="*/ 112 w 129"/>
                <a:gd name="T87" fmla="*/ 112 h 119"/>
                <a:gd name="T88" fmla="*/ 117 w 129"/>
                <a:gd name="T89" fmla="*/ 106 h 119"/>
                <a:gd name="T90" fmla="*/ 109 w 129"/>
                <a:gd name="T91" fmla="*/ 93 h 119"/>
                <a:gd name="T92" fmla="*/ 112 w 129"/>
                <a:gd name="T93" fmla="*/ 81 h 119"/>
                <a:gd name="T94" fmla="*/ 125 w 129"/>
                <a:gd name="T95" fmla="*/ 69 h 119"/>
                <a:gd name="T96" fmla="*/ 129 w 129"/>
                <a:gd name="T97" fmla="*/ 60 h 119"/>
                <a:gd name="T98" fmla="*/ 123 w 129"/>
                <a:gd name="T99" fmla="*/ 49 h 119"/>
                <a:gd name="T100" fmla="*/ 98 w 129"/>
                <a:gd name="T101" fmla="*/ 4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" h="119">
                  <a:moveTo>
                    <a:pt x="98" y="47"/>
                  </a:moveTo>
                  <a:lnTo>
                    <a:pt x="98" y="47"/>
                  </a:lnTo>
                  <a:lnTo>
                    <a:pt x="96" y="48"/>
                  </a:lnTo>
                  <a:lnTo>
                    <a:pt x="95" y="49"/>
                  </a:lnTo>
                  <a:lnTo>
                    <a:pt x="95" y="52"/>
                  </a:lnTo>
                  <a:lnTo>
                    <a:pt x="96" y="55"/>
                  </a:lnTo>
                  <a:lnTo>
                    <a:pt x="98" y="57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7" y="57"/>
                  </a:lnTo>
                  <a:lnTo>
                    <a:pt x="114" y="58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17" y="64"/>
                  </a:lnTo>
                  <a:lnTo>
                    <a:pt x="114" y="68"/>
                  </a:lnTo>
                  <a:lnTo>
                    <a:pt x="114" y="68"/>
                  </a:lnTo>
                  <a:lnTo>
                    <a:pt x="109" y="71"/>
                  </a:lnTo>
                  <a:lnTo>
                    <a:pt x="104" y="74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1" y="76"/>
                  </a:lnTo>
                  <a:lnTo>
                    <a:pt x="90" y="79"/>
                  </a:lnTo>
                  <a:lnTo>
                    <a:pt x="90" y="81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6" y="9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3" y="95"/>
                  </a:lnTo>
                  <a:lnTo>
                    <a:pt x="87" y="90"/>
                  </a:lnTo>
                  <a:lnTo>
                    <a:pt x="81" y="85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0" y="77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0" y="92"/>
                  </a:lnTo>
                  <a:lnTo>
                    <a:pt x="55" y="98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8" y="97"/>
                  </a:lnTo>
                  <a:lnTo>
                    <a:pt x="47" y="92"/>
                  </a:lnTo>
                  <a:lnTo>
                    <a:pt x="43" y="86"/>
                  </a:lnTo>
                  <a:lnTo>
                    <a:pt x="38" y="82"/>
                  </a:lnTo>
                  <a:lnTo>
                    <a:pt x="28" y="74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1" y="61"/>
                  </a:lnTo>
                  <a:lnTo>
                    <a:pt x="37" y="60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58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7" y="4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3" y="25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4" y="21"/>
                  </a:lnTo>
                  <a:lnTo>
                    <a:pt x="79" y="30"/>
                  </a:lnTo>
                  <a:lnTo>
                    <a:pt x="84" y="38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6" y="48"/>
                  </a:lnTo>
                  <a:lnTo>
                    <a:pt x="88" y="49"/>
                  </a:lnTo>
                  <a:lnTo>
                    <a:pt x="92" y="50"/>
                  </a:lnTo>
                  <a:lnTo>
                    <a:pt x="95" y="48"/>
                  </a:lnTo>
                  <a:lnTo>
                    <a:pt x="96" y="47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2" y="33"/>
                  </a:lnTo>
                  <a:lnTo>
                    <a:pt x="86" y="22"/>
                  </a:lnTo>
                  <a:lnTo>
                    <a:pt x="80" y="1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3" y="15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9" y="50"/>
                  </a:lnTo>
                  <a:lnTo>
                    <a:pt x="35" y="52"/>
                  </a:lnTo>
                  <a:lnTo>
                    <a:pt x="24" y="54"/>
                  </a:lnTo>
                  <a:lnTo>
                    <a:pt x="14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" y="61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5" y="77"/>
                  </a:lnTo>
                  <a:lnTo>
                    <a:pt x="22" y="81"/>
                  </a:lnTo>
                  <a:lnTo>
                    <a:pt x="28" y="86"/>
                  </a:lnTo>
                  <a:lnTo>
                    <a:pt x="35" y="91"/>
                  </a:lnTo>
                  <a:lnTo>
                    <a:pt x="38" y="97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9" y="115"/>
                  </a:lnTo>
                  <a:lnTo>
                    <a:pt x="41" y="118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4" y="113"/>
                  </a:lnTo>
                  <a:lnTo>
                    <a:pt x="62" y="106"/>
                  </a:lnTo>
                  <a:lnTo>
                    <a:pt x="68" y="98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1" y="97"/>
                  </a:lnTo>
                  <a:lnTo>
                    <a:pt x="91" y="103"/>
                  </a:lnTo>
                  <a:lnTo>
                    <a:pt x="101" y="108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6"/>
                  </a:lnTo>
                  <a:lnTo>
                    <a:pt x="115" y="103"/>
                  </a:lnTo>
                  <a:lnTo>
                    <a:pt x="115" y="103"/>
                  </a:lnTo>
                  <a:lnTo>
                    <a:pt x="109" y="93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112" y="81"/>
                  </a:lnTo>
                  <a:lnTo>
                    <a:pt x="120" y="76"/>
                  </a:lnTo>
                  <a:lnTo>
                    <a:pt x="123" y="73"/>
                  </a:lnTo>
                  <a:lnTo>
                    <a:pt x="125" y="69"/>
                  </a:lnTo>
                  <a:lnTo>
                    <a:pt x="128" y="65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29" y="55"/>
                  </a:lnTo>
                  <a:lnTo>
                    <a:pt x="126" y="52"/>
                  </a:lnTo>
                  <a:lnTo>
                    <a:pt x="123" y="49"/>
                  </a:lnTo>
                  <a:lnTo>
                    <a:pt x="118" y="47"/>
                  </a:lnTo>
                  <a:lnTo>
                    <a:pt x="107" y="46"/>
                  </a:lnTo>
                  <a:lnTo>
                    <a:pt x="98" y="47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53"/>
            <p:cNvSpPr/>
            <p:nvPr/>
          </p:nvSpPr>
          <p:spPr bwMode="auto">
            <a:xfrm>
              <a:off x="4586288" y="1730375"/>
              <a:ext cx="201613" cy="177800"/>
            </a:xfrm>
            <a:custGeom>
              <a:avLst/>
              <a:gdLst>
                <a:gd name="T0" fmla="*/ 122 w 127"/>
                <a:gd name="T1" fmla="*/ 60 h 112"/>
                <a:gd name="T2" fmla="*/ 104 w 127"/>
                <a:gd name="T3" fmla="*/ 50 h 112"/>
                <a:gd name="T4" fmla="*/ 99 w 127"/>
                <a:gd name="T5" fmla="*/ 53 h 112"/>
                <a:gd name="T6" fmla="*/ 101 w 127"/>
                <a:gd name="T7" fmla="*/ 60 h 112"/>
                <a:gd name="T8" fmla="*/ 114 w 127"/>
                <a:gd name="T9" fmla="*/ 66 h 112"/>
                <a:gd name="T10" fmla="*/ 89 w 127"/>
                <a:gd name="T11" fmla="*/ 75 h 112"/>
                <a:gd name="T12" fmla="*/ 85 w 127"/>
                <a:gd name="T13" fmla="*/ 77 h 112"/>
                <a:gd name="T14" fmla="*/ 85 w 127"/>
                <a:gd name="T15" fmla="*/ 82 h 112"/>
                <a:gd name="T16" fmla="*/ 88 w 127"/>
                <a:gd name="T17" fmla="*/ 98 h 112"/>
                <a:gd name="T18" fmla="*/ 63 w 127"/>
                <a:gd name="T19" fmla="*/ 87 h 112"/>
                <a:gd name="T20" fmla="*/ 52 w 127"/>
                <a:gd name="T21" fmla="*/ 88 h 112"/>
                <a:gd name="T22" fmla="*/ 44 w 127"/>
                <a:gd name="T23" fmla="*/ 81 h 112"/>
                <a:gd name="T24" fmla="*/ 44 w 127"/>
                <a:gd name="T25" fmla="*/ 64 h 112"/>
                <a:gd name="T26" fmla="*/ 40 w 127"/>
                <a:gd name="T27" fmla="*/ 63 h 112"/>
                <a:gd name="T28" fmla="*/ 20 w 127"/>
                <a:gd name="T29" fmla="*/ 58 h 112"/>
                <a:gd name="T30" fmla="*/ 23 w 127"/>
                <a:gd name="T31" fmla="*/ 53 h 112"/>
                <a:gd name="T32" fmla="*/ 45 w 127"/>
                <a:gd name="T33" fmla="*/ 55 h 112"/>
                <a:gd name="T34" fmla="*/ 47 w 127"/>
                <a:gd name="T35" fmla="*/ 55 h 112"/>
                <a:gd name="T36" fmla="*/ 52 w 127"/>
                <a:gd name="T37" fmla="*/ 59 h 112"/>
                <a:gd name="T38" fmla="*/ 57 w 127"/>
                <a:gd name="T39" fmla="*/ 55 h 112"/>
                <a:gd name="T40" fmla="*/ 63 w 127"/>
                <a:gd name="T41" fmla="*/ 33 h 112"/>
                <a:gd name="T42" fmla="*/ 74 w 127"/>
                <a:gd name="T43" fmla="*/ 15 h 112"/>
                <a:gd name="T44" fmla="*/ 83 w 127"/>
                <a:gd name="T45" fmla="*/ 41 h 112"/>
                <a:gd name="T46" fmla="*/ 85 w 127"/>
                <a:gd name="T47" fmla="*/ 52 h 112"/>
                <a:gd name="T48" fmla="*/ 89 w 127"/>
                <a:gd name="T49" fmla="*/ 58 h 112"/>
                <a:gd name="T50" fmla="*/ 94 w 127"/>
                <a:gd name="T51" fmla="*/ 53 h 112"/>
                <a:gd name="T52" fmla="*/ 94 w 127"/>
                <a:gd name="T53" fmla="*/ 41 h 112"/>
                <a:gd name="T54" fmla="*/ 80 w 127"/>
                <a:gd name="T55" fmla="*/ 4 h 112"/>
                <a:gd name="T56" fmla="*/ 74 w 127"/>
                <a:gd name="T57" fmla="*/ 0 h 112"/>
                <a:gd name="T58" fmla="*/ 65 w 127"/>
                <a:gd name="T59" fmla="*/ 11 h 112"/>
                <a:gd name="T60" fmla="*/ 49 w 127"/>
                <a:gd name="T61" fmla="*/ 47 h 112"/>
                <a:gd name="T62" fmla="*/ 38 w 127"/>
                <a:gd name="T63" fmla="*/ 43 h 112"/>
                <a:gd name="T64" fmla="*/ 3 w 127"/>
                <a:gd name="T65" fmla="*/ 47 h 112"/>
                <a:gd name="T66" fmla="*/ 0 w 127"/>
                <a:gd name="T67" fmla="*/ 50 h 112"/>
                <a:gd name="T68" fmla="*/ 1 w 127"/>
                <a:gd name="T69" fmla="*/ 55 h 112"/>
                <a:gd name="T70" fmla="*/ 25 w 127"/>
                <a:gd name="T71" fmla="*/ 70 h 112"/>
                <a:gd name="T72" fmla="*/ 31 w 127"/>
                <a:gd name="T73" fmla="*/ 88 h 112"/>
                <a:gd name="T74" fmla="*/ 25 w 127"/>
                <a:gd name="T75" fmla="*/ 108 h 112"/>
                <a:gd name="T76" fmla="*/ 33 w 127"/>
                <a:gd name="T77" fmla="*/ 110 h 112"/>
                <a:gd name="T78" fmla="*/ 52 w 127"/>
                <a:gd name="T79" fmla="*/ 99 h 112"/>
                <a:gd name="T80" fmla="*/ 63 w 127"/>
                <a:gd name="T81" fmla="*/ 97 h 112"/>
                <a:gd name="T82" fmla="*/ 90 w 127"/>
                <a:gd name="T83" fmla="*/ 110 h 112"/>
                <a:gd name="T84" fmla="*/ 95 w 127"/>
                <a:gd name="T85" fmla="*/ 110 h 112"/>
                <a:gd name="T86" fmla="*/ 98 w 127"/>
                <a:gd name="T87" fmla="*/ 106 h 112"/>
                <a:gd name="T88" fmla="*/ 95 w 127"/>
                <a:gd name="T89" fmla="*/ 84 h 112"/>
                <a:gd name="T90" fmla="*/ 123 w 127"/>
                <a:gd name="T91" fmla="*/ 74 h 112"/>
                <a:gd name="T92" fmla="*/ 127 w 127"/>
                <a:gd name="T93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112">
                  <a:moveTo>
                    <a:pt x="126" y="65"/>
                  </a:moveTo>
                  <a:lnTo>
                    <a:pt x="126" y="65"/>
                  </a:lnTo>
                  <a:lnTo>
                    <a:pt x="122" y="60"/>
                  </a:lnTo>
                  <a:lnTo>
                    <a:pt x="116" y="57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99" y="53"/>
                  </a:lnTo>
                  <a:lnTo>
                    <a:pt x="99" y="57"/>
                  </a:lnTo>
                  <a:lnTo>
                    <a:pt x="99" y="59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7" y="63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01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7" y="76"/>
                  </a:lnTo>
                  <a:lnTo>
                    <a:pt x="85" y="77"/>
                  </a:lnTo>
                  <a:lnTo>
                    <a:pt x="85" y="80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7" y="90"/>
                  </a:lnTo>
                  <a:lnTo>
                    <a:pt x="88" y="98"/>
                  </a:lnTo>
                  <a:lnTo>
                    <a:pt x="88" y="98"/>
                  </a:lnTo>
                  <a:lnTo>
                    <a:pt x="76" y="91"/>
                  </a:lnTo>
                  <a:lnTo>
                    <a:pt x="69" y="88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58" y="87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4" y="81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4" y="64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40" y="63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0" y="5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3" y="53"/>
                  </a:lnTo>
                  <a:lnTo>
                    <a:pt x="30" y="53"/>
                  </a:lnTo>
                  <a:lnTo>
                    <a:pt x="38" y="53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9" y="58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6" y="58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60" y="44"/>
                  </a:lnTo>
                  <a:lnTo>
                    <a:pt x="63" y="33"/>
                  </a:lnTo>
                  <a:lnTo>
                    <a:pt x="68" y="23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83" y="41"/>
                  </a:lnTo>
                  <a:lnTo>
                    <a:pt x="84" y="47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4"/>
                  </a:lnTo>
                  <a:lnTo>
                    <a:pt x="87" y="55"/>
                  </a:lnTo>
                  <a:lnTo>
                    <a:pt x="89" y="58"/>
                  </a:lnTo>
                  <a:lnTo>
                    <a:pt x="93" y="57"/>
                  </a:lnTo>
                  <a:lnTo>
                    <a:pt x="94" y="55"/>
                  </a:lnTo>
                  <a:lnTo>
                    <a:pt x="94" y="53"/>
                  </a:lnTo>
                  <a:lnTo>
                    <a:pt x="94" y="53"/>
                  </a:lnTo>
                  <a:lnTo>
                    <a:pt x="94" y="47"/>
                  </a:lnTo>
                  <a:lnTo>
                    <a:pt x="94" y="41"/>
                  </a:lnTo>
                  <a:lnTo>
                    <a:pt x="90" y="27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78" y="1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5" y="11"/>
                  </a:lnTo>
                  <a:lnTo>
                    <a:pt x="57" y="22"/>
                  </a:lnTo>
                  <a:lnTo>
                    <a:pt x="52" y="35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38" y="43"/>
                  </a:lnTo>
                  <a:lnTo>
                    <a:pt x="27" y="43"/>
                  </a:lnTo>
                  <a:lnTo>
                    <a:pt x="14" y="44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8" y="61"/>
                  </a:lnTo>
                  <a:lnTo>
                    <a:pt x="17" y="66"/>
                  </a:lnTo>
                  <a:lnTo>
                    <a:pt x="25" y="70"/>
                  </a:lnTo>
                  <a:lnTo>
                    <a:pt x="35" y="71"/>
                  </a:lnTo>
                  <a:lnTo>
                    <a:pt x="35" y="71"/>
                  </a:lnTo>
                  <a:lnTo>
                    <a:pt x="31" y="88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46" y="103"/>
                  </a:lnTo>
                  <a:lnTo>
                    <a:pt x="52" y="99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7" y="97"/>
                  </a:lnTo>
                  <a:lnTo>
                    <a:pt x="76" y="10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3" y="112"/>
                  </a:lnTo>
                  <a:lnTo>
                    <a:pt x="95" y="110"/>
                  </a:lnTo>
                  <a:lnTo>
                    <a:pt x="96" y="109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96" y="95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110" y="79"/>
                  </a:lnTo>
                  <a:lnTo>
                    <a:pt x="123" y="74"/>
                  </a:lnTo>
                  <a:lnTo>
                    <a:pt x="123" y="74"/>
                  </a:lnTo>
                  <a:lnTo>
                    <a:pt x="126" y="72"/>
                  </a:lnTo>
                  <a:lnTo>
                    <a:pt x="127" y="70"/>
                  </a:lnTo>
                  <a:lnTo>
                    <a:pt x="127" y="68"/>
                  </a:lnTo>
                  <a:lnTo>
                    <a:pt x="126" y="65"/>
                  </a:lnTo>
                  <a:lnTo>
                    <a:pt x="126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54"/>
            <p:cNvSpPr/>
            <p:nvPr/>
          </p:nvSpPr>
          <p:spPr bwMode="auto">
            <a:xfrm>
              <a:off x="5324476" y="3014663"/>
              <a:ext cx="207963" cy="209550"/>
            </a:xfrm>
            <a:custGeom>
              <a:avLst/>
              <a:gdLst>
                <a:gd name="T0" fmla="*/ 110 w 131"/>
                <a:gd name="T1" fmla="*/ 40 h 132"/>
                <a:gd name="T2" fmla="*/ 93 w 131"/>
                <a:gd name="T3" fmla="*/ 41 h 132"/>
                <a:gd name="T4" fmla="*/ 93 w 131"/>
                <a:gd name="T5" fmla="*/ 50 h 132"/>
                <a:gd name="T6" fmla="*/ 97 w 131"/>
                <a:gd name="T7" fmla="*/ 51 h 132"/>
                <a:gd name="T8" fmla="*/ 117 w 131"/>
                <a:gd name="T9" fmla="*/ 50 h 132"/>
                <a:gd name="T10" fmla="*/ 98 w 131"/>
                <a:gd name="T11" fmla="*/ 60 h 132"/>
                <a:gd name="T12" fmla="*/ 87 w 131"/>
                <a:gd name="T13" fmla="*/ 61 h 132"/>
                <a:gd name="T14" fmla="*/ 87 w 131"/>
                <a:gd name="T15" fmla="*/ 68 h 132"/>
                <a:gd name="T16" fmla="*/ 98 w 131"/>
                <a:gd name="T17" fmla="*/ 77 h 132"/>
                <a:gd name="T18" fmla="*/ 108 w 131"/>
                <a:gd name="T19" fmla="*/ 89 h 132"/>
                <a:gd name="T20" fmla="*/ 77 w 131"/>
                <a:gd name="T21" fmla="*/ 81 h 132"/>
                <a:gd name="T22" fmla="*/ 72 w 131"/>
                <a:gd name="T23" fmla="*/ 82 h 132"/>
                <a:gd name="T24" fmla="*/ 55 w 131"/>
                <a:gd name="T25" fmla="*/ 112 h 132"/>
                <a:gd name="T26" fmla="*/ 49 w 131"/>
                <a:gd name="T27" fmla="*/ 88 h 132"/>
                <a:gd name="T28" fmla="*/ 43 w 131"/>
                <a:gd name="T29" fmla="*/ 78 h 132"/>
                <a:gd name="T30" fmla="*/ 23 w 131"/>
                <a:gd name="T31" fmla="*/ 71 h 132"/>
                <a:gd name="T32" fmla="*/ 20 w 131"/>
                <a:gd name="T33" fmla="*/ 66 h 132"/>
                <a:gd name="T34" fmla="*/ 41 w 131"/>
                <a:gd name="T35" fmla="*/ 62 h 132"/>
                <a:gd name="T36" fmla="*/ 42 w 131"/>
                <a:gd name="T37" fmla="*/ 61 h 132"/>
                <a:gd name="T38" fmla="*/ 49 w 131"/>
                <a:gd name="T39" fmla="*/ 65 h 132"/>
                <a:gd name="T40" fmla="*/ 54 w 131"/>
                <a:gd name="T41" fmla="*/ 49 h 132"/>
                <a:gd name="T42" fmla="*/ 55 w 131"/>
                <a:gd name="T43" fmla="*/ 32 h 132"/>
                <a:gd name="T44" fmla="*/ 55 w 131"/>
                <a:gd name="T45" fmla="*/ 14 h 132"/>
                <a:gd name="T46" fmla="*/ 83 w 131"/>
                <a:gd name="T47" fmla="*/ 44 h 132"/>
                <a:gd name="T48" fmla="*/ 87 w 131"/>
                <a:gd name="T49" fmla="*/ 45 h 132"/>
                <a:gd name="T50" fmla="*/ 92 w 131"/>
                <a:gd name="T51" fmla="*/ 39 h 132"/>
                <a:gd name="T52" fmla="*/ 82 w 131"/>
                <a:gd name="T53" fmla="*/ 27 h 132"/>
                <a:gd name="T54" fmla="*/ 54 w 131"/>
                <a:gd name="T55" fmla="*/ 1 h 132"/>
                <a:gd name="T56" fmla="*/ 49 w 131"/>
                <a:gd name="T57" fmla="*/ 1 h 132"/>
                <a:gd name="T58" fmla="*/ 45 w 131"/>
                <a:gd name="T59" fmla="*/ 5 h 132"/>
                <a:gd name="T60" fmla="*/ 41 w 131"/>
                <a:gd name="T61" fmla="*/ 52 h 132"/>
                <a:gd name="T62" fmla="*/ 22 w 131"/>
                <a:gd name="T63" fmla="*/ 54 h 132"/>
                <a:gd name="T64" fmla="*/ 7 w 131"/>
                <a:gd name="T65" fmla="*/ 63 h 132"/>
                <a:gd name="T66" fmla="*/ 0 w 131"/>
                <a:gd name="T67" fmla="*/ 74 h 132"/>
                <a:gd name="T68" fmla="*/ 3 w 131"/>
                <a:gd name="T69" fmla="*/ 81 h 132"/>
                <a:gd name="T70" fmla="*/ 16 w 131"/>
                <a:gd name="T71" fmla="*/ 81 h 132"/>
                <a:gd name="T72" fmla="*/ 34 w 131"/>
                <a:gd name="T73" fmla="*/ 84 h 132"/>
                <a:gd name="T74" fmla="*/ 41 w 131"/>
                <a:gd name="T75" fmla="*/ 92 h 132"/>
                <a:gd name="T76" fmla="*/ 47 w 131"/>
                <a:gd name="T77" fmla="*/ 128 h 132"/>
                <a:gd name="T78" fmla="*/ 50 w 131"/>
                <a:gd name="T79" fmla="*/ 132 h 132"/>
                <a:gd name="T80" fmla="*/ 55 w 131"/>
                <a:gd name="T81" fmla="*/ 130 h 132"/>
                <a:gd name="T82" fmla="*/ 79 w 131"/>
                <a:gd name="T83" fmla="*/ 93 h 132"/>
                <a:gd name="T84" fmla="*/ 88 w 131"/>
                <a:gd name="T85" fmla="*/ 95 h 132"/>
                <a:gd name="T86" fmla="*/ 115 w 131"/>
                <a:gd name="T87" fmla="*/ 100 h 132"/>
                <a:gd name="T88" fmla="*/ 120 w 131"/>
                <a:gd name="T89" fmla="*/ 96 h 132"/>
                <a:gd name="T90" fmla="*/ 118 w 131"/>
                <a:gd name="T91" fmla="*/ 87 h 132"/>
                <a:gd name="T92" fmla="*/ 103 w 131"/>
                <a:gd name="T93" fmla="*/ 68 h 132"/>
                <a:gd name="T94" fmla="*/ 118 w 131"/>
                <a:gd name="T95" fmla="*/ 61 h 132"/>
                <a:gd name="T96" fmla="*/ 130 w 131"/>
                <a:gd name="T97" fmla="*/ 47 h 132"/>
                <a:gd name="T98" fmla="*/ 129 w 131"/>
                <a:gd name="T99" fmla="*/ 4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26" y="40"/>
                  </a:moveTo>
                  <a:lnTo>
                    <a:pt x="126" y="40"/>
                  </a:lnTo>
                  <a:lnTo>
                    <a:pt x="110" y="40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2" y="44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7" y="51"/>
                  </a:lnTo>
                  <a:lnTo>
                    <a:pt x="97" y="51"/>
                  </a:lnTo>
                  <a:lnTo>
                    <a:pt x="107" y="50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2" y="55"/>
                  </a:lnTo>
                  <a:lnTo>
                    <a:pt x="105" y="57"/>
                  </a:lnTo>
                  <a:lnTo>
                    <a:pt x="98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7" y="61"/>
                  </a:lnTo>
                  <a:lnTo>
                    <a:pt x="85" y="63"/>
                  </a:lnTo>
                  <a:lnTo>
                    <a:pt x="85" y="66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3" y="83"/>
                  </a:lnTo>
                  <a:lnTo>
                    <a:pt x="108" y="89"/>
                  </a:lnTo>
                  <a:lnTo>
                    <a:pt x="108" y="89"/>
                  </a:lnTo>
                  <a:lnTo>
                    <a:pt x="92" y="8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5" y="81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64" y="98"/>
                  </a:lnTo>
                  <a:lnTo>
                    <a:pt x="55" y="112"/>
                  </a:lnTo>
                  <a:lnTo>
                    <a:pt x="55" y="112"/>
                  </a:lnTo>
                  <a:lnTo>
                    <a:pt x="54" y="105"/>
                  </a:lnTo>
                  <a:lnTo>
                    <a:pt x="53" y="96"/>
                  </a:lnTo>
                  <a:lnTo>
                    <a:pt x="49" y="88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3" y="78"/>
                  </a:lnTo>
                  <a:lnTo>
                    <a:pt x="39" y="76"/>
                  </a:lnTo>
                  <a:lnTo>
                    <a:pt x="32" y="72"/>
                  </a:lnTo>
                  <a:lnTo>
                    <a:pt x="23" y="71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20" y="66"/>
                  </a:lnTo>
                  <a:lnTo>
                    <a:pt x="26" y="62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1" y="62"/>
                  </a:lnTo>
                  <a:lnTo>
                    <a:pt x="42" y="61"/>
                  </a:lnTo>
                  <a:lnTo>
                    <a:pt x="42" y="61"/>
                  </a:lnTo>
                  <a:lnTo>
                    <a:pt x="43" y="65"/>
                  </a:lnTo>
                  <a:lnTo>
                    <a:pt x="47" y="66"/>
                  </a:lnTo>
                  <a:lnTo>
                    <a:pt x="49" y="65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4" y="49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5" y="32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70" y="28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6" y="45"/>
                  </a:lnTo>
                  <a:lnTo>
                    <a:pt x="87" y="45"/>
                  </a:lnTo>
                  <a:lnTo>
                    <a:pt x="91" y="44"/>
                  </a:lnTo>
                  <a:lnTo>
                    <a:pt x="92" y="41"/>
                  </a:lnTo>
                  <a:lnTo>
                    <a:pt x="92" y="39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82" y="27"/>
                  </a:lnTo>
                  <a:lnTo>
                    <a:pt x="74" y="18"/>
                  </a:lnTo>
                  <a:lnTo>
                    <a:pt x="64" y="8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2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4" y="51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16" y="81"/>
                  </a:lnTo>
                  <a:lnTo>
                    <a:pt x="26" y="82"/>
                  </a:lnTo>
                  <a:lnTo>
                    <a:pt x="30" y="83"/>
                  </a:lnTo>
                  <a:lnTo>
                    <a:pt x="34" y="84"/>
                  </a:lnTo>
                  <a:lnTo>
                    <a:pt x="38" y="88"/>
                  </a:lnTo>
                  <a:lnTo>
                    <a:pt x="41" y="92"/>
                  </a:lnTo>
                  <a:lnTo>
                    <a:pt x="41" y="92"/>
                  </a:lnTo>
                  <a:lnTo>
                    <a:pt x="44" y="100"/>
                  </a:lnTo>
                  <a:lnTo>
                    <a:pt x="45" y="110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50" y="132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8" y="109"/>
                  </a:lnTo>
                  <a:lnTo>
                    <a:pt x="76" y="96"/>
                  </a:lnTo>
                  <a:lnTo>
                    <a:pt x="79" y="93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88" y="95"/>
                  </a:lnTo>
                  <a:lnTo>
                    <a:pt x="97" y="98"/>
                  </a:lnTo>
                  <a:lnTo>
                    <a:pt x="115" y="100"/>
                  </a:lnTo>
                  <a:lnTo>
                    <a:pt x="115" y="100"/>
                  </a:lnTo>
                  <a:lnTo>
                    <a:pt x="118" y="99"/>
                  </a:lnTo>
                  <a:lnTo>
                    <a:pt x="119" y="98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4"/>
                  </a:lnTo>
                  <a:lnTo>
                    <a:pt x="118" y="87"/>
                  </a:lnTo>
                  <a:lnTo>
                    <a:pt x="113" y="79"/>
                  </a:lnTo>
                  <a:lnTo>
                    <a:pt x="109" y="73"/>
                  </a:lnTo>
                  <a:lnTo>
                    <a:pt x="103" y="68"/>
                  </a:lnTo>
                  <a:lnTo>
                    <a:pt x="103" y="68"/>
                  </a:lnTo>
                  <a:lnTo>
                    <a:pt x="112" y="66"/>
                  </a:lnTo>
                  <a:lnTo>
                    <a:pt x="118" y="61"/>
                  </a:lnTo>
                  <a:lnTo>
                    <a:pt x="124" y="56"/>
                  </a:lnTo>
                  <a:lnTo>
                    <a:pt x="130" y="47"/>
                  </a:lnTo>
                  <a:lnTo>
                    <a:pt x="130" y="47"/>
                  </a:lnTo>
                  <a:lnTo>
                    <a:pt x="131" y="45"/>
                  </a:lnTo>
                  <a:lnTo>
                    <a:pt x="130" y="44"/>
                  </a:lnTo>
                  <a:lnTo>
                    <a:pt x="129" y="41"/>
                  </a:lnTo>
                  <a:lnTo>
                    <a:pt x="126" y="40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55"/>
            <p:cNvSpPr>
              <a:spLocks noEditPoints="1"/>
            </p:cNvSpPr>
            <p:nvPr/>
          </p:nvSpPr>
          <p:spPr bwMode="auto">
            <a:xfrm>
              <a:off x="5770563" y="1252538"/>
              <a:ext cx="347663" cy="392113"/>
            </a:xfrm>
            <a:custGeom>
              <a:avLst/>
              <a:gdLst>
                <a:gd name="T0" fmla="*/ 187 w 219"/>
                <a:gd name="T1" fmla="*/ 50 h 247"/>
                <a:gd name="T2" fmla="*/ 190 w 219"/>
                <a:gd name="T3" fmla="*/ 30 h 247"/>
                <a:gd name="T4" fmla="*/ 169 w 219"/>
                <a:gd name="T5" fmla="*/ 2 h 247"/>
                <a:gd name="T6" fmla="*/ 133 w 219"/>
                <a:gd name="T7" fmla="*/ 4 h 247"/>
                <a:gd name="T8" fmla="*/ 110 w 219"/>
                <a:gd name="T9" fmla="*/ 28 h 247"/>
                <a:gd name="T10" fmla="*/ 76 w 219"/>
                <a:gd name="T11" fmla="*/ 43 h 247"/>
                <a:gd name="T12" fmla="*/ 57 w 219"/>
                <a:gd name="T13" fmla="*/ 59 h 247"/>
                <a:gd name="T14" fmla="*/ 28 w 219"/>
                <a:gd name="T15" fmla="*/ 57 h 247"/>
                <a:gd name="T16" fmla="*/ 3 w 219"/>
                <a:gd name="T17" fmla="*/ 78 h 247"/>
                <a:gd name="T18" fmla="*/ 8 w 219"/>
                <a:gd name="T19" fmla="*/ 117 h 247"/>
                <a:gd name="T20" fmla="*/ 45 w 219"/>
                <a:gd name="T21" fmla="*/ 141 h 247"/>
                <a:gd name="T22" fmla="*/ 82 w 219"/>
                <a:gd name="T23" fmla="*/ 131 h 247"/>
                <a:gd name="T24" fmla="*/ 77 w 219"/>
                <a:gd name="T25" fmla="*/ 122 h 247"/>
                <a:gd name="T26" fmla="*/ 55 w 219"/>
                <a:gd name="T27" fmla="*/ 132 h 247"/>
                <a:gd name="T28" fmla="*/ 23 w 219"/>
                <a:gd name="T29" fmla="*/ 120 h 247"/>
                <a:gd name="T30" fmla="*/ 9 w 219"/>
                <a:gd name="T31" fmla="*/ 92 h 247"/>
                <a:gd name="T32" fmla="*/ 24 w 219"/>
                <a:gd name="T33" fmla="*/ 70 h 247"/>
                <a:gd name="T34" fmla="*/ 60 w 219"/>
                <a:gd name="T35" fmla="*/ 70 h 247"/>
                <a:gd name="T36" fmla="*/ 61 w 219"/>
                <a:gd name="T37" fmla="*/ 99 h 247"/>
                <a:gd name="T38" fmla="*/ 68 w 219"/>
                <a:gd name="T39" fmla="*/ 102 h 247"/>
                <a:gd name="T40" fmla="*/ 78 w 219"/>
                <a:gd name="T41" fmla="*/ 82 h 247"/>
                <a:gd name="T42" fmla="*/ 71 w 219"/>
                <a:gd name="T43" fmla="*/ 66 h 247"/>
                <a:gd name="T44" fmla="*/ 90 w 219"/>
                <a:gd name="T45" fmla="*/ 44 h 247"/>
                <a:gd name="T46" fmla="*/ 106 w 219"/>
                <a:gd name="T47" fmla="*/ 49 h 247"/>
                <a:gd name="T48" fmla="*/ 115 w 219"/>
                <a:gd name="T49" fmla="*/ 51 h 247"/>
                <a:gd name="T50" fmla="*/ 126 w 219"/>
                <a:gd name="T51" fmla="*/ 33 h 247"/>
                <a:gd name="T52" fmla="*/ 120 w 219"/>
                <a:gd name="T53" fmla="*/ 29 h 247"/>
                <a:gd name="T54" fmla="*/ 139 w 219"/>
                <a:gd name="T55" fmla="*/ 12 h 247"/>
                <a:gd name="T56" fmla="*/ 165 w 219"/>
                <a:gd name="T57" fmla="*/ 11 h 247"/>
                <a:gd name="T58" fmla="*/ 181 w 219"/>
                <a:gd name="T59" fmla="*/ 26 h 247"/>
                <a:gd name="T60" fmla="*/ 164 w 219"/>
                <a:gd name="T61" fmla="*/ 54 h 247"/>
                <a:gd name="T62" fmla="*/ 155 w 219"/>
                <a:gd name="T63" fmla="*/ 67 h 247"/>
                <a:gd name="T64" fmla="*/ 166 w 219"/>
                <a:gd name="T65" fmla="*/ 66 h 247"/>
                <a:gd name="T66" fmla="*/ 193 w 219"/>
                <a:gd name="T67" fmla="*/ 64 h 247"/>
                <a:gd name="T68" fmla="*/ 208 w 219"/>
                <a:gd name="T69" fmla="*/ 79 h 247"/>
                <a:gd name="T70" fmla="*/ 202 w 219"/>
                <a:gd name="T71" fmla="*/ 108 h 247"/>
                <a:gd name="T72" fmla="*/ 186 w 219"/>
                <a:gd name="T73" fmla="*/ 124 h 247"/>
                <a:gd name="T74" fmla="*/ 175 w 219"/>
                <a:gd name="T75" fmla="*/ 109 h 247"/>
                <a:gd name="T76" fmla="*/ 156 w 219"/>
                <a:gd name="T77" fmla="*/ 122 h 247"/>
                <a:gd name="T78" fmla="*/ 156 w 219"/>
                <a:gd name="T79" fmla="*/ 135 h 247"/>
                <a:gd name="T80" fmla="*/ 176 w 219"/>
                <a:gd name="T81" fmla="*/ 141 h 247"/>
                <a:gd name="T82" fmla="*/ 152 w 219"/>
                <a:gd name="T83" fmla="*/ 153 h 247"/>
                <a:gd name="T84" fmla="*/ 98 w 219"/>
                <a:gd name="T85" fmla="*/ 144 h 247"/>
                <a:gd name="T86" fmla="*/ 90 w 219"/>
                <a:gd name="T87" fmla="*/ 151 h 247"/>
                <a:gd name="T88" fmla="*/ 117 w 219"/>
                <a:gd name="T89" fmla="*/ 163 h 247"/>
                <a:gd name="T90" fmla="*/ 139 w 219"/>
                <a:gd name="T91" fmla="*/ 247 h 247"/>
                <a:gd name="T92" fmla="*/ 128 w 219"/>
                <a:gd name="T93" fmla="*/ 165 h 247"/>
                <a:gd name="T94" fmla="*/ 147 w 219"/>
                <a:gd name="T95" fmla="*/ 189 h 247"/>
                <a:gd name="T96" fmla="*/ 165 w 219"/>
                <a:gd name="T97" fmla="*/ 233 h 247"/>
                <a:gd name="T98" fmla="*/ 187 w 219"/>
                <a:gd name="T99" fmla="*/ 244 h 247"/>
                <a:gd name="T100" fmla="*/ 190 w 219"/>
                <a:gd name="T101" fmla="*/ 235 h 247"/>
                <a:gd name="T102" fmla="*/ 174 w 219"/>
                <a:gd name="T103" fmla="*/ 228 h 247"/>
                <a:gd name="T104" fmla="*/ 155 w 219"/>
                <a:gd name="T105" fmla="*/ 185 h 247"/>
                <a:gd name="T106" fmla="*/ 180 w 219"/>
                <a:gd name="T107" fmla="*/ 154 h 247"/>
                <a:gd name="T108" fmla="*/ 190 w 219"/>
                <a:gd name="T109" fmla="*/ 138 h 247"/>
                <a:gd name="T110" fmla="*/ 213 w 219"/>
                <a:gd name="T111" fmla="*/ 109 h 247"/>
                <a:gd name="T112" fmla="*/ 219 w 219"/>
                <a:gd name="T113" fmla="*/ 83 h 247"/>
                <a:gd name="T114" fmla="*/ 209 w 219"/>
                <a:gd name="T115" fmla="*/ 60 h 247"/>
                <a:gd name="T116" fmla="*/ 171 w 219"/>
                <a:gd name="T117" fmla="*/ 120 h 247"/>
                <a:gd name="T118" fmla="*/ 168 w 219"/>
                <a:gd name="T119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47">
                  <a:moveTo>
                    <a:pt x="209" y="60"/>
                  </a:moveTo>
                  <a:lnTo>
                    <a:pt x="209" y="60"/>
                  </a:lnTo>
                  <a:lnTo>
                    <a:pt x="202" y="54"/>
                  </a:lnTo>
                  <a:lnTo>
                    <a:pt x="194" y="51"/>
                  </a:lnTo>
                  <a:lnTo>
                    <a:pt x="187" y="50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83" y="44"/>
                  </a:lnTo>
                  <a:lnTo>
                    <a:pt x="187" y="38"/>
                  </a:lnTo>
                  <a:lnTo>
                    <a:pt x="190" y="30"/>
                  </a:lnTo>
                  <a:lnTo>
                    <a:pt x="190" y="24"/>
                  </a:lnTo>
                  <a:lnTo>
                    <a:pt x="188" y="17"/>
                  </a:lnTo>
                  <a:lnTo>
                    <a:pt x="185" y="12"/>
                  </a:lnTo>
                  <a:lnTo>
                    <a:pt x="179" y="6"/>
                  </a:lnTo>
                  <a:lnTo>
                    <a:pt x="169" y="2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3" y="4"/>
                  </a:lnTo>
                  <a:lnTo>
                    <a:pt x="126" y="7"/>
                  </a:lnTo>
                  <a:lnTo>
                    <a:pt x="120" y="13"/>
                  </a:lnTo>
                  <a:lnTo>
                    <a:pt x="114" y="21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3" y="28"/>
                  </a:lnTo>
                  <a:lnTo>
                    <a:pt x="95" y="30"/>
                  </a:lnTo>
                  <a:lnTo>
                    <a:pt x="88" y="33"/>
                  </a:lnTo>
                  <a:lnTo>
                    <a:pt x="82" y="38"/>
                  </a:lnTo>
                  <a:lnTo>
                    <a:pt x="76" y="43"/>
                  </a:lnTo>
                  <a:lnTo>
                    <a:pt x="71" y="48"/>
                  </a:lnTo>
                  <a:lnTo>
                    <a:pt x="66" y="54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59"/>
                  </a:lnTo>
                  <a:lnTo>
                    <a:pt x="51" y="56"/>
                  </a:lnTo>
                  <a:lnTo>
                    <a:pt x="4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57"/>
                  </a:lnTo>
                  <a:lnTo>
                    <a:pt x="22" y="60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9" y="71"/>
                  </a:lnTo>
                  <a:lnTo>
                    <a:pt x="3" y="78"/>
                  </a:lnTo>
                  <a:lnTo>
                    <a:pt x="1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7"/>
                  </a:lnTo>
                  <a:lnTo>
                    <a:pt x="13" y="125"/>
                  </a:lnTo>
                  <a:lnTo>
                    <a:pt x="21" y="131"/>
                  </a:lnTo>
                  <a:lnTo>
                    <a:pt x="28" y="136"/>
                  </a:lnTo>
                  <a:lnTo>
                    <a:pt x="36" y="140"/>
                  </a:lnTo>
                  <a:lnTo>
                    <a:pt x="45" y="141"/>
                  </a:lnTo>
                  <a:lnTo>
                    <a:pt x="55" y="142"/>
                  </a:lnTo>
                  <a:lnTo>
                    <a:pt x="63" y="140"/>
                  </a:lnTo>
                  <a:lnTo>
                    <a:pt x="73" y="137"/>
                  </a:lnTo>
                  <a:lnTo>
                    <a:pt x="82" y="131"/>
                  </a:lnTo>
                  <a:lnTo>
                    <a:pt x="82" y="131"/>
                  </a:lnTo>
                  <a:lnTo>
                    <a:pt x="83" y="130"/>
                  </a:lnTo>
                  <a:lnTo>
                    <a:pt x="83" y="127"/>
                  </a:lnTo>
                  <a:lnTo>
                    <a:pt x="82" y="125"/>
                  </a:lnTo>
                  <a:lnTo>
                    <a:pt x="79" y="122"/>
                  </a:lnTo>
                  <a:lnTo>
                    <a:pt x="77" y="12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68" y="127"/>
                  </a:lnTo>
                  <a:lnTo>
                    <a:pt x="62" y="131"/>
                  </a:lnTo>
                  <a:lnTo>
                    <a:pt x="55" y="132"/>
                  </a:lnTo>
                  <a:lnTo>
                    <a:pt x="47" y="131"/>
                  </a:lnTo>
                  <a:lnTo>
                    <a:pt x="41" y="130"/>
                  </a:lnTo>
                  <a:lnTo>
                    <a:pt x="34" y="127"/>
                  </a:lnTo>
                  <a:lnTo>
                    <a:pt x="28" y="125"/>
                  </a:lnTo>
                  <a:lnTo>
                    <a:pt x="23" y="120"/>
                  </a:lnTo>
                  <a:lnTo>
                    <a:pt x="18" y="115"/>
                  </a:lnTo>
                  <a:lnTo>
                    <a:pt x="14" y="110"/>
                  </a:lnTo>
                  <a:lnTo>
                    <a:pt x="11" y="104"/>
                  </a:lnTo>
                  <a:lnTo>
                    <a:pt x="9" y="98"/>
                  </a:lnTo>
                  <a:lnTo>
                    <a:pt x="9" y="92"/>
                  </a:lnTo>
                  <a:lnTo>
                    <a:pt x="12" y="86"/>
                  </a:lnTo>
                  <a:lnTo>
                    <a:pt x="16" y="78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4" y="70"/>
                  </a:lnTo>
                  <a:lnTo>
                    <a:pt x="29" y="68"/>
                  </a:lnTo>
                  <a:lnTo>
                    <a:pt x="34" y="66"/>
                  </a:lnTo>
                  <a:lnTo>
                    <a:pt x="39" y="66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8" y="77"/>
                  </a:lnTo>
                  <a:lnTo>
                    <a:pt x="57" y="84"/>
                  </a:lnTo>
                  <a:lnTo>
                    <a:pt x="58" y="92"/>
                  </a:lnTo>
                  <a:lnTo>
                    <a:pt x="61" y="99"/>
                  </a:lnTo>
                  <a:lnTo>
                    <a:pt x="61" y="99"/>
                  </a:lnTo>
                  <a:lnTo>
                    <a:pt x="62" y="102"/>
                  </a:lnTo>
                  <a:lnTo>
                    <a:pt x="65" y="103"/>
                  </a:lnTo>
                  <a:lnTo>
                    <a:pt x="67" y="103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73" y="95"/>
                  </a:lnTo>
                  <a:lnTo>
                    <a:pt x="76" y="91"/>
                  </a:lnTo>
                  <a:lnTo>
                    <a:pt x="77" y="86"/>
                  </a:lnTo>
                  <a:lnTo>
                    <a:pt x="78" y="82"/>
                  </a:lnTo>
                  <a:lnTo>
                    <a:pt x="77" y="77"/>
                  </a:lnTo>
                  <a:lnTo>
                    <a:pt x="76" y="73"/>
                  </a:lnTo>
                  <a:lnTo>
                    <a:pt x="73" y="70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1"/>
                  </a:lnTo>
                  <a:lnTo>
                    <a:pt x="77" y="56"/>
                  </a:lnTo>
                  <a:lnTo>
                    <a:pt x="81" y="51"/>
                  </a:lnTo>
                  <a:lnTo>
                    <a:pt x="85" y="46"/>
                  </a:lnTo>
                  <a:lnTo>
                    <a:pt x="90" y="44"/>
                  </a:lnTo>
                  <a:lnTo>
                    <a:pt x="95" y="40"/>
                  </a:lnTo>
                  <a:lnTo>
                    <a:pt x="101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07" y="51"/>
                  </a:lnTo>
                  <a:lnTo>
                    <a:pt x="110" y="54"/>
                  </a:lnTo>
                  <a:lnTo>
                    <a:pt x="112" y="54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5" y="35"/>
                  </a:lnTo>
                  <a:lnTo>
                    <a:pt x="126" y="33"/>
                  </a:lnTo>
                  <a:lnTo>
                    <a:pt x="125" y="32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22" y="24"/>
                  </a:lnTo>
                  <a:lnTo>
                    <a:pt x="126" y="21"/>
                  </a:lnTo>
                  <a:lnTo>
                    <a:pt x="130" y="17"/>
                  </a:lnTo>
                  <a:lnTo>
                    <a:pt x="134" y="15"/>
                  </a:lnTo>
                  <a:lnTo>
                    <a:pt x="139" y="12"/>
                  </a:lnTo>
                  <a:lnTo>
                    <a:pt x="145" y="11"/>
                  </a:lnTo>
                  <a:lnTo>
                    <a:pt x="152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5" y="11"/>
                  </a:lnTo>
                  <a:lnTo>
                    <a:pt x="172" y="15"/>
                  </a:lnTo>
                  <a:lnTo>
                    <a:pt x="177" y="19"/>
                  </a:lnTo>
                  <a:lnTo>
                    <a:pt x="180" y="22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0" y="37"/>
                  </a:lnTo>
                  <a:lnTo>
                    <a:pt x="177" y="42"/>
                  </a:lnTo>
                  <a:lnTo>
                    <a:pt x="172" y="46"/>
                  </a:lnTo>
                  <a:lnTo>
                    <a:pt x="164" y="54"/>
                  </a:lnTo>
                  <a:lnTo>
                    <a:pt x="155" y="61"/>
                  </a:lnTo>
                  <a:lnTo>
                    <a:pt x="155" y="61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5" y="67"/>
                  </a:lnTo>
                  <a:lnTo>
                    <a:pt x="158" y="70"/>
                  </a:lnTo>
                  <a:lnTo>
                    <a:pt x="159" y="70"/>
                  </a:lnTo>
                  <a:lnTo>
                    <a:pt x="161" y="68"/>
                  </a:lnTo>
                  <a:lnTo>
                    <a:pt x="161" y="68"/>
                  </a:lnTo>
                  <a:lnTo>
                    <a:pt x="166" y="66"/>
                  </a:lnTo>
                  <a:lnTo>
                    <a:pt x="172" y="64"/>
                  </a:lnTo>
                  <a:lnTo>
                    <a:pt x="179" y="62"/>
                  </a:lnTo>
                  <a:lnTo>
                    <a:pt x="183" y="62"/>
                  </a:lnTo>
                  <a:lnTo>
                    <a:pt x="188" y="62"/>
                  </a:lnTo>
                  <a:lnTo>
                    <a:pt x="193" y="64"/>
                  </a:lnTo>
                  <a:lnTo>
                    <a:pt x="197" y="66"/>
                  </a:lnTo>
                  <a:lnTo>
                    <a:pt x="201" y="68"/>
                  </a:lnTo>
                  <a:lnTo>
                    <a:pt x="204" y="72"/>
                  </a:lnTo>
                  <a:lnTo>
                    <a:pt x="207" y="76"/>
                  </a:lnTo>
                  <a:lnTo>
                    <a:pt x="208" y="79"/>
                  </a:lnTo>
                  <a:lnTo>
                    <a:pt x="209" y="84"/>
                  </a:lnTo>
                  <a:lnTo>
                    <a:pt x="209" y="89"/>
                  </a:lnTo>
                  <a:lnTo>
                    <a:pt x="208" y="95"/>
                  </a:lnTo>
                  <a:lnTo>
                    <a:pt x="205" y="102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9" y="111"/>
                  </a:lnTo>
                  <a:lnTo>
                    <a:pt x="194" y="116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2" y="117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5" y="109"/>
                  </a:lnTo>
                  <a:lnTo>
                    <a:pt x="171" y="109"/>
                  </a:lnTo>
                  <a:lnTo>
                    <a:pt x="169" y="109"/>
                  </a:lnTo>
                  <a:lnTo>
                    <a:pt x="165" y="111"/>
                  </a:lnTo>
                  <a:lnTo>
                    <a:pt x="160" y="117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55" y="126"/>
                  </a:lnTo>
                  <a:lnTo>
                    <a:pt x="154" y="130"/>
                  </a:lnTo>
                  <a:lnTo>
                    <a:pt x="155" y="132"/>
                  </a:lnTo>
                  <a:lnTo>
                    <a:pt x="156" y="135"/>
                  </a:lnTo>
                  <a:lnTo>
                    <a:pt x="159" y="137"/>
                  </a:lnTo>
                  <a:lnTo>
                    <a:pt x="163" y="140"/>
                  </a:lnTo>
                  <a:lnTo>
                    <a:pt x="169" y="141"/>
                  </a:lnTo>
                  <a:lnTo>
                    <a:pt x="169" y="141"/>
                  </a:lnTo>
                  <a:lnTo>
                    <a:pt x="176" y="141"/>
                  </a:lnTo>
                  <a:lnTo>
                    <a:pt x="176" y="141"/>
                  </a:lnTo>
                  <a:lnTo>
                    <a:pt x="174" y="143"/>
                  </a:lnTo>
                  <a:lnTo>
                    <a:pt x="171" y="147"/>
                  </a:lnTo>
                  <a:lnTo>
                    <a:pt x="163" y="151"/>
                  </a:lnTo>
                  <a:lnTo>
                    <a:pt x="152" y="153"/>
                  </a:lnTo>
                  <a:lnTo>
                    <a:pt x="141" y="153"/>
                  </a:lnTo>
                  <a:lnTo>
                    <a:pt x="128" y="153"/>
                  </a:lnTo>
                  <a:lnTo>
                    <a:pt x="116" y="151"/>
                  </a:lnTo>
                  <a:lnTo>
                    <a:pt x="106" y="148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2" y="147"/>
                  </a:lnTo>
                  <a:lnTo>
                    <a:pt x="90" y="151"/>
                  </a:lnTo>
                  <a:lnTo>
                    <a:pt x="90" y="152"/>
                  </a:lnTo>
                  <a:lnTo>
                    <a:pt x="93" y="153"/>
                  </a:lnTo>
                  <a:lnTo>
                    <a:pt x="93" y="153"/>
                  </a:lnTo>
                  <a:lnTo>
                    <a:pt x="105" y="159"/>
                  </a:lnTo>
                  <a:lnTo>
                    <a:pt x="117" y="163"/>
                  </a:lnTo>
                  <a:lnTo>
                    <a:pt x="133" y="244"/>
                  </a:lnTo>
                  <a:lnTo>
                    <a:pt x="133" y="244"/>
                  </a:lnTo>
                  <a:lnTo>
                    <a:pt x="134" y="246"/>
                  </a:lnTo>
                  <a:lnTo>
                    <a:pt x="136" y="247"/>
                  </a:lnTo>
                  <a:lnTo>
                    <a:pt x="139" y="247"/>
                  </a:lnTo>
                  <a:lnTo>
                    <a:pt x="142" y="246"/>
                  </a:lnTo>
                  <a:lnTo>
                    <a:pt x="143" y="244"/>
                  </a:lnTo>
                  <a:lnTo>
                    <a:pt x="143" y="242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7" y="189"/>
                  </a:lnTo>
                  <a:lnTo>
                    <a:pt x="149" y="202"/>
                  </a:lnTo>
                  <a:lnTo>
                    <a:pt x="153" y="213"/>
                  </a:lnTo>
                  <a:lnTo>
                    <a:pt x="159" y="224"/>
                  </a:lnTo>
                  <a:lnTo>
                    <a:pt x="161" y="229"/>
                  </a:lnTo>
                  <a:lnTo>
                    <a:pt x="165" y="233"/>
                  </a:lnTo>
                  <a:lnTo>
                    <a:pt x="170" y="236"/>
                  </a:lnTo>
                  <a:lnTo>
                    <a:pt x="175" y="240"/>
                  </a:lnTo>
                  <a:lnTo>
                    <a:pt x="181" y="242"/>
                  </a:lnTo>
                  <a:lnTo>
                    <a:pt x="187" y="244"/>
                  </a:lnTo>
                  <a:lnTo>
                    <a:pt x="187" y="244"/>
                  </a:lnTo>
                  <a:lnTo>
                    <a:pt x="190" y="244"/>
                  </a:lnTo>
                  <a:lnTo>
                    <a:pt x="191" y="242"/>
                  </a:lnTo>
                  <a:lnTo>
                    <a:pt x="192" y="240"/>
                  </a:lnTo>
                  <a:lnTo>
                    <a:pt x="191" y="236"/>
                  </a:lnTo>
                  <a:lnTo>
                    <a:pt x="190" y="235"/>
                  </a:lnTo>
                  <a:lnTo>
                    <a:pt x="187" y="234"/>
                  </a:lnTo>
                  <a:lnTo>
                    <a:pt x="187" y="234"/>
                  </a:lnTo>
                  <a:lnTo>
                    <a:pt x="182" y="233"/>
                  </a:lnTo>
                  <a:lnTo>
                    <a:pt x="179" y="230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5" y="215"/>
                  </a:lnTo>
                  <a:lnTo>
                    <a:pt x="160" y="206"/>
                  </a:lnTo>
                  <a:lnTo>
                    <a:pt x="158" y="196"/>
                  </a:lnTo>
                  <a:lnTo>
                    <a:pt x="155" y="185"/>
                  </a:lnTo>
                  <a:lnTo>
                    <a:pt x="153" y="164"/>
                  </a:lnTo>
                  <a:lnTo>
                    <a:pt x="153" y="164"/>
                  </a:lnTo>
                  <a:lnTo>
                    <a:pt x="164" y="160"/>
                  </a:lnTo>
                  <a:lnTo>
                    <a:pt x="175" y="157"/>
                  </a:lnTo>
                  <a:lnTo>
                    <a:pt x="180" y="154"/>
                  </a:lnTo>
                  <a:lnTo>
                    <a:pt x="183" y="151"/>
                  </a:lnTo>
                  <a:lnTo>
                    <a:pt x="186" y="147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0" y="138"/>
                  </a:lnTo>
                  <a:lnTo>
                    <a:pt x="190" y="135"/>
                  </a:lnTo>
                  <a:lnTo>
                    <a:pt x="190" y="135"/>
                  </a:lnTo>
                  <a:lnTo>
                    <a:pt x="197" y="128"/>
                  </a:lnTo>
                  <a:lnTo>
                    <a:pt x="203" y="122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7" y="103"/>
                  </a:lnTo>
                  <a:lnTo>
                    <a:pt x="219" y="95"/>
                  </a:lnTo>
                  <a:lnTo>
                    <a:pt x="219" y="89"/>
                  </a:lnTo>
                  <a:lnTo>
                    <a:pt x="219" y="83"/>
                  </a:lnTo>
                  <a:lnTo>
                    <a:pt x="218" y="77"/>
                  </a:lnTo>
                  <a:lnTo>
                    <a:pt x="217" y="71"/>
                  </a:lnTo>
                  <a:lnTo>
                    <a:pt x="213" y="65"/>
                  </a:lnTo>
                  <a:lnTo>
                    <a:pt x="209" y="60"/>
                  </a:lnTo>
                  <a:lnTo>
                    <a:pt x="209" y="60"/>
                  </a:lnTo>
                  <a:close/>
                  <a:moveTo>
                    <a:pt x="168" y="124"/>
                  </a:moveTo>
                  <a:lnTo>
                    <a:pt x="168" y="124"/>
                  </a:lnTo>
                  <a:lnTo>
                    <a:pt x="170" y="119"/>
                  </a:lnTo>
                  <a:lnTo>
                    <a:pt x="171" y="119"/>
                  </a:lnTo>
                  <a:lnTo>
                    <a:pt x="171" y="120"/>
                  </a:lnTo>
                  <a:lnTo>
                    <a:pt x="171" y="120"/>
                  </a:lnTo>
                  <a:lnTo>
                    <a:pt x="176" y="130"/>
                  </a:lnTo>
                  <a:lnTo>
                    <a:pt x="176" y="130"/>
                  </a:lnTo>
                  <a:lnTo>
                    <a:pt x="171" y="127"/>
                  </a:lnTo>
                  <a:lnTo>
                    <a:pt x="168" y="124"/>
                  </a:lnTo>
                  <a:lnTo>
                    <a:pt x="168" y="12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56"/>
            <p:cNvSpPr/>
            <p:nvPr/>
          </p:nvSpPr>
          <p:spPr bwMode="auto">
            <a:xfrm>
              <a:off x="5700713" y="2887663"/>
              <a:ext cx="377825" cy="295275"/>
            </a:xfrm>
            <a:custGeom>
              <a:avLst/>
              <a:gdLst>
                <a:gd name="T0" fmla="*/ 213 w 238"/>
                <a:gd name="T1" fmla="*/ 43 h 186"/>
                <a:gd name="T2" fmla="*/ 199 w 238"/>
                <a:gd name="T3" fmla="*/ 34 h 186"/>
                <a:gd name="T4" fmla="*/ 212 w 238"/>
                <a:gd name="T5" fmla="*/ 12 h 186"/>
                <a:gd name="T6" fmla="*/ 212 w 238"/>
                <a:gd name="T7" fmla="*/ 6 h 186"/>
                <a:gd name="T8" fmla="*/ 205 w 238"/>
                <a:gd name="T9" fmla="*/ 5 h 186"/>
                <a:gd name="T10" fmla="*/ 189 w 238"/>
                <a:gd name="T11" fmla="*/ 31 h 186"/>
                <a:gd name="T12" fmla="*/ 189 w 238"/>
                <a:gd name="T13" fmla="*/ 40 h 186"/>
                <a:gd name="T14" fmla="*/ 171 w 238"/>
                <a:gd name="T15" fmla="*/ 50 h 186"/>
                <a:gd name="T16" fmla="*/ 164 w 238"/>
                <a:gd name="T17" fmla="*/ 15 h 186"/>
                <a:gd name="T18" fmla="*/ 150 w 238"/>
                <a:gd name="T19" fmla="*/ 4 h 186"/>
                <a:gd name="T20" fmla="*/ 126 w 238"/>
                <a:gd name="T21" fmla="*/ 4 h 186"/>
                <a:gd name="T22" fmla="*/ 98 w 238"/>
                <a:gd name="T23" fmla="*/ 22 h 186"/>
                <a:gd name="T24" fmla="*/ 82 w 238"/>
                <a:gd name="T25" fmla="*/ 29 h 186"/>
                <a:gd name="T26" fmla="*/ 51 w 238"/>
                <a:gd name="T27" fmla="*/ 1 h 186"/>
                <a:gd name="T28" fmla="*/ 30 w 238"/>
                <a:gd name="T29" fmla="*/ 3 h 186"/>
                <a:gd name="T30" fmla="*/ 14 w 238"/>
                <a:gd name="T31" fmla="*/ 16 h 186"/>
                <a:gd name="T32" fmla="*/ 0 w 238"/>
                <a:gd name="T33" fmla="*/ 44 h 186"/>
                <a:gd name="T34" fmla="*/ 2 w 238"/>
                <a:gd name="T35" fmla="*/ 72 h 186"/>
                <a:gd name="T36" fmla="*/ 38 w 238"/>
                <a:gd name="T37" fmla="*/ 123 h 186"/>
                <a:gd name="T38" fmla="*/ 28 w 238"/>
                <a:gd name="T39" fmla="*/ 129 h 186"/>
                <a:gd name="T40" fmla="*/ 13 w 238"/>
                <a:gd name="T41" fmla="*/ 134 h 186"/>
                <a:gd name="T42" fmla="*/ 11 w 238"/>
                <a:gd name="T43" fmla="*/ 142 h 186"/>
                <a:gd name="T44" fmla="*/ 23 w 238"/>
                <a:gd name="T45" fmla="*/ 141 h 186"/>
                <a:gd name="T46" fmla="*/ 45 w 238"/>
                <a:gd name="T47" fmla="*/ 129 h 186"/>
                <a:gd name="T48" fmla="*/ 79 w 238"/>
                <a:gd name="T49" fmla="*/ 165 h 186"/>
                <a:gd name="T50" fmla="*/ 87 w 238"/>
                <a:gd name="T51" fmla="*/ 167 h 186"/>
                <a:gd name="T52" fmla="*/ 87 w 238"/>
                <a:gd name="T53" fmla="*/ 159 h 186"/>
                <a:gd name="T54" fmla="*/ 34 w 238"/>
                <a:gd name="T55" fmla="*/ 105 h 186"/>
                <a:gd name="T56" fmla="*/ 12 w 238"/>
                <a:gd name="T57" fmla="*/ 67 h 186"/>
                <a:gd name="T58" fmla="*/ 18 w 238"/>
                <a:gd name="T59" fmla="*/ 28 h 186"/>
                <a:gd name="T60" fmla="*/ 35 w 238"/>
                <a:gd name="T61" fmla="*/ 12 h 186"/>
                <a:gd name="T62" fmla="*/ 50 w 238"/>
                <a:gd name="T63" fmla="*/ 11 h 186"/>
                <a:gd name="T64" fmla="*/ 76 w 238"/>
                <a:gd name="T65" fmla="*/ 33 h 186"/>
                <a:gd name="T66" fmla="*/ 83 w 238"/>
                <a:gd name="T67" fmla="*/ 66 h 186"/>
                <a:gd name="T68" fmla="*/ 87 w 238"/>
                <a:gd name="T69" fmla="*/ 72 h 186"/>
                <a:gd name="T70" fmla="*/ 93 w 238"/>
                <a:gd name="T71" fmla="*/ 67 h 186"/>
                <a:gd name="T72" fmla="*/ 100 w 238"/>
                <a:gd name="T73" fmla="*/ 38 h 186"/>
                <a:gd name="T74" fmla="*/ 122 w 238"/>
                <a:gd name="T75" fmla="*/ 16 h 186"/>
                <a:gd name="T76" fmla="*/ 144 w 238"/>
                <a:gd name="T77" fmla="*/ 12 h 186"/>
                <a:gd name="T78" fmla="*/ 160 w 238"/>
                <a:gd name="T79" fmla="*/ 34 h 186"/>
                <a:gd name="T80" fmla="*/ 159 w 238"/>
                <a:gd name="T81" fmla="*/ 63 h 186"/>
                <a:gd name="T82" fmla="*/ 142 w 238"/>
                <a:gd name="T83" fmla="*/ 98 h 186"/>
                <a:gd name="T84" fmla="*/ 87 w 238"/>
                <a:gd name="T85" fmla="*/ 172 h 186"/>
                <a:gd name="T86" fmla="*/ 83 w 238"/>
                <a:gd name="T87" fmla="*/ 184 h 186"/>
                <a:gd name="T88" fmla="*/ 91 w 238"/>
                <a:gd name="T89" fmla="*/ 184 h 186"/>
                <a:gd name="T90" fmla="*/ 125 w 238"/>
                <a:gd name="T91" fmla="*/ 135 h 186"/>
                <a:gd name="T92" fmla="*/ 159 w 238"/>
                <a:gd name="T93" fmla="*/ 87 h 186"/>
                <a:gd name="T94" fmla="*/ 170 w 238"/>
                <a:gd name="T95" fmla="*/ 61 h 186"/>
                <a:gd name="T96" fmla="*/ 196 w 238"/>
                <a:gd name="T97" fmla="*/ 48 h 186"/>
                <a:gd name="T98" fmla="*/ 200 w 238"/>
                <a:gd name="T99" fmla="*/ 49 h 186"/>
                <a:gd name="T100" fmla="*/ 234 w 238"/>
                <a:gd name="T101" fmla="*/ 56 h 186"/>
                <a:gd name="T102" fmla="*/ 238 w 238"/>
                <a:gd name="T103" fmla="*/ 52 h 186"/>
                <a:gd name="T104" fmla="*/ 235 w 238"/>
                <a:gd name="T105" fmla="*/ 4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6">
                  <a:moveTo>
                    <a:pt x="235" y="47"/>
                  </a:moveTo>
                  <a:lnTo>
                    <a:pt x="235" y="47"/>
                  </a:lnTo>
                  <a:lnTo>
                    <a:pt x="220" y="45"/>
                  </a:lnTo>
                  <a:lnTo>
                    <a:pt x="213" y="43"/>
                  </a:lnTo>
                  <a:lnTo>
                    <a:pt x="205" y="40"/>
                  </a:lnTo>
                  <a:lnTo>
                    <a:pt x="205" y="40"/>
                  </a:lnTo>
                  <a:lnTo>
                    <a:pt x="202" y="38"/>
                  </a:lnTo>
                  <a:lnTo>
                    <a:pt x="199" y="34"/>
                  </a:lnTo>
                  <a:lnTo>
                    <a:pt x="199" y="31"/>
                  </a:lnTo>
                  <a:lnTo>
                    <a:pt x="200" y="27"/>
                  </a:lnTo>
                  <a:lnTo>
                    <a:pt x="205" y="18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3" y="11"/>
                  </a:lnTo>
                  <a:lnTo>
                    <a:pt x="213" y="9"/>
                  </a:lnTo>
                  <a:lnTo>
                    <a:pt x="212" y="6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5" y="5"/>
                  </a:lnTo>
                  <a:lnTo>
                    <a:pt x="198" y="12"/>
                  </a:lnTo>
                  <a:lnTo>
                    <a:pt x="192" y="21"/>
                  </a:lnTo>
                  <a:lnTo>
                    <a:pt x="191" y="26"/>
                  </a:lnTo>
                  <a:lnTo>
                    <a:pt x="189" y="31"/>
                  </a:lnTo>
                  <a:lnTo>
                    <a:pt x="189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9" y="40"/>
                  </a:lnTo>
                  <a:lnTo>
                    <a:pt x="189" y="40"/>
                  </a:lnTo>
                  <a:lnTo>
                    <a:pt x="181" y="45"/>
                  </a:lnTo>
                  <a:lnTo>
                    <a:pt x="171" y="50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70" y="28"/>
                  </a:lnTo>
                  <a:lnTo>
                    <a:pt x="166" y="18"/>
                  </a:lnTo>
                  <a:lnTo>
                    <a:pt x="164" y="15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55" y="6"/>
                  </a:lnTo>
                  <a:lnTo>
                    <a:pt x="150" y="4"/>
                  </a:lnTo>
                  <a:lnTo>
                    <a:pt x="144" y="3"/>
                  </a:lnTo>
                  <a:lnTo>
                    <a:pt x="138" y="1"/>
                  </a:lnTo>
                  <a:lnTo>
                    <a:pt x="132" y="3"/>
                  </a:lnTo>
                  <a:lnTo>
                    <a:pt x="126" y="4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05" y="15"/>
                  </a:lnTo>
                  <a:lnTo>
                    <a:pt x="98" y="22"/>
                  </a:lnTo>
                  <a:lnTo>
                    <a:pt x="91" y="31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2" y="29"/>
                  </a:lnTo>
                  <a:lnTo>
                    <a:pt x="74" y="18"/>
                  </a:lnTo>
                  <a:lnTo>
                    <a:pt x="66" y="10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5" y="6"/>
                  </a:lnTo>
                  <a:lnTo>
                    <a:pt x="19" y="10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2" y="72"/>
                  </a:lnTo>
                  <a:lnTo>
                    <a:pt x="8" y="85"/>
                  </a:lnTo>
                  <a:lnTo>
                    <a:pt x="17" y="98"/>
                  </a:lnTo>
                  <a:lnTo>
                    <a:pt x="27" y="110"/>
                  </a:lnTo>
                  <a:lnTo>
                    <a:pt x="38" y="123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3" y="126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20" y="131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11" y="135"/>
                  </a:lnTo>
                  <a:lnTo>
                    <a:pt x="9" y="136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23" y="141"/>
                  </a:lnTo>
                  <a:lnTo>
                    <a:pt x="31" y="137"/>
                  </a:lnTo>
                  <a:lnTo>
                    <a:pt x="31" y="137"/>
                  </a:lnTo>
                  <a:lnTo>
                    <a:pt x="39" y="134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63" y="148"/>
                  </a:lnTo>
                  <a:lnTo>
                    <a:pt x="72" y="157"/>
                  </a:lnTo>
                  <a:lnTo>
                    <a:pt x="79" y="165"/>
                  </a:lnTo>
                  <a:lnTo>
                    <a:pt x="79" y="165"/>
                  </a:lnTo>
                  <a:lnTo>
                    <a:pt x="82" y="168"/>
                  </a:lnTo>
                  <a:lnTo>
                    <a:pt x="83" y="168"/>
                  </a:lnTo>
                  <a:lnTo>
                    <a:pt x="87" y="167"/>
                  </a:lnTo>
                  <a:lnTo>
                    <a:pt x="88" y="163"/>
                  </a:lnTo>
                  <a:lnTo>
                    <a:pt x="88" y="162"/>
                  </a:lnTo>
                  <a:lnTo>
                    <a:pt x="87" y="159"/>
                  </a:lnTo>
                  <a:lnTo>
                    <a:pt x="87" y="159"/>
                  </a:lnTo>
                  <a:lnTo>
                    <a:pt x="77" y="148"/>
                  </a:lnTo>
                  <a:lnTo>
                    <a:pt x="67" y="137"/>
                  </a:lnTo>
                  <a:lnTo>
                    <a:pt x="45" y="116"/>
                  </a:lnTo>
                  <a:lnTo>
                    <a:pt x="34" y="105"/>
                  </a:lnTo>
                  <a:lnTo>
                    <a:pt x="25" y="94"/>
                  </a:lnTo>
                  <a:lnTo>
                    <a:pt x="17" y="81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59"/>
                  </a:lnTo>
                  <a:lnTo>
                    <a:pt x="11" y="48"/>
                  </a:lnTo>
                  <a:lnTo>
                    <a:pt x="13" y="38"/>
                  </a:lnTo>
                  <a:lnTo>
                    <a:pt x="18" y="28"/>
                  </a:lnTo>
                  <a:lnTo>
                    <a:pt x="23" y="20"/>
                  </a:lnTo>
                  <a:lnTo>
                    <a:pt x="27" y="17"/>
                  </a:lnTo>
                  <a:lnTo>
                    <a:pt x="30" y="14"/>
                  </a:lnTo>
                  <a:lnTo>
                    <a:pt x="35" y="12"/>
                  </a:lnTo>
                  <a:lnTo>
                    <a:pt x="40" y="11"/>
                  </a:lnTo>
                  <a:lnTo>
                    <a:pt x="45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0"/>
                  </a:lnTo>
                  <a:lnTo>
                    <a:pt x="71" y="26"/>
                  </a:lnTo>
                  <a:lnTo>
                    <a:pt x="76" y="33"/>
                  </a:lnTo>
                  <a:lnTo>
                    <a:pt x="79" y="42"/>
                  </a:lnTo>
                  <a:lnTo>
                    <a:pt x="80" y="50"/>
                  </a:lnTo>
                  <a:lnTo>
                    <a:pt x="82" y="59"/>
                  </a:lnTo>
                  <a:lnTo>
                    <a:pt x="83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4" y="70"/>
                  </a:lnTo>
                  <a:lnTo>
                    <a:pt x="87" y="72"/>
                  </a:lnTo>
                  <a:lnTo>
                    <a:pt x="90" y="71"/>
                  </a:lnTo>
                  <a:lnTo>
                    <a:pt x="91" y="70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93" y="59"/>
                  </a:lnTo>
                  <a:lnTo>
                    <a:pt x="94" y="52"/>
                  </a:lnTo>
                  <a:lnTo>
                    <a:pt x="96" y="44"/>
                  </a:lnTo>
                  <a:lnTo>
                    <a:pt x="100" y="38"/>
                  </a:lnTo>
                  <a:lnTo>
                    <a:pt x="104" y="31"/>
                  </a:lnTo>
                  <a:lnTo>
                    <a:pt x="109" y="26"/>
                  </a:lnTo>
                  <a:lnTo>
                    <a:pt x="115" y="21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31" y="12"/>
                  </a:lnTo>
                  <a:lnTo>
                    <a:pt x="138" y="11"/>
                  </a:lnTo>
                  <a:lnTo>
                    <a:pt x="144" y="12"/>
                  </a:lnTo>
                  <a:lnTo>
                    <a:pt x="150" y="16"/>
                  </a:lnTo>
                  <a:lnTo>
                    <a:pt x="154" y="21"/>
                  </a:lnTo>
                  <a:lnTo>
                    <a:pt x="158" y="27"/>
                  </a:lnTo>
                  <a:lnTo>
                    <a:pt x="160" y="34"/>
                  </a:lnTo>
                  <a:lnTo>
                    <a:pt x="161" y="43"/>
                  </a:lnTo>
                  <a:lnTo>
                    <a:pt x="161" y="43"/>
                  </a:lnTo>
                  <a:lnTo>
                    <a:pt x="160" y="53"/>
                  </a:lnTo>
                  <a:lnTo>
                    <a:pt x="159" y="63"/>
                  </a:lnTo>
                  <a:lnTo>
                    <a:pt x="155" y="72"/>
                  </a:lnTo>
                  <a:lnTo>
                    <a:pt x="151" y="81"/>
                  </a:lnTo>
                  <a:lnTo>
                    <a:pt x="147" y="89"/>
                  </a:lnTo>
                  <a:lnTo>
                    <a:pt x="142" y="98"/>
                  </a:lnTo>
                  <a:lnTo>
                    <a:pt x="129" y="115"/>
                  </a:lnTo>
                  <a:lnTo>
                    <a:pt x="104" y="147"/>
                  </a:lnTo>
                  <a:lnTo>
                    <a:pt x="91" y="163"/>
                  </a:lnTo>
                  <a:lnTo>
                    <a:pt x="87" y="172"/>
                  </a:lnTo>
                  <a:lnTo>
                    <a:pt x="83" y="180"/>
                  </a:lnTo>
                  <a:lnTo>
                    <a:pt x="83" y="180"/>
                  </a:lnTo>
                  <a:lnTo>
                    <a:pt x="82" y="183"/>
                  </a:lnTo>
                  <a:lnTo>
                    <a:pt x="83" y="184"/>
                  </a:lnTo>
                  <a:lnTo>
                    <a:pt x="85" y="186"/>
                  </a:lnTo>
                  <a:lnTo>
                    <a:pt x="89" y="186"/>
                  </a:lnTo>
                  <a:lnTo>
                    <a:pt x="90" y="185"/>
                  </a:lnTo>
                  <a:lnTo>
                    <a:pt x="91" y="184"/>
                  </a:lnTo>
                  <a:lnTo>
                    <a:pt x="91" y="184"/>
                  </a:lnTo>
                  <a:lnTo>
                    <a:pt x="99" y="170"/>
                  </a:lnTo>
                  <a:lnTo>
                    <a:pt x="106" y="158"/>
                  </a:lnTo>
                  <a:lnTo>
                    <a:pt x="125" y="135"/>
                  </a:lnTo>
                  <a:lnTo>
                    <a:pt x="143" y="112"/>
                  </a:lnTo>
                  <a:lnTo>
                    <a:pt x="151" y="101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64" y="75"/>
                  </a:lnTo>
                  <a:lnTo>
                    <a:pt x="169" y="61"/>
                  </a:lnTo>
                  <a:lnTo>
                    <a:pt x="169" y="61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83" y="55"/>
                  </a:lnTo>
                  <a:lnTo>
                    <a:pt x="189" y="52"/>
                  </a:lnTo>
                  <a:lnTo>
                    <a:pt x="196" y="48"/>
                  </a:lnTo>
                  <a:lnTo>
                    <a:pt x="196" y="48"/>
                  </a:lnTo>
                  <a:lnTo>
                    <a:pt x="197" y="47"/>
                  </a:lnTo>
                  <a:lnTo>
                    <a:pt x="197" y="47"/>
                  </a:lnTo>
                  <a:lnTo>
                    <a:pt x="200" y="49"/>
                  </a:lnTo>
                  <a:lnTo>
                    <a:pt x="205" y="52"/>
                  </a:lnTo>
                  <a:lnTo>
                    <a:pt x="215" y="54"/>
                  </a:lnTo>
                  <a:lnTo>
                    <a:pt x="225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6" y="56"/>
                  </a:lnTo>
                  <a:lnTo>
                    <a:pt x="237" y="55"/>
                  </a:lnTo>
                  <a:lnTo>
                    <a:pt x="238" y="52"/>
                  </a:lnTo>
                  <a:lnTo>
                    <a:pt x="237" y="48"/>
                  </a:lnTo>
                  <a:lnTo>
                    <a:pt x="236" y="47"/>
                  </a:lnTo>
                  <a:lnTo>
                    <a:pt x="235" y="47"/>
                  </a:lnTo>
                  <a:lnTo>
                    <a:pt x="23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57"/>
            <p:cNvSpPr/>
            <p:nvPr/>
          </p:nvSpPr>
          <p:spPr bwMode="auto">
            <a:xfrm>
              <a:off x="5688013" y="3060700"/>
              <a:ext cx="90488" cy="87313"/>
            </a:xfrm>
            <a:custGeom>
              <a:avLst/>
              <a:gdLst>
                <a:gd name="T0" fmla="*/ 53 w 57"/>
                <a:gd name="T1" fmla="*/ 39 h 55"/>
                <a:gd name="T2" fmla="*/ 53 w 57"/>
                <a:gd name="T3" fmla="*/ 39 h 55"/>
                <a:gd name="T4" fmla="*/ 43 w 57"/>
                <a:gd name="T5" fmla="*/ 38 h 55"/>
                <a:gd name="T6" fmla="*/ 33 w 57"/>
                <a:gd name="T7" fmla="*/ 38 h 55"/>
                <a:gd name="T8" fmla="*/ 22 w 57"/>
                <a:gd name="T9" fmla="*/ 39 h 55"/>
                <a:gd name="T10" fmla="*/ 12 w 57"/>
                <a:gd name="T11" fmla="*/ 42 h 55"/>
                <a:gd name="T12" fmla="*/ 12 w 57"/>
                <a:gd name="T13" fmla="*/ 42 h 55"/>
                <a:gd name="T14" fmla="*/ 19 w 57"/>
                <a:gd name="T15" fmla="*/ 25 h 55"/>
                <a:gd name="T16" fmla="*/ 26 w 57"/>
                <a:gd name="T17" fmla="*/ 7 h 55"/>
                <a:gd name="T18" fmla="*/ 26 w 57"/>
                <a:gd name="T19" fmla="*/ 7 h 55"/>
                <a:gd name="T20" fmla="*/ 26 w 57"/>
                <a:gd name="T21" fmla="*/ 5 h 55"/>
                <a:gd name="T22" fmla="*/ 26 w 57"/>
                <a:gd name="T23" fmla="*/ 4 h 55"/>
                <a:gd name="T24" fmla="*/ 24 w 57"/>
                <a:gd name="T25" fmla="*/ 0 h 55"/>
                <a:gd name="T26" fmla="*/ 21 w 57"/>
                <a:gd name="T27" fmla="*/ 0 h 55"/>
                <a:gd name="T28" fmla="*/ 19 w 57"/>
                <a:gd name="T29" fmla="*/ 0 h 55"/>
                <a:gd name="T30" fmla="*/ 17 w 57"/>
                <a:gd name="T31" fmla="*/ 3 h 55"/>
                <a:gd name="T32" fmla="*/ 17 w 57"/>
                <a:gd name="T33" fmla="*/ 3 h 55"/>
                <a:gd name="T34" fmla="*/ 12 w 57"/>
                <a:gd name="T35" fmla="*/ 14 h 55"/>
                <a:gd name="T36" fmla="*/ 8 w 57"/>
                <a:gd name="T37" fmla="*/ 26 h 55"/>
                <a:gd name="T38" fmla="*/ 4 w 57"/>
                <a:gd name="T39" fmla="*/ 37 h 55"/>
                <a:gd name="T40" fmla="*/ 0 w 57"/>
                <a:gd name="T41" fmla="*/ 50 h 55"/>
                <a:gd name="T42" fmla="*/ 0 w 57"/>
                <a:gd name="T43" fmla="*/ 50 h 55"/>
                <a:gd name="T44" fmla="*/ 1 w 57"/>
                <a:gd name="T45" fmla="*/ 53 h 55"/>
                <a:gd name="T46" fmla="*/ 3 w 57"/>
                <a:gd name="T47" fmla="*/ 54 h 55"/>
                <a:gd name="T48" fmla="*/ 5 w 57"/>
                <a:gd name="T49" fmla="*/ 55 h 55"/>
                <a:gd name="T50" fmla="*/ 8 w 57"/>
                <a:gd name="T51" fmla="*/ 55 h 55"/>
                <a:gd name="T52" fmla="*/ 8 w 57"/>
                <a:gd name="T53" fmla="*/ 55 h 55"/>
                <a:gd name="T54" fmla="*/ 17 w 57"/>
                <a:gd name="T55" fmla="*/ 50 h 55"/>
                <a:gd name="T56" fmla="*/ 28 w 57"/>
                <a:gd name="T57" fmla="*/ 48 h 55"/>
                <a:gd name="T58" fmla="*/ 39 w 57"/>
                <a:gd name="T59" fmla="*/ 47 h 55"/>
                <a:gd name="T60" fmla="*/ 50 w 57"/>
                <a:gd name="T61" fmla="*/ 49 h 55"/>
                <a:gd name="T62" fmla="*/ 50 w 57"/>
                <a:gd name="T63" fmla="*/ 49 h 55"/>
                <a:gd name="T64" fmla="*/ 53 w 57"/>
                <a:gd name="T65" fmla="*/ 49 h 55"/>
                <a:gd name="T66" fmla="*/ 54 w 57"/>
                <a:gd name="T67" fmla="*/ 48 h 55"/>
                <a:gd name="T68" fmla="*/ 57 w 57"/>
                <a:gd name="T69" fmla="*/ 45 h 55"/>
                <a:gd name="T70" fmla="*/ 57 w 57"/>
                <a:gd name="T71" fmla="*/ 42 h 55"/>
                <a:gd name="T72" fmla="*/ 55 w 57"/>
                <a:gd name="T73" fmla="*/ 40 h 55"/>
                <a:gd name="T74" fmla="*/ 53 w 57"/>
                <a:gd name="T75" fmla="*/ 39 h 55"/>
                <a:gd name="T76" fmla="*/ 53 w 57"/>
                <a:gd name="T7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55">
                  <a:moveTo>
                    <a:pt x="53" y="39"/>
                  </a:moveTo>
                  <a:lnTo>
                    <a:pt x="53" y="39"/>
                  </a:lnTo>
                  <a:lnTo>
                    <a:pt x="43" y="38"/>
                  </a:lnTo>
                  <a:lnTo>
                    <a:pt x="33" y="38"/>
                  </a:lnTo>
                  <a:lnTo>
                    <a:pt x="22" y="3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9" y="2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2" y="14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3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7" y="50"/>
                  </a:lnTo>
                  <a:lnTo>
                    <a:pt x="28" y="48"/>
                  </a:lnTo>
                  <a:lnTo>
                    <a:pt x="39" y="47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53" y="49"/>
                  </a:lnTo>
                  <a:lnTo>
                    <a:pt x="54" y="48"/>
                  </a:lnTo>
                  <a:lnTo>
                    <a:pt x="57" y="45"/>
                  </a:lnTo>
                  <a:lnTo>
                    <a:pt x="57" y="42"/>
                  </a:lnTo>
                  <a:lnTo>
                    <a:pt x="55" y="40"/>
                  </a:lnTo>
                  <a:lnTo>
                    <a:pt x="53" y="39"/>
                  </a:lnTo>
                  <a:lnTo>
                    <a:pt x="53" y="3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58"/>
            <p:cNvSpPr/>
            <p:nvPr/>
          </p:nvSpPr>
          <p:spPr bwMode="auto">
            <a:xfrm>
              <a:off x="6046788" y="2886075"/>
              <a:ext cx="53975" cy="60325"/>
            </a:xfrm>
            <a:custGeom>
              <a:avLst/>
              <a:gdLst>
                <a:gd name="T0" fmla="*/ 29 w 34"/>
                <a:gd name="T1" fmla="*/ 28 h 38"/>
                <a:gd name="T2" fmla="*/ 29 w 34"/>
                <a:gd name="T3" fmla="*/ 28 h 38"/>
                <a:gd name="T4" fmla="*/ 20 w 34"/>
                <a:gd name="T5" fmla="*/ 28 h 38"/>
                <a:gd name="T6" fmla="*/ 12 w 34"/>
                <a:gd name="T7" fmla="*/ 28 h 38"/>
                <a:gd name="T8" fmla="*/ 12 w 34"/>
                <a:gd name="T9" fmla="*/ 28 h 38"/>
                <a:gd name="T10" fmla="*/ 16 w 34"/>
                <a:gd name="T11" fmla="*/ 17 h 38"/>
                <a:gd name="T12" fmla="*/ 19 w 34"/>
                <a:gd name="T13" fmla="*/ 12 h 38"/>
                <a:gd name="T14" fmla="*/ 23 w 34"/>
                <a:gd name="T15" fmla="*/ 8 h 38"/>
                <a:gd name="T16" fmla="*/ 23 w 34"/>
                <a:gd name="T17" fmla="*/ 8 h 38"/>
                <a:gd name="T18" fmla="*/ 23 w 34"/>
                <a:gd name="T19" fmla="*/ 6 h 38"/>
                <a:gd name="T20" fmla="*/ 24 w 34"/>
                <a:gd name="T21" fmla="*/ 5 h 38"/>
                <a:gd name="T22" fmla="*/ 23 w 34"/>
                <a:gd name="T23" fmla="*/ 1 h 38"/>
                <a:gd name="T24" fmla="*/ 19 w 34"/>
                <a:gd name="T25" fmla="*/ 0 h 38"/>
                <a:gd name="T26" fmla="*/ 18 w 34"/>
                <a:gd name="T27" fmla="*/ 0 h 38"/>
                <a:gd name="T28" fmla="*/ 16 w 34"/>
                <a:gd name="T29" fmla="*/ 1 h 38"/>
                <a:gd name="T30" fmla="*/ 16 w 34"/>
                <a:gd name="T31" fmla="*/ 1 h 38"/>
                <a:gd name="T32" fmla="*/ 11 w 34"/>
                <a:gd name="T33" fmla="*/ 7 h 38"/>
                <a:gd name="T34" fmla="*/ 7 w 34"/>
                <a:gd name="T35" fmla="*/ 15 h 38"/>
                <a:gd name="T36" fmla="*/ 0 w 34"/>
                <a:gd name="T37" fmla="*/ 30 h 38"/>
                <a:gd name="T38" fmla="*/ 0 w 34"/>
                <a:gd name="T39" fmla="*/ 30 h 38"/>
                <a:gd name="T40" fmla="*/ 0 w 34"/>
                <a:gd name="T41" fmla="*/ 33 h 38"/>
                <a:gd name="T42" fmla="*/ 1 w 34"/>
                <a:gd name="T43" fmla="*/ 35 h 38"/>
                <a:gd name="T44" fmla="*/ 2 w 34"/>
                <a:gd name="T45" fmla="*/ 37 h 38"/>
                <a:gd name="T46" fmla="*/ 5 w 34"/>
                <a:gd name="T47" fmla="*/ 37 h 38"/>
                <a:gd name="T48" fmla="*/ 5 w 34"/>
                <a:gd name="T49" fmla="*/ 37 h 38"/>
                <a:gd name="T50" fmla="*/ 17 w 34"/>
                <a:gd name="T51" fmla="*/ 38 h 38"/>
                <a:gd name="T52" fmla="*/ 30 w 34"/>
                <a:gd name="T53" fmla="*/ 37 h 38"/>
                <a:gd name="T54" fmla="*/ 30 w 34"/>
                <a:gd name="T55" fmla="*/ 37 h 38"/>
                <a:gd name="T56" fmla="*/ 33 w 34"/>
                <a:gd name="T57" fmla="*/ 37 h 38"/>
                <a:gd name="T58" fmla="*/ 34 w 34"/>
                <a:gd name="T59" fmla="*/ 35 h 38"/>
                <a:gd name="T60" fmla="*/ 34 w 34"/>
                <a:gd name="T61" fmla="*/ 32 h 38"/>
                <a:gd name="T62" fmla="*/ 33 w 34"/>
                <a:gd name="T63" fmla="*/ 28 h 38"/>
                <a:gd name="T64" fmla="*/ 30 w 34"/>
                <a:gd name="T65" fmla="*/ 28 h 38"/>
                <a:gd name="T66" fmla="*/ 29 w 34"/>
                <a:gd name="T67" fmla="*/ 28 h 38"/>
                <a:gd name="T68" fmla="*/ 29 w 34"/>
                <a:gd name="T6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38">
                  <a:moveTo>
                    <a:pt x="29" y="28"/>
                  </a:moveTo>
                  <a:lnTo>
                    <a:pt x="29" y="28"/>
                  </a:lnTo>
                  <a:lnTo>
                    <a:pt x="20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17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7"/>
                  </a:lnTo>
                  <a:lnTo>
                    <a:pt x="7" y="1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2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17" y="38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4" y="35"/>
                  </a:lnTo>
                  <a:lnTo>
                    <a:pt x="34" y="32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59"/>
            <p:cNvSpPr>
              <a:spLocks noEditPoints="1"/>
            </p:cNvSpPr>
            <p:nvPr/>
          </p:nvSpPr>
          <p:spPr bwMode="auto">
            <a:xfrm>
              <a:off x="4064001" y="2328863"/>
              <a:ext cx="617538" cy="715963"/>
            </a:xfrm>
            <a:custGeom>
              <a:avLst/>
              <a:gdLst>
                <a:gd name="T0" fmla="*/ 357 w 389"/>
                <a:gd name="T1" fmla="*/ 380 h 451"/>
                <a:gd name="T2" fmla="*/ 364 w 389"/>
                <a:gd name="T3" fmla="*/ 366 h 451"/>
                <a:gd name="T4" fmla="*/ 297 w 389"/>
                <a:gd name="T5" fmla="*/ 254 h 451"/>
                <a:gd name="T6" fmla="*/ 250 w 389"/>
                <a:gd name="T7" fmla="*/ 100 h 451"/>
                <a:gd name="T8" fmla="*/ 242 w 389"/>
                <a:gd name="T9" fmla="*/ 100 h 451"/>
                <a:gd name="T10" fmla="*/ 237 w 389"/>
                <a:gd name="T11" fmla="*/ 237 h 451"/>
                <a:gd name="T12" fmla="*/ 218 w 389"/>
                <a:gd name="T13" fmla="*/ 68 h 451"/>
                <a:gd name="T14" fmla="*/ 204 w 389"/>
                <a:gd name="T15" fmla="*/ 43 h 451"/>
                <a:gd name="T16" fmla="*/ 171 w 389"/>
                <a:gd name="T17" fmla="*/ 170 h 451"/>
                <a:gd name="T18" fmla="*/ 150 w 389"/>
                <a:gd name="T19" fmla="*/ 247 h 451"/>
                <a:gd name="T20" fmla="*/ 164 w 389"/>
                <a:gd name="T21" fmla="*/ 5 h 451"/>
                <a:gd name="T22" fmla="*/ 141 w 389"/>
                <a:gd name="T23" fmla="*/ 32 h 451"/>
                <a:gd name="T24" fmla="*/ 114 w 389"/>
                <a:gd name="T25" fmla="*/ 84 h 451"/>
                <a:gd name="T26" fmla="*/ 99 w 389"/>
                <a:gd name="T27" fmla="*/ 35 h 451"/>
                <a:gd name="T28" fmla="*/ 57 w 389"/>
                <a:gd name="T29" fmla="*/ 179 h 451"/>
                <a:gd name="T30" fmla="*/ 53 w 389"/>
                <a:gd name="T31" fmla="*/ 98 h 451"/>
                <a:gd name="T32" fmla="*/ 28 w 389"/>
                <a:gd name="T33" fmla="*/ 171 h 451"/>
                <a:gd name="T34" fmla="*/ 17 w 389"/>
                <a:gd name="T35" fmla="*/ 163 h 451"/>
                <a:gd name="T36" fmla="*/ 6 w 389"/>
                <a:gd name="T37" fmla="*/ 112 h 451"/>
                <a:gd name="T38" fmla="*/ 4 w 389"/>
                <a:gd name="T39" fmla="*/ 127 h 451"/>
                <a:gd name="T40" fmla="*/ 8 w 389"/>
                <a:gd name="T41" fmla="*/ 234 h 451"/>
                <a:gd name="T42" fmla="*/ 19 w 389"/>
                <a:gd name="T43" fmla="*/ 274 h 451"/>
                <a:gd name="T44" fmla="*/ 48 w 389"/>
                <a:gd name="T45" fmla="*/ 125 h 451"/>
                <a:gd name="T46" fmla="*/ 43 w 389"/>
                <a:gd name="T47" fmla="*/ 265 h 451"/>
                <a:gd name="T48" fmla="*/ 61 w 389"/>
                <a:gd name="T49" fmla="*/ 210 h 451"/>
                <a:gd name="T50" fmla="*/ 104 w 389"/>
                <a:gd name="T51" fmla="*/ 68 h 451"/>
                <a:gd name="T52" fmla="*/ 88 w 389"/>
                <a:gd name="T53" fmla="*/ 234 h 451"/>
                <a:gd name="T54" fmla="*/ 93 w 389"/>
                <a:gd name="T55" fmla="*/ 299 h 451"/>
                <a:gd name="T56" fmla="*/ 124 w 389"/>
                <a:gd name="T57" fmla="*/ 124 h 451"/>
                <a:gd name="T58" fmla="*/ 152 w 389"/>
                <a:gd name="T59" fmla="*/ 63 h 451"/>
                <a:gd name="T60" fmla="*/ 144 w 389"/>
                <a:gd name="T61" fmla="*/ 286 h 451"/>
                <a:gd name="T62" fmla="*/ 161 w 389"/>
                <a:gd name="T63" fmla="*/ 324 h 451"/>
                <a:gd name="T64" fmla="*/ 182 w 389"/>
                <a:gd name="T65" fmla="*/ 156 h 451"/>
                <a:gd name="T66" fmla="*/ 211 w 389"/>
                <a:gd name="T67" fmla="*/ 84 h 451"/>
                <a:gd name="T68" fmla="*/ 232 w 389"/>
                <a:gd name="T69" fmla="*/ 258 h 451"/>
                <a:gd name="T70" fmla="*/ 248 w 389"/>
                <a:gd name="T71" fmla="*/ 228 h 451"/>
                <a:gd name="T72" fmla="*/ 261 w 389"/>
                <a:gd name="T73" fmla="*/ 192 h 451"/>
                <a:gd name="T74" fmla="*/ 316 w 389"/>
                <a:gd name="T75" fmla="*/ 302 h 451"/>
                <a:gd name="T76" fmla="*/ 343 w 389"/>
                <a:gd name="T77" fmla="*/ 356 h 451"/>
                <a:gd name="T78" fmla="*/ 313 w 389"/>
                <a:gd name="T79" fmla="*/ 367 h 451"/>
                <a:gd name="T80" fmla="*/ 293 w 389"/>
                <a:gd name="T81" fmla="*/ 369 h 451"/>
                <a:gd name="T82" fmla="*/ 275 w 389"/>
                <a:gd name="T83" fmla="*/ 406 h 451"/>
                <a:gd name="T84" fmla="*/ 278 w 389"/>
                <a:gd name="T85" fmla="*/ 433 h 451"/>
                <a:gd name="T86" fmla="*/ 297 w 389"/>
                <a:gd name="T87" fmla="*/ 451 h 451"/>
                <a:gd name="T88" fmla="*/ 336 w 389"/>
                <a:gd name="T89" fmla="*/ 434 h 451"/>
                <a:gd name="T90" fmla="*/ 327 w 389"/>
                <a:gd name="T91" fmla="*/ 428 h 451"/>
                <a:gd name="T92" fmla="*/ 292 w 389"/>
                <a:gd name="T93" fmla="*/ 438 h 451"/>
                <a:gd name="T94" fmla="*/ 304 w 389"/>
                <a:gd name="T95" fmla="*/ 433 h 451"/>
                <a:gd name="T96" fmla="*/ 311 w 389"/>
                <a:gd name="T97" fmla="*/ 412 h 451"/>
                <a:gd name="T98" fmla="*/ 292 w 389"/>
                <a:gd name="T99" fmla="*/ 407 h 451"/>
                <a:gd name="T100" fmla="*/ 286 w 389"/>
                <a:gd name="T101" fmla="*/ 394 h 451"/>
                <a:gd name="T102" fmla="*/ 308 w 389"/>
                <a:gd name="T103" fmla="*/ 380 h 451"/>
                <a:gd name="T104" fmla="*/ 325 w 389"/>
                <a:gd name="T105" fmla="*/ 368 h 451"/>
                <a:gd name="T106" fmla="*/ 345 w 389"/>
                <a:gd name="T107" fmla="*/ 368 h 451"/>
                <a:gd name="T108" fmla="*/ 340 w 389"/>
                <a:gd name="T109" fmla="*/ 400 h 451"/>
                <a:gd name="T110" fmla="*/ 348 w 389"/>
                <a:gd name="T111" fmla="*/ 404 h 451"/>
                <a:gd name="T112" fmla="*/ 369 w 389"/>
                <a:gd name="T113" fmla="*/ 394 h 451"/>
                <a:gd name="T114" fmla="*/ 373 w 389"/>
                <a:gd name="T115" fmla="*/ 426 h 451"/>
                <a:gd name="T116" fmla="*/ 354 w 389"/>
                <a:gd name="T117" fmla="*/ 439 h 451"/>
                <a:gd name="T118" fmla="*/ 381 w 389"/>
                <a:gd name="T119" fmla="*/ 430 h 451"/>
                <a:gd name="T120" fmla="*/ 304 w 389"/>
                <a:gd name="T121" fmla="*/ 423 h 451"/>
                <a:gd name="T122" fmla="*/ 300 w 389"/>
                <a:gd name="T123" fmla="*/ 4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" h="451">
                  <a:moveTo>
                    <a:pt x="381" y="392"/>
                  </a:moveTo>
                  <a:lnTo>
                    <a:pt x="381" y="392"/>
                  </a:lnTo>
                  <a:lnTo>
                    <a:pt x="375" y="386"/>
                  </a:lnTo>
                  <a:lnTo>
                    <a:pt x="369" y="381"/>
                  </a:lnTo>
                  <a:lnTo>
                    <a:pt x="363" y="380"/>
                  </a:lnTo>
                  <a:lnTo>
                    <a:pt x="357" y="380"/>
                  </a:lnTo>
                  <a:lnTo>
                    <a:pt x="357" y="380"/>
                  </a:lnTo>
                  <a:lnTo>
                    <a:pt x="357" y="372"/>
                  </a:lnTo>
                  <a:lnTo>
                    <a:pt x="357" y="372"/>
                  </a:lnTo>
                  <a:lnTo>
                    <a:pt x="359" y="373"/>
                  </a:lnTo>
                  <a:lnTo>
                    <a:pt x="363" y="372"/>
                  </a:lnTo>
                  <a:lnTo>
                    <a:pt x="364" y="369"/>
                  </a:lnTo>
                  <a:lnTo>
                    <a:pt x="364" y="368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58" y="351"/>
                  </a:lnTo>
                  <a:lnTo>
                    <a:pt x="349" y="336"/>
                  </a:lnTo>
                  <a:lnTo>
                    <a:pt x="333" y="309"/>
                  </a:lnTo>
                  <a:lnTo>
                    <a:pt x="315" y="281"/>
                  </a:lnTo>
                  <a:lnTo>
                    <a:pt x="297" y="254"/>
                  </a:lnTo>
                  <a:lnTo>
                    <a:pt x="297" y="254"/>
                  </a:lnTo>
                  <a:lnTo>
                    <a:pt x="288" y="236"/>
                  </a:lnTo>
                  <a:lnTo>
                    <a:pt x="280" y="217"/>
                  </a:lnTo>
                  <a:lnTo>
                    <a:pt x="273" y="198"/>
                  </a:lnTo>
                  <a:lnTo>
                    <a:pt x="269" y="178"/>
                  </a:lnTo>
                  <a:lnTo>
                    <a:pt x="260" y="139"/>
                  </a:lnTo>
                  <a:lnTo>
                    <a:pt x="256" y="119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49" y="97"/>
                  </a:lnTo>
                  <a:lnTo>
                    <a:pt x="245" y="96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100"/>
                  </a:lnTo>
                  <a:lnTo>
                    <a:pt x="242" y="100"/>
                  </a:lnTo>
                  <a:lnTo>
                    <a:pt x="240" y="117"/>
                  </a:lnTo>
                  <a:lnTo>
                    <a:pt x="240" y="134"/>
                  </a:lnTo>
                  <a:lnTo>
                    <a:pt x="240" y="170"/>
                  </a:lnTo>
                  <a:lnTo>
                    <a:pt x="242" y="187"/>
                  </a:lnTo>
                  <a:lnTo>
                    <a:pt x="240" y="204"/>
                  </a:lnTo>
                  <a:lnTo>
                    <a:pt x="239" y="221"/>
                  </a:lnTo>
                  <a:lnTo>
                    <a:pt x="237" y="237"/>
                  </a:lnTo>
                  <a:lnTo>
                    <a:pt x="237" y="237"/>
                  </a:lnTo>
                  <a:lnTo>
                    <a:pt x="232" y="214"/>
                  </a:lnTo>
                  <a:lnTo>
                    <a:pt x="229" y="189"/>
                  </a:lnTo>
                  <a:lnTo>
                    <a:pt x="226" y="141"/>
                  </a:lnTo>
                  <a:lnTo>
                    <a:pt x="224" y="117"/>
                  </a:lnTo>
                  <a:lnTo>
                    <a:pt x="222" y="92"/>
                  </a:lnTo>
                  <a:lnTo>
                    <a:pt x="218" y="68"/>
                  </a:lnTo>
                  <a:lnTo>
                    <a:pt x="212" y="45"/>
                  </a:lnTo>
                  <a:lnTo>
                    <a:pt x="212" y="45"/>
                  </a:lnTo>
                  <a:lnTo>
                    <a:pt x="211" y="42"/>
                  </a:lnTo>
                  <a:lnTo>
                    <a:pt x="209" y="41"/>
                  </a:lnTo>
                  <a:lnTo>
                    <a:pt x="206" y="41"/>
                  </a:lnTo>
                  <a:lnTo>
                    <a:pt x="204" y="43"/>
                  </a:lnTo>
                  <a:lnTo>
                    <a:pt x="204" y="43"/>
                  </a:lnTo>
                  <a:lnTo>
                    <a:pt x="196" y="58"/>
                  </a:lnTo>
                  <a:lnTo>
                    <a:pt x="190" y="73"/>
                  </a:lnTo>
                  <a:lnTo>
                    <a:pt x="185" y="89"/>
                  </a:lnTo>
                  <a:lnTo>
                    <a:pt x="180" y="105"/>
                  </a:lnTo>
                  <a:lnTo>
                    <a:pt x="178" y="121"/>
                  </a:lnTo>
                  <a:lnTo>
                    <a:pt x="175" y="138"/>
                  </a:lnTo>
                  <a:lnTo>
                    <a:pt x="171" y="170"/>
                  </a:lnTo>
                  <a:lnTo>
                    <a:pt x="166" y="237"/>
                  </a:lnTo>
                  <a:lnTo>
                    <a:pt x="162" y="270"/>
                  </a:lnTo>
                  <a:lnTo>
                    <a:pt x="157" y="302"/>
                  </a:lnTo>
                  <a:lnTo>
                    <a:pt x="157" y="302"/>
                  </a:lnTo>
                  <a:lnTo>
                    <a:pt x="153" y="283"/>
                  </a:lnTo>
                  <a:lnTo>
                    <a:pt x="151" y="265"/>
                  </a:lnTo>
                  <a:lnTo>
                    <a:pt x="150" y="247"/>
                  </a:lnTo>
                  <a:lnTo>
                    <a:pt x="150" y="228"/>
                  </a:lnTo>
                  <a:lnTo>
                    <a:pt x="150" y="192"/>
                  </a:lnTo>
                  <a:lnTo>
                    <a:pt x="153" y="154"/>
                  </a:lnTo>
                  <a:lnTo>
                    <a:pt x="161" y="80"/>
                  </a:lnTo>
                  <a:lnTo>
                    <a:pt x="163" y="42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48" y="18"/>
                  </a:lnTo>
                  <a:lnTo>
                    <a:pt x="141" y="32"/>
                  </a:lnTo>
                  <a:lnTo>
                    <a:pt x="134" y="48"/>
                  </a:lnTo>
                  <a:lnTo>
                    <a:pt x="129" y="64"/>
                  </a:lnTo>
                  <a:lnTo>
                    <a:pt x="120" y="97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14" y="107"/>
                  </a:lnTo>
                  <a:lnTo>
                    <a:pt x="114" y="84"/>
                  </a:lnTo>
                  <a:lnTo>
                    <a:pt x="113" y="61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8" y="35"/>
                  </a:lnTo>
                  <a:lnTo>
                    <a:pt x="106" y="34"/>
                  </a:lnTo>
                  <a:lnTo>
                    <a:pt x="102" y="34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2" y="52"/>
                  </a:lnTo>
                  <a:lnTo>
                    <a:pt x="85" y="70"/>
                  </a:lnTo>
                  <a:lnTo>
                    <a:pt x="77" y="87"/>
                  </a:lnTo>
                  <a:lnTo>
                    <a:pt x="73" y="106"/>
                  </a:lnTo>
                  <a:lnTo>
                    <a:pt x="64" y="143"/>
                  </a:lnTo>
                  <a:lnTo>
                    <a:pt x="57" y="179"/>
                  </a:lnTo>
                  <a:lnTo>
                    <a:pt x="57" y="179"/>
                  </a:lnTo>
                  <a:lnTo>
                    <a:pt x="58" y="141"/>
                  </a:lnTo>
                  <a:lnTo>
                    <a:pt x="58" y="122"/>
                  </a:lnTo>
                  <a:lnTo>
                    <a:pt x="57" y="102"/>
                  </a:lnTo>
                  <a:lnTo>
                    <a:pt x="57" y="102"/>
                  </a:lnTo>
                  <a:lnTo>
                    <a:pt x="55" y="100"/>
                  </a:lnTo>
                  <a:lnTo>
                    <a:pt x="53" y="98"/>
                  </a:lnTo>
                  <a:lnTo>
                    <a:pt x="49" y="100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41" y="118"/>
                  </a:lnTo>
                  <a:lnTo>
                    <a:pt x="35" y="135"/>
                  </a:lnTo>
                  <a:lnTo>
                    <a:pt x="31" y="152"/>
                  </a:lnTo>
                  <a:lnTo>
                    <a:pt x="28" y="171"/>
                  </a:lnTo>
                  <a:lnTo>
                    <a:pt x="24" y="206"/>
                  </a:lnTo>
                  <a:lnTo>
                    <a:pt x="21" y="223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179"/>
                  </a:lnTo>
                  <a:lnTo>
                    <a:pt x="17" y="179"/>
                  </a:lnTo>
                  <a:lnTo>
                    <a:pt x="17" y="163"/>
                  </a:lnTo>
                  <a:lnTo>
                    <a:pt x="17" y="145"/>
                  </a:lnTo>
                  <a:lnTo>
                    <a:pt x="16" y="136"/>
                  </a:lnTo>
                  <a:lnTo>
                    <a:pt x="15" y="128"/>
                  </a:lnTo>
                  <a:lnTo>
                    <a:pt x="12" y="121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6" y="112"/>
                  </a:lnTo>
                  <a:lnTo>
                    <a:pt x="5" y="112"/>
                  </a:lnTo>
                  <a:lnTo>
                    <a:pt x="1" y="113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4" y="127"/>
                  </a:lnTo>
                  <a:lnTo>
                    <a:pt x="5" y="134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8" y="172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234"/>
                  </a:lnTo>
                  <a:lnTo>
                    <a:pt x="9" y="254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1" y="276"/>
                  </a:lnTo>
                  <a:lnTo>
                    <a:pt x="14" y="277"/>
                  </a:lnTo>
                  <a:lnTo>
                    <a:pt x="17" y="276"/>
                  </a:lnTo>
                  <a:lnTo>
                    <a:pt x="19" y="274"/>
                  </a:lnTo>
                  <a:lnTo>
                    <a:pt x="19" y="274"/>
                  </a:lnTo>
                  <a:lnTo>
                    <a:pt x="25" y="255"/>
                  </a:lnTo>
                  <a:lnTo>
                    <a:pt x="28" y="237"/>
                  </a:lnTo>
                  <a:lnTo>
                    <a:pt x="33" y="200"/>
                  </a:lnTo>
                  <a:lnTo>
                    <a:pt x="39" y="162"/>
                  </a:lnTo>
                  <a:lnTo>
                    <a:pt x="43" y="144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60"/>
                  </a:lnTo>
                  <a:lnTo>
                    <a:pt x="46" y="194"/>
                  </a:lnTo>
                  <a:lnTo>
                    <a:pt x="44" y="228"/>
                  </a:lnTo>
                  <a:lnTo>
                    <a:pt x="43" y="263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4" y="266"/>
                  </a:lnTo>
                  <a:lnTo>
                    <a:pt x="47" y="269"/>
                  </a:lnTo>
                  <a:lnTo>
                    <a:pt x="50" y="268"/>
                  </a:lnTo>
                  <a:lnTo>
                    <a:pt x="52" y="266"/>
                  </a:lnTo>
                  <a:lnTo>
                    <a:pt x="53" y="264"/>
                  </a:lnTo>
                  <a:lnTo>
                    <a:pt x="53" y="264"/>
                  </a:lnTo>
                  <a:lnTo>
                    <a:pt x="61" y="210"/>
                  </a:lnTo>
                  <a:lnTo>
                    <a:pt x="70" y="156"/>
                  </a:lnTo>
                  <a:lnTo>
                    <a:pt x="76" y="130"/>
                  </a:lnTo>
                  <a:lnTo>
                    <a:pt x="84" y="103"/>
                  </a:lnTo>
                  <a:lnTo>
                    <a:pt x="92" y="78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4" y="68"/>
                  </a:lnTo>
                  <a:lnTo>
                    <a:pt x="104" y="84"/>
                  </a:lnTo>
                  <a:lnTo>
                    <a:pt x="106" y="98"/>
                  </a:lnTo>
                  <a:lnTo>
                    <a:pt x="104" y="113"/>
                  </a:lnTo>
                  <a:lnTo>
                    <a:pt x="102" y="144"/>
                  </a:lnTo>
                  <a:lnTo>
                    <a:pt x="97" y="173"/>
                  </a:lnTo>
                  <a:lnTo>
                    <a:pt x="93" y="204"/>
                  </a:lnTo>
                  <a:lnTo>
                    <a:pt x="88" y="234"/>
                  </a:lnTo>
                  <a:lnTo>
                    <a:pt x="86" y="264"/>
                  </a:lnTo>
                  <a:lnTo>
                    <a:pt x="86" y="280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7" y="298"/>
                  </a:lnTo>
                  <a:lnTo>
                    <a:pt x="91" y="299"/>
                  </a:lnTo>
                  <a:lnTo>
                    <a:pt x="93" y="299"/>
                  </a:lnTo>
                  <a:lnTo>
                    <a:pt x="95" y="298"/>
                  </a:lnTo>
                  <a:lnTo>
                    <a:pt x="96" y="297"/>
                  </a:lnTo>
                  <a:lnTo>
                    <a:pt x="96" y="297"/>
                  </a:lnTo>
                  <a:lnTo>
                    <a:pt x="102" y="263"/>
                  </a:lnTo>
                  <a:lnTo>
                    <a:pt x="108" y="228"/>
                  </a:lnTo>
                  <a:lnTo>
                    <a:pt x="118" y="159"/>
                  </a:lnTo>
                  <a:lnTo>
                    <a:pt x="124" y="124"/>
                  </a:lnTo>
                  <a:lnTo>
                    <a:pt x="131" y="91"/>
                  </a:lnTo>
                  <a:lnTo>
                    <a:pt x="136" y="74"/>
                  </a:lnTo>
                  <a:lnTo>
                    <a:pt x="141" y="58"/>
                  </a:lnTo>
                  <a:lnTo>
                    <a:pt x="147" y="41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2" y="63"/>
                  </a:lnTo>
                  <a:lnTo>
                    <a:pt x="148" y="100"/>
                  </a:lnTo>
                  <a:lnTo>
                    <a:pt x="145" y="138"/>
                  </a:lnTo>
                  <a:lnTo>
                    <a:pt x="141" y="174"/>
                  </a:lnTo>
                  <a:lnTo>
                    <a:pt x="140" y="212"/>
                  </a:lnTo>
                  <a:lnTo>
                    <a:pt x="140" y="249"/>
                  </a:lnTo>
                  <a:lnTo>
                    <a:pt x="141" y="268"/>
                  </a:lnTo>
                  <a:lnTo>
                    <a:pt x="144" y="286"/>
                  </a:lnTo>
                  <a:lnTo>
                    <a:pt x="147" y="306"/>
                  </a:lnTo>
                  <a:lnTo>
                    <a:pt x="152" y="324"/>
                  </a:lnTo>
                  <a:lnTo>
                    <a:pt x="152" y="324"/>
                  </a:lnTo>
                  <a:lnTo>
                    <a:pt x="153" y="326"/>
                  </a:lnTo>
                  <a:lnTo>
                    <a:pt x="156" y="328"/>
                  </a:lnTo>
                  <a:lnTo>
                    <a:pt x="160" y="326"/>
                  </a:lnTo>
                  <a:lnTo>
                    <a:pt x="161" y="324"/>
                  </a:lnTo>
                  <a:lnTo>
                    <a:pt x="161" y="324"/>
                  </a:lnTo>
                  <a:lnTo>
                    <a:pt x="166" y="308"/>
                  </a:lnTo>
                  <a:lnTo>
                    <a:pt x="168" y="291"/>
                  </a:lnTo>
                  <a:lnTo>
                    <a:pt x="173" y="258"/>
                  </a:lnTo>
                  <a:lnTo>
                    <a:pt x="177" y="225"/>
                  </a:lnTo>
                  <a:lnTo>
                    <a:pt x="179" y="190"/>
                  </a:lnTo>
                  <a:lnTo>
                    <a:pt x="182" y="156"/>
                  </a:lnTo>
                  <a:lnTo>
                    <a:pt x="186" y="123"/>
                  </a:lnTo>
                  <a:lnTo>
                    <a:pt x="190" y="107"/>
                  </a:lnTo>
                  <a:lnTo>
                    <a:pt x="194" y="91"/>
                  </a:lnTo>
                  <a:lnTo>
                    <a:pt x="200" y="75"/>
                  </a:lnTo>
                  <a:lnTo>
                    <a:pt x="206" y="59"/>
                  </a:lnTo>
                  <a:lnTo>
                    <a:pt x="206" y="59"/>
                  </a:lnTo>
                  <a:lnTo>
                    <a:pt x="211" y="84"/>
                  </a:lnTo>
                  <a:lnTo>
                    <a:pt x="213" y="108"/>
                  </a:lnTo>
                  <a:lnTo>
                    <a:pt x="217" y="159"/>
                  </a:lnTo>
                  <a:lnTo>
                    <a:pt x="220" y="184"/>
                  </a:lnTo>
                  <a:lnTo>
                    <a:pt x="222" y="209"/>
                  </a:lnTo>
                  <a:lnTo>
                    <a:pt x="226" y="233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3" y="260"/>
                  </a:lnTo>
                  <a:lnTo>
                    <a:pt x="235" y="261"/>
                  </a:lnTo>
                  <a:lnTo>
                    <a:pt x="239" y="261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5" y="244"/>
                  </a:lnTo>
                  <a:lnTo>
                    <a:pt x="248" y="228"/>
                  </a:lnTo>
                  <a:lnTo>
                    <a:pt x="250" y="214"/>
                  </a:lnTo>
                  <a:lnTo>
                    <a:pt x="250" y="198"/>
                  </a:lnTo>
                  <a:lnTo>
                    <a:pt x="250" y="167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55" y="163"/>
                  </a:lnTo>
                  <a:lnTo>
                    <a:pt x="261" y="192"/>
                  </a:lnTo>
                  <a:lnTo>
                    <a:pt x="270" y="217"/>
                  </a:lnTo>
                  <a:lnTo>
                    <a:pt x="275" y="231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88" y="259"/>
                  </a:lnTo>
                  <a:lnTo>
                    <a:pt x="298" y="274"/>
                  </a:lnTo>
                  <a:lnTo>
                    <a:pt x="316" y="302"/>
                  </a:lnTo>
                  <a:lnTo>
                    <a:pt x="335" y="330"/>
                  </a:lnTo>
                  <a:lnTo>
                    <a:pt x="343" y="346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348" y="358"/>
                  </a:lnTo>
                  <a:lnTo>
                    <a:pt x="348" y="358"/>
                  </a:lnTo>
                  <a:lnTo>
                    <a:pt x="343" y="356"/>
                  </a:lnTo>
                  <a:lnTo>
                    <a:pt x="338" y="355"/>
                  </a:lnTo>
                  <a:lnTo>
                    <a:pt x="333" y="355"/>
                  </a:lnTo>
                  <a:lnTo>
                    <a:pt x="329" y="356"/>
                  </a:lnTo>
                  <a:lnTo>
                    <a:pt x="325" y="358"/>
                  </a:lnTo>
                  <a:lnTo>
                    <a:pt x="320" y="361"/>
                  </a:lnTo>
                  <a:lnTo>
                    <a:pt x="313" y="368"/>
                  </a:lnTo>
                  <a:lnTo>
                    <a:pt x="313" y="367"/>
                  </a:lnTo>
                  <a:lnTo>
                    <a:pt x="313" y="367"/>
                  </a:lnTo>
                  <a:lnTo>
                    <a:pt x="310" y="364"/>
                  </a:lnTo>
                  <a:lnTo>
                    <a:pt x="309" y="363"/>
                  </a:lnTo>
                  <a:lnTo>
                    <a:pt x="307" y="363"/>
                  </a:lnTo>
                  <a:lnTo>
                    <a:pt x="307" y="363"/>
                  </a:lnTo>
                  <a:lnTo>
                    <a:pt x="299" y="366"/>
                  </a:lnTo>
                  <a:lnTo>
                    <a:pt x="293" y="369"/>
                  </a:lnTo>
                  <a:lnTo>
                    <a:pt x="288" y="374"/>
                  </a:lnTo>
                  <a:lnTo>
                    <a:pt x="283" y="379"/>
                  </a:lnTo>
                  <a:lnTo>
                    <a:pt x="280" y="385"/>
                  </a:lnTo>
                  <a:lnTo>
                    <a:pt x="277" y="391"/>
                  </a:lnTo>
                  <a:lnTo>
                    <a:pt x="275" y="399"/>
                  </a:lnTo>
                  <a:lnTo>
                    <a:pt x="275" y="406"/>
                  </a:lnTo>
                  <a:lnTo>
                    <a:pt x="275" y="406"/>
                  </a:lnTo>
                  <a:lnTo>
                    <a:pt x="276" y="415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78" y="428"/>
                  </a:lnTo>
                  <a:lnTo>
                    <a:pt x="278" y="433"/>
                  </a:lnTo>
                  <a:lnTo>
                    <a:pt x="280" y="437"/>
                  </a:lnTo>
                  <a:lnTo>
                    <a:pt x="282" y="440"/>
                  </a:lnTo>
                  <a:lnTo>
                    <a:pt x="284" y="444"/>
                  </a:lnTo>
                  <a:lnTo>
                    <a:pt x="288" y="446"/>
                  </a:lnTo>
                  <a:lnTo>
                    <a:pt x="292" y="449"/>
                  </a:lnTo>
                  <a:lnTo>
                    <a:pt x="297" y="451"/>
                  </a:lnTo>
                  <a:lnTo>
                    <a:pt x="297" y="451"/>
                  </a:lnTo>
                  <a:lnTo>
                    <a:pt x="302" y="451"/>
                  </a:lnTo>
                  <a:lnTo>
                    <a:pt x="308" y="451"/>
                  </a:lnTo>
                  <a:lnTo>
                    <a:pt x="313" y="450"/>
                  </a:lnTo>
                  <a:lnTo>
                    <a:pt x="319" y="448"/>
                  </a:lnTo>
                  <a:lnTo>
                    <a:pt x="329" y="441"/>
                  </a:lnTo>
                  <a:lnTo>
                    <a:pt x="336" y="434"/>
                  </a:lnTo>
                  <a:lnTo>
                    <a:pt x="336" y="434"/>
                  </a:lnTo>
                  <a:lnTo>
                    <a:pt x="337" y="432"/>
                  </a:lnTo>
                  <a:lnTo>
                    <a:pt x="337" y="430"/>
                  </a:lnTo>
                  <a:lnTo>
                    <a:pt x="335" y="427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27" y="428"/>
                  </a:lnTo>
                  <a:lnTo>
                    <a:pt x="327" y="428"/>
                  </a:lnTo>
                  <a:lnTo>
                    <a:pt x="324" y="432"/>
                  </a:lnTo>
                  <a:lnTo>
                    <a:pt x="319" y="435"/>
                  </a:lnTo>
                  <a:lnTo>
                    <a:pt x="313" y="439"/>
                  </a:lnTo>
                  <a:lnTo>
                    <a:pt x="305" y="440"/>
                  </a:lnTo>
                  <a:lnTo>
                    <a:pt x="299" y="441"/>
                  </a:lnTo>
                  <a:lnTo>
                    <a:pt x="294" y="440"/>
                  </a:lnTo>
                  <a:lnTo>
                    <a:pt x="292" y="438"/>
                  </a:lnTo>
                  <a:lnTo>
                    <a:pt x="291" y="437"/>
                  </a:lnTo>
                  <a:lnTo>
                    <a:pt x="289" y="433"/>
                  </a:lnTo>
                  <a:lnTo>
                    <a:pt x="288" y="430"/>
                  </a:lnTo>
                  <a:lnTo>
                    <a:pt x="288" y="430"/>
                  </a:lnTo>
                  <a:lnTo>
                    <a:pt x="293" y="432"/>
                  </a:lnTo>
                  <a:lnTo>
                    <a:pt x="298" y="433"/>
                  </a:lnTo>
                  <a:lnTo>
                    <a:pt x="304" y="433"/>
                  </a:lnTo>
                  <a:lnTo>
                    <a:pt x="310" y="433"/>
                  </a:lnTo>
                  <a:lnTo>
                    <a:pt x="310" y="433"/>
                  </a:lnTo>
                  <a:lnTo>
                    <a:pt x="313" y="430"/>
                  </a:lnTo>
                  <a:lnTo>
                    <a:pt x="314" y="428"/>
                  </a:lnTo>
                  <a:lnTo>
                    <a:pt x="314" y="428"/>
                  </a:lnTo>
                  <a:lnTo>
                    <a:pt x="314" y="421"/>
                  </a:lnTo>
                  <a:lnTo>
                    <a:pt x="311" y="412"/>
                  </a:lnTo>
                  <a:lnTo>
                    <a:pt x="310" y="410"/>
                  </a:lnTo>
                  <a:lnTo>
                    <a:pt x="308" y="407"/>
                  </a:lnTo>
                  <a:lnTo>
                    <a:pt x="304" y="405"/>
                  </a:lnTo>
                  <a:lnTo>
                    <a:pt x="299" y="405"/>
                  </a:lnTo>
                  <a:lnTo>
                    <a:pt x="299" y="405"/>
                  </a:lnTo>
                  <a:lnTo>
                    <a:pt x="295" y="405"/>
                  </a:lnTo>
                  <a:lnTo>
                    <a:pt x="292" y="407"/>
                  </a:lnTo>
                  <a:lnTo>
                    <a:pt x="286" y="412"/>
                  </a:lnTo>
                  <a:lnTo>
                    <a:pt x="286" y="412"/>
                  </a:lnTo>
                  <a:lnTo>
                    <a:pt x="284" y="407"/>
                  </a:lnTo>
                  <a:lnTo>
                    <a:pt x="284" y="404"/>
                  </a:lnTo>
                  <a:lnTo>
                    <a:pt x="284" y="404"/>
                  </a:lnTo>
                  <a:lnTo>
                    <a:pt x="284" y="399"/>
                  </a:lnTo>
                  <a:lnTo>
                    <a:pt x="286" y="394"/>
                  </a:lnTo>
                  <a:lnTo>
                    <a:pt x="291" y="386"/>
                  </a:lnTo>
                  <a:lnTo>
                    <a:pt x="297" y="379"/>
                  </a:lnTo>
                  <a:lnTo>
                    <a:pt x="304" y="374"/>
                  </a:lnTo>
                  <a:lnTo>
                    <a:pt x="304" y="374"/>
                  </a:lnTo>
                  <a:lnTo>
                    <a:pt x="305" y="378"/>
                  </a:lnTo>
                  <a:lnTo>
                    <a:pt x="308" y="380"/>
                  </a:lnTo>
                  <a:lnTo>
                    <a:pt x="308" y="380"/>
                  </a:lnTo>
                  <a:lnTo>
                    <a:pt x="310" y="381"/>
                  </a:lnTo>
                  <a:lnTo>
                    <a:pt x="311" y="383"/>
                  </a:lnTo>
                  <a:lnTo>
                    <a:pt x="314" y="381"/>
                  </a:lnTo>
                  <a:lnTo>
                    <a:pt x="316" y="380"/>
                  </a:lnTo>
                  <a:lnTo>
                    <a:pt x="316" y="380"/>
                  </a:lnTo>
                  <a:lnTo>
                    <a:pt x="320" y="374"/>
                  </a:lnTo>
                  <a:lnTo>
                    <a:pt x="325" y="368"/>
                  </a:lnTo>
                  <a:lnTo>
                    <a:pt x="329" y="367"/>
                  </a:lnTo>
                  <a:lnTo>
                    <a:pt x="332" y="364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40" y="364"/>
                  </a:lnTo>
                  <a:lnTo>
                    <a:pt x="342" y="366"/>
                  </a:lnTo>
                  <a:lnTo>
                    <a:pt x="345" y="368"/>
                  </a:lnTo>
                  <a:lnTo>
                    <a:pt x="346" y="370"/>
                  </a:lnTo>
                  <a:lnTo>
                    <a:pt x="347" y="373"/>
                  </a:lnTo>
                  <a:lnTo>
                    <a:pt x="347" y="380"/>
                  </a:lnTo>
                  <a:lnTo>
                    <a:pt x="345" y="388"/>
                  </a:lnTo>
                  <a:lnTo>
                    <a:pt x="345" y="388"/>
                  </a:lnTo>
                  <a:lnTo>
                    <a:pt x="341" y="392"/>
                  </a:lnTo>
                  <a:lnTo>
                    <a:pt x="340" y="400"/>
                  </a:lnTo>
                  <a:lnTo>
                    <a:pt x="340" y="400"/>
                  </a:lnTo>
                  <a:lnTo>
                    <a:pt x="340" y="404"/>
                  </a:lnTo>
                  <a:lnTo>
                    <a:pt x="342" y="406"/>
                  </a:lnTo>
                  <a:lnTo>
                    <a:pt x="345" y="406"/>
                  </a:lnTo>
                  <a:lnTo>
                    <a:pt x="347" y="406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53" y="392"/>
                  </a:lnTo>
                  <a:lnTo>
                    <a:pt x="353" y="392"/>
                  </a:lnTo>
                  <a:lnTo>
                    <a:pt x="356" y="390"/>
                  </a:lnTo>
                  <a:lnTo>
                    <a:pt x="358" y="390"/>
                  </a:lnTo>
                  <a:lnTo>
                    <a:pt x="360" y="389"/>
                  </a:lnTo>
                  <a:lnTo>
                    <a:pt x="363" y="390"/>
                  </a:lnTo>
                  <a:lnTo>
                    <a:pt x="369" y="394"/>
                  </a:lnTo>
                  <a:lnTo>
                    <a:pt x="374" y="400"/>
                  </a:lnTo>
                  <a:lnTo>
                    <a:pt x="374" y="400"/>
                  </a:lnTo>
                  <a:lnTo>
                    <a:pt x="378" y="406"/>
                  </a:lnTo>
                  <a:lnTo>
                    <a:pt x="379" y="411"/>
                  </a:lnTo>
                  <a:lnTo>
                    <a:pt x="378" y="417"/>
                  </a:lnTo>
                  <a:lnTo>
                    <a:pt x="376" y="422"/>
                  </a:lnTo>
                  <a:lnTo>
                    <a:pt x="373" y="426"/>
                  </a:lnTo>
                  <a:lnTo>
                    <a:pt x="369" y="429"/>
                  </a:lnTo>
                  <a:lnTo>
                    <a:pt x="364" y="432"/>
                  </a:lnTo>
                  <a:lnTo>
                    <a:pt x="358" y="433"/>
                  </a:lnTo>
                  <a:lnTo>
                    <a:pt x="358" y="433"/>
                  </a:lnTo>
                  <a:lnTo>
                    <a:pt x="356" y="434"/>
                  </a:lnTo>
                  <a:lnTo>
                    <a:pt x="354" y="435"/>
                  </a:lnTo>
                  <a:lnTo>
                    <a:pt x="354" y="439"/>
                  </a:lnTo>
                  <a:lnTo>
                    <a:pt x="356" y="443"/>
                  </a:lnTo>
                  <a:lnTo>
                    <a:pt x="357" y="443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68" y="440"/>
                  </a:lnTo>
                  <a:lnTo>
                    <a:pt x="375" y="435"/>
                  </a:lnTo>
                  <a:lnTo>
                    <a:pt x="381" y="430"/>
                  </a:lnTo>
                  <a:lnTo>
                    <a:pt x="386" y="424"/>
                  </a:lnTo>
                  <a:lnTo>
                    <a:pt x="387" y="417"/>
                  </a:lnTo>
                  <a:lnTo>
                    <a:pt x="389" y="410"/>
                  </a:lnTo>
                  <a:lnTo>
                    <a:pt x="386" y="401"/>
                  </a:lnTo>
                  <a:lnTo>
                    <a:pt x="381" y="392"/>
                  </a:lnTo>
                  <a:lnTo>
                    <a:pt x="381" y="392"/>
                  </a:lnTo>
                  <a:close/>
                  <a:moveTo>
                    <a:pt x="304" y="423"/>
                  </a:moveTo>
                  <a:lnTo>
                    <a:pt x="304" y="423"/>
                  </a:lnTo>
                  <a:lnTo>
                    <a:pt x="297" y="423"/>
                  </a:lnTo>
                  <a:lnTo>
                    <a:pt x="292" y="421"/>
                  </a:lnTo>
                  <a:lnTo>
                    <a:pt x="292" y="421"/>
                  </a:lnTo>
                  <a:lnTo>
                    <a:pt x="297" y="416"/>
                  </a:lnTo>
                  <a:lnTo>
                    <a:pt x="297" y="416"/>
                  </a:lnTo>
                  <a:lnTo>
                    <a:pt x="300" y="415"/>
                  </a:lnTo>
                  <a:lnTo>
                    <a:pt x="303" y="416"/>
                  </a:lnTo>
                  <a:lnTo>
                    <a:pt x="304" y="419"/>
                  </a:lnTo>
                  <a:lnTo>
                    <a:pt x="304" y="423"/>
                  </a:lnTo>
                  <a:lnTo>
                    <a:pt x="304" y="42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60"/>
            <p:cNvSpPr/>
            <p:nvPr/>
          </p:nvSpPr>
          <p:spPr bwMode="auto">
            <a:xfrm>
              <a:off x="2994026" y="3363913"/>
              <a:ext cx="325438" cy="319088"/>
            </a:xfrm>
            <a:custGeom>
              <a:avLst/>
              <a:gdLst>
                <a:gd name="T0" fmla="*/ 146 w 205"/>
                <a:gd name="T1" fmla="*/ 9 h 201"/>
                <a:gd name="T2" fmla="*/ 144 w 205"/>
                <a:gd name="T3" fmla="*/ 32 h 201"/>
                <a:gd name="T4" fmla="*/ 133 w 205"/>
                <a:gd name="T5" fmla="*/ 26 h 201"/>
                <a:gd name="T6" fmla="*/ 116 w 205"/>
                <a:gd name="T7" fmla="*/ 0 h 201"/>
                <a:gd name="T8" fmla="*/ 109 w 205"/>
                <a:gd name="T9" fmla="*/ 5 h 201"/>
                <a:gd name="T10" fmla="*/ 101 w 205"/>
                <a:gd name="T11" fmla="*/ 30 h 201"/>
                <a:gd name="T12" fmla="*/ 85 w 205"/>
                <a:gd name="T13" fmla="*/ 16 h 201"/>
                <a:gd name="T14" fmla="*/ 80 w 205"/>
                <a:gd name="T15" fmla="*/ 22 h 201"/>
                <a:gd name="T16" fmla="*/ 78 w 205"/>
                <a:gd name="T17" fmla="*/ 48 h 201"/>
                <a:gd name="T18" fmla="*/ 58 w 205"/>
                <a:gd name="T19" fmla="*/ 32 h 201"/>
                <a:gd name="T20" fmla="*/ 58 w 205"/>
                <a:gd name="T21" fmla="*/ 52 h 201"/>
                <a:gd name="T22" fmla="*/ 73 w 205"/>
                <a:gd name="T23" fmla="*/ 97 h 201"/>
                <a:gd name="T24" fmla="*/ 41 w 205"/>
                <a:gd name="T25" fmla="*/ 77 h 201"/>
                <a:gd name="T26" fmla="*/ 35 w 205"/>
                <a:gd name="T27" fmla="*/ 81 h 201"/>
                <a:gd name="T28" fmla="*/ 38 w 205"/>
                <a:gd name="T29" fmla="*/ 104 h 201"/>
                <a:gd name="T30" fmla="*/ 70 w 205"/>
                <a:gd name="T31" fmla="*/ 161 h 201"/>
                <a:gd name="T32" fmla="*/ 41 w 205"/>
                <a:gd name="T33" fmla="*/ 137 h 201"/>
                <a:gd name="T34" fmla="*/ 9 w 205"/>
                <a:gd name="T35" fmla="*/ 121 h 201"/>
                <a:gd name="T36" fmla="*/ 0 w 205"/>
                <a:gd name="T37" fmla="*/ 125 h 201"/>
                <a:gd name="T38" fmla="*/ 7 w 205"/>
                <a:gd name="T39" fmla="*/ 131 h 201"/>
                <a:gd name="T40" fmla="*/ 31 w 205"/>
                <a:gd name="T41" fmla="*/ 142 h 201"/>
                <a:gd name="T42" fmla="*/ 102 w 205"/>
                <a:gd name="T43" fmla="*/ 200 h 201"/>
                <a:gd name="T44" fmla="*/ 109 w 205"/>
                <a:gd name="T45" fmla="*/ 200 h 201"/>
                <a:gd name="T46" fmla="*/ 109 w 205"/>
                <a:gd name="T47" fmla="*/ 194 h 201"/>
                <a:gd name="T48" fmla="*/ 56 w 205"/>
                <a:gd name="T49" fmla="*/ 119 h 201"/>
                <a:gd name="T50" fmla="*/ 57 w 205"/>
                <a:gd name="T51" fmla="*/ 97 h 201"/>
                <a:gd name="T52" fmla="*/ 85 w 205"/>
                <a:gd name="T53" fmla="*/ 123 h 201"/>
                <a:gd name="T54" fmla="*/ 127 w 205"/>
                <a:gd name="T55" fmla="*/ 188 h 201"/>
                <a:gd name="T56" fmla="*/ 135 w 205"/>
                <a:gd name="T57" fmla="*/ 185 h 201"/>
                <a:gd name="T58" fmla="*/ 116 w 205"/>
                <a:gd name="T59" fmla="*/ 150 h 201"/>
                <a:gd name="T60" fmla="*/ 86 w 205"/>
                <a:gd name="T61" fmla="*/ 102 h 201"/>
                <a:gd name="T62" fmla="*/ 68 w 205"/>
                <a:gd name="T63" fmla="*/ 52 h 201"/>
                <a:gd name="T64" fmla="*/ 140 w 205"/>
                <a:gd name="T65" fmla="*/ 169 h 201"/>
                <a:gd name="T66" fmla="*/ 147 w 205"/>
                <a:gd name="T67" fmla="*/ 170 h 201"/>
                <a:gd name="T68" fmla="*/ 150 w 205"/>
                <a:gd name="T69" fmla="*/ 164 h 201"/>
                <a:gd name="T70" fmla="*/ 102 w 205"/>
                <a:gd name="T71" fmla="*/ 68 h 201"/>
                <a:gd name="T72" fmla="*/ 101 w 205"/>
                <a:gd name="T73" fmla="*/ 45 h 201"/>
                <a:gd name="T74" fmla="*/ 135 w 205"/>
                <a:gd name="T75" fmla="*/ 113 h 201"/>
                <a:gd name="T76" fmla="*/ 147 w 205"/>
                <a:gd name="T77" fmla="*/ 143 h 201"/>
                <a:gd name="T78" fmla="*/ 155 w 205"/>
                <a:gd name="T79" fmla="*/ 137 h 201"/>
                <a:gd name="T80" fmla="*/ 154 w 205"/>
                <a:gd name="T81" fmla="*/ 136 h 201"/>
                <a:gd name="T82" fmla="*/ 124 w 205"/>
                <a:gd name="T83" fmla="*/ 50 h 201"/>
                <a:gd name="T84" fmla="*/ 125 w 205"/>
                <a:gd name="T85" fmla="*/ 33 h 201"/>
                <a:gd name="T86" fmla="*/ 160 w 205"/>
                <a:gd name="T87" fmla="*/ 126 h 201"/>
                <a:gd name="T88" fmla="*/ 166 w 205"/>
                <a:gd name="T89" fmla="*/ 130 h 201"/>
                <a:gd name="T90" fmla="*/ 169 w 205"/>
                <a:gd name="T91" fmla="*/ 125 h 201"/>
                <a:gd name="T92" fmla="*/ 152 w 205"/>
                <a:gd name="T93" fmla="*/ 31 h 201"/>
                <a:gd name="T94" fmla="*/ 185 w 205"/>
                <a:gd name="T95" fmla="*/ 108 h 201"/>
                <a:gd name="T96" fmla="*/ 194 w 205"/>
                <a:gd name="T97" fmla="*/ 189 h 201"/>
                <a:gd name="T98" fmla="*/ 199 w 205"/>
                <a:gd name="T99" fmla="*/ 194 h 201"/>
                <a:gd name="T100" fmla="*/ 204 w 205"/>
                <a:gd name="T101" fmla="*/ 189 h 201"/>
                <a:gd name="T102" fmla="*/ 192 w 205"/>
                <a:gd name="T103" fmla="*/ 96 h 201"/>
                <a:gd name="T104" fmla="*/ 151 w 205"/>
                <a:gd name="T105" fmla="*/ 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201">
                  <a:moveTo>
                    <a:pt x="151" y="11"/>
                  </a:moveTo>
                  <a:lnTo>
                    <a:pt x="151" y="11"/>
                  </a:lnTo>
                  <a:lnTo>
                    <a:pt x="150" y="9"/>
                  </a:lnTo>
                  <a:lnTo>
                    <a:pt x="146" y="9"/>
                  </a:lnTo>
                  <a:lnTo>
                    <a:pt x="144" y="11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32"/>
                  </a:lnTo>
                  <a:lnTo>
                    <a:pt x="145" y="52"/>
                  </a:lnTo>
                  <a:lnTo>
                    <a:pt x="145" y="52"/>
                  </a:lnTo>
                  <a:lnTo>
                    <a:pt x="139" y="38"/>
                  </a:lnTo>
                  <a:lnTo>
                    <a:pt x="133" y="26"/>
                  </a:lnTo>
                  <a:lnTo>
                    <a:pt x="125" y="14"/>
                  </a:lnTo>
                  <a:lnTo>
                    <a:pt x="118" y="3"/>
                  </a:lnTo>
                  <a:lnTo>
                    <a:pt x="118" y="3"/>
                  </a:lnTo>
                  <a:lnTo>
                    <a:pt x="116" y="0"/>
                  </a:lnTo>
                  <a:lnTo>
                    <a:pt x="112" y="1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25"/>
                  </a:lnTo>
                  <a:lnTo>
                    <a:pt x="112" y="43"/>
                  </a:lnTo>
                  <a:lnTo>
                    <a:pt x="112" y="43"/>
                  </a:lnTo>
                  <a:lnTo>
                    <a:pt x="101" y="30"/>
                  </a:lnTo>
                  <a:lnTo>
                    <a:pt x="95" y="22"/>
                  </a:lnTo>
                  <a:lnTo>
                    <a:pt x="87" y="17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3" y="17"/>
                  </a:lnTo>
                  <a:lnTo>
                    <a:pt x="80" y="20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4" y="43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78" y="4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8" y="52"/>
                  </a:lnTo>
                  <a:lnTo>
                    <a:pt x="62" y="68"/>
                  </a:lnTo>
                  <a:lnTo>
                    <a:pt x="67" y="82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65" y="91"/>
                  </a:lnTo>
                  <a:lnTo>
                    <a:pt x="58" y="86"/>
                  </a:lnTo>
                  <a:lnTo>
                    <a:pt x="49" y="81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38" y="77"/>
                  </a:lnTo>
                  <a:lnTo>
                    <a:pt x="36" y="79"/>
                  </a:lnTo>
                  <a:lnTo>
                    <a:pt x="35" y="81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6" y="94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7" y="124"/>
                  </a:lnTo>
                  <a:lnTo>
                    <a:pt x="58" y="143"/>
                  </a:lnTo>
                  <a:lnTo>
                    <a:pt x="70" y="161"/>
                  </a:lnTo>
                  <a:lnTo>
                    <a:pt x="70" y="161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1" y="137"/>
                  </a:lnTo>
                  <a:lnTo>
                    <a:pt x="29" y="129"/>
                  </a:lnTo>
                  <a:lnTo>
                    <a:pt x="21" y="125"/>
                  </a:lnTo>
                  <a:lnTo>
                    <a:pt x="15" y="123"/>
                  </a:lnTo>
                  <a:lnTo>
                    <a:pt x="9" y="121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3" y="130"/>
                  </a:lnTo>
                  <a:lnTo>
                    <a:pt x="5" y="13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11" y="131"/>
                  </a:lnTo>
                  <a:lnTo>
                    <a:pt x="18" y="132"/>
                  </a:lnTo>
                  <a:lnTo>
                    <a:pt x="31" y="14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79" y="179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03" y="201"/>
                  </a:lnTo>
                  <a:lnTo>
                    <a:pt x="106" y="201"/>
                  </a:lnTo>
                  <a:lnTo>
                    <a:pt x="109" y="200"/>
                  </a:lnTo>
                  <a:lnTo>
                    <a:pt x="111" y="197"/>
                  </a:lnTo>
                  <a:lnTo>
                    <a:pt x="111" y="195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90" y="170"/>
                  </a:lnTo>
                  <a:lnTo>
                    <a:pt x="71" y="145"/>
                  </a:lnTo>
                  <a:lnTo>
                    <a:pt x="63" y="132"/>
                  </a:lnTo>
                  <a:lnTo>
                    <a:pt x="56" y="119"/>
                  </a:lnTo>
                  <a:lnTo>
                    <a:pt x="49" y="104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7" y="97"/>
                  </a:lnTo>
                  <a:lnTo>
                    <a:pt x="67" y="104"/>
                  </a:lnTo>
                  <a:lnTo>
                    <a:pt x="76" y="11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5" y="140"/>
                  </a:lnTo>
                  <a:lnTo>
                    <a:pt x="105" y="156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29" y="189"/>
                  </a:lnTo>
                  <a:lnTo>
                    <a:pt x="130" y="189"/>
                  </a:lnTo>
                  <a:lnTo>
                    <a:pt x="134" y="189"/>
                  </a:lnTo>
                  <a:lnTo>
                    <a:pt x="135" y="185"/>
                  </a:lnTo>
                  <a:lnTo>
                    <a:pt x="136" y="184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16" y="150"/>
                  </a:lnTo>
                  <a:lnTo>
                    <a:pt x="106" y="134"/>
                  </a:lnTo>
                  <a:lnTo>
                    <a:pt x="94" y="118"/>
                  </a:lnTo>
                  <a:lnTo>
                    <a:pt x="94" y="118"/>
                  </a:lnTo>
                  <a:lnTo>
                    <a:pt x="86" y="102"/>
                  </a:lnTo>
                  <a:lnTo>
                    <a:pt x="79" y="86"/>
                  </a:lnTo>
                  <a:lnTo>
                    <a:pt x="73" y="69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9" y="65"/>
                  </a:lnTo>
                  <a:lnTo>
                    <a:pt x="89" y="80"/>
                  </a:lnTo>
                  <a:lnTo>
                    <a:pt x="107" y="109"/>
                  </a:lnTo>
                  <a:lnTo>
                    <a:pt x="140" y="169"/>
                  </a:lnTo>
                  <a:lnTo>
                    <a:pt x="140" y="169"/>
                  </a:lnTo>
                  <a:lnTo>
                    <a:pt x="143" y="170"/>
                  </a:lnTo>
                  <a:lnTo>
                    <a:pt x="144" y="172"/>
                  </a:lnTo>
                  <a:lnTo>
                    <a:pt x="147" y="170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33" y="132"/>
                  </a:lnTo>
                  <a:lnTo>
                    <a:pt x="117" y="101"/>
                  </a:lnTo>
                  <a:lnTo>
                    <a:pt x="108" y="85"/>
                  </a:lnTo>
                  <a:lnTo>
                    <a:pt x="102" y="68"/>
                  </a:lnTo>
                  <a:lnTo>
                    <a:pt x="96" y="52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101" y="45"/>
                  </a:lnTo>
                  <a:lnTo>
                    <a:pt x="109" y="58"/>
                  </a:lnTo>
                  <a:lnTo>
                    <a:pt x="117" y="70"/>
                  </a:lnTo>
                  <a:lnTo>
                    <a:pt x="124" y="85"/>
                  </a:lnTo>
                  <a:lnTo>
                    <a:pt x="135" y="113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2"/>
                  </a:lnTo>
                  <a:lnTo>
                    <a:pt x="147" y="143"/>
                  </a:lnTo>
                  <a:lnTo>
                    <a:pt x="151" y="142"/>
                  </a:lnTo>
                  <a:lnTo>
                    <a:pt x="154" y="141"/>
                  </a:lnTo>
                  <a:lnTo>
                    <a:pt x="155" y="140"/>
                  </a:lnTo>
                  <a:lnTo>
                    <a:pt x="155" y="137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44" y="108"/>
                  </a:lnTo>
                  <a:lnTo>
                    <a:pt x="133" y="80"/>
                  </a:lnTo>
                  <a:lnTo>
                    <a:pt x="128" y="65"/>
                  </a:lnTo>
                  <a:lnTo>
                    <a:pt x="124" y="50"/>
                  </a:lnTo>
                  <a:lnTo>
                    <a:pt x="120" y="36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25" y="33"/>
                  </a:lnTo>
                  <a:lnTo>
                    <a:pt x="133" y="47"/>
                  </a:lnTo>
                  <a:lnTo>
                    <a:pt x="143" y="72"/>
                  </a:lnTo>
                  <a:lnTo>
                    <a:pt x="151" y="99"/>
                  </a:lnTo>
                  <a:lnTo>
                    <a:pt x="160" y="126"/>
                  </a:lnTo>
                  <a:lnTo>
                    <a:pt x="160" y="126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6" y="130"/>
                  </a:lnTo>
                  <a:lnTo>
                    <a:pt x="168" y="129"/>
                  </a:lnTo>
                  <a:lnTo>
                    <a:pt x="169" y="126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60" y="77"/>
                  </a:lnTo>
                  <a:lnTo>
                    <a:pt x="155" y="54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62" y="49"/>
                  </a:lnTo>
                  <a:lnTo>
                    <a:pt x="172" y="68"/>
                  </a:lnTo>
                  <a:lnTo>
                    <a:pt x="179" y="87"/>
                  </a:lnTo>
                  <a:lnTo>
                    <a:pt x="185" y="108"/>
                  </a:lnTo>
                  <a:lnTo>
                    <a:pt x="190" y="128"/>
                  </a:lnTo>
                  <a:lnTo>
                    <a:pt x="194" y="148"/>
                  </a:lnTo>
                  <a:lnTo>
                    <a:pt x="195" y="168"/>
                  </a:lnTo>
                  <a:lnTo>
                    <a:pt x="194" y="189"/>
                  </a:lnTo>
                  <a:lnTo>
                    <a:pt x="194" y="189"/>
                  </a:lnTo>
                  <a:lnTo>
                    <a:pt x="194" y="190"/>
                  </a:lnTo>
                  <a:lnTo>
                    <a:pt x="195" y="192"/>
                  </a:lnTo>
                  <a:lnTo>
                    <a:pt x="199" y="194"/>
                  </a:lnTo>
                  <a:lnTo>
                    <a:pt x="203" y="192"/>
                  </a:lnTo>
                  <a:lnTo>
                    <a:pt x="204" y="191"/>
                  </a:lnTo>
                  <a:lnTo>
                    <a:pt x="204" y="189"/>
                  </a:lnTo>
                  <a:lnTo>
                    <a:pt x="204" y="189"/>
                  </a:lnTo>
                  <a:lnTo>
                    <a:pt x="205" y="167"/>
                  </a:lnTo>
                  <a:lnTo>
                    <a:pt x="203" y="143"/>
                  </a:lnTo>
                  <a:lnTo>
                    <a:pt x="199" y="119"/>
                  </a:lnTo>
                  <a:lnTo>
                    <a:pt x="192" y="96"/>
                  </a:lnTo>
                  <a:lnTo>
                    <a:pt x="184" y="72"/>
                  </a:lnTo>
                  <a:lnTo>
                    <a:pt x="174" y="50"/>
                  </a:lnTo>
                  <a:lnTo>
                    <a:pt x="163" y="30"/>
                  </a:lnTo>
                  <a:lnTo>
                    <a:pt x="151" y="11"/>
                  </a:lnTo>
                  <a:lnTo>
                    <a:pt x="151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61"/>
            <p:cNvSpPr/>
            <p:nvPr/>
          </p:nvSpPr>
          <p:spPr bwMode="auto">
            <a:xfrm>
              <a:off x="3514726" y="1757363"/>
              <a:ext cx="858838" cy="350838"/>
            </a:xfrm>
            <a:custGeom>
              <a:avLst/>
              <a:gdLst>
                <a:gd name="T0" fmla="*/ 535 w 541"/>
                <a:gd name="T1" fmla="*/ 0 h 221"/>
                <a:gd name="T2" fmla="*/ 498 w 541"/>
                <a:gd name="T3" fmla="*/ 22 h 221"/>
                <a:gd name="T4" fmla="*/ 465 w 541"/>
                <a:gd name="T5" fmla="*/ 48 h 221"/>
                <a:gd name="T6" fmla="*/ 436 w 541"/>
                <a:gd name="T7" fmla="*/ 78 h 221"/>
                <a:gd name="T8" fmla="*/ 406 w 541"/>
                <a:gd name="T9" fmla="*/ 108 h 221"/>
                <a:gd name="T10" fmla="*/ 373 w 541"/>
                <a:gd name="T11" fmla="*/ 141 h 221"/>
                <a:gd name="T12" fmla="*/ 334 w 541"/>
                <a:gd name="T13" fmla="*/ 168 h 221"/>
                <a:gd name="T14" fmla="*/ 323 w 541"/>
                <a:gd name="T15" fmla="*/ 173 h 221"/>
                <a:gd name="T16" fmla="*/ 287 w 541"/>
                <a:gd name="T17" fmla="*/ 187 h 221"/>
                <a:gd name="T18" fmla="*/ 237 w 541"/>
                <a:gd name="T19" fmla="*/ 200 h 221"/>
                <a:gd name="T20" fmla="*/ 205 w 541"/>
                <a:gd name="T21" fmla="*/ 207 h 221"/>
                <a:gd name="T22" fmla="*/ 172 w 541"/>
                <a:gd name="T23" fmla="*/ 210 h 221"/>
                <a:gd name="T24" fmla="*/ 164 w 541"/>
                <a:gd name="T25" fmla="*/ 209 h 221"/>
                <a:gd name="T26" fmla="*/ 149 w 541"/>
                <a:gd name="T27" fmla="*/ 204 h 221"/>
                <a:gd name="T28" fmla="*/ 127 w 541"/>
                <a:gd name="T29" fmla="*/ 190 h 221"/>
                <a:gd name="T30" fmla="*/ 115 w 541"/>
                <a:gd name="T31" fmla="*/ 180 h 221"/>
                <a:gd name="T32" fmla="*/ 88 w 541"/>
                <a:gd name="T33" fmla="*/ 161 h 221"/>
                <a:gd name="T34" fmla="*/ 72 w 541"/>
                <a:gd name="T35" fmla="*/ 153 h 221"/>
                <a:gd name="T36" fmla="*/ 56 w 541"/>
                <a:gd name="T37" fmla="*/ 153 h 221"/>
                <a:gd name="T38" fmla="*/ 46 w 541"/>
                <a:gd name="T39" fmla="*/ 155 h 221"/>
                <a:gd name="T40" fmla="*/ 30 w 541"/>
                <a:gd name="T41" fmla="*/ 162 h 221"/>
                <a:gd name="T42" fmla="*/ 18 w 541"/>
                <a:gd name="T43" fmla="*/ 172 h 221"/>
                <a:gd name="T44" fmla="*/ 1 w 541"/>
                <a:gd name="T45" fmla="*/ 191 h 221"/>
                <a:gd name="T46" fmla="*/ 0 w 541"/>
                <a:gd name="T47" fmla="*/ 194 h 221"/>
                <a:gd name="T48" fmla="*/ 2 w 541"/>
                <a:gd name="T49" fmla="*/ 199 h 221"/>
                <a:gd name="T50" fmla="*/ 7 w 541"/>
                <a:gd name="T51" fmla="*/ 199 h 221"/>
                <a:gd name="T52" fmla="*/ 8 w 541"/>
                <a:gd name="T53" fmla="*/ 198 h 221"/>
                <a:gd name="T54" fmla="*/ 26 w 541"/>
                <a:gd name="T55" fmla="*/ 177 h 221"/>
                <a:gd name="T56" fmla="*/ 44 w 541"/>
                <a:gd name="T57" fmla="*/ 166 h 221"/>
                <a:gd name="T58" fmla="*/ 51 w 541"/>
                <a:gd name="T59" fmla="*/ 163 h 221"/>
                <a:gd name="T60" fmla="*/ 66 w 541"/>
                <a:gd name="T61" fmla="*/ 162 h 221"/>
                <a:gd name="T62" fmla="*/ 79 w 541"/>
                <a:gd name="T63" fmla="*/ 167 h 221"/>
                <a:gd name="T64" fmla="*/ 104 w 541"/>
                <a:gd name="T65" fmla="*/ 184 h 221"/>
                <a:gd name="T66" fmla="*/ 115 w 541"/>
                <a:gd name="T67" fmla="*/ 194 h 221"/>
                <a:gd name="T68" fmla="*/ 137 w 541"/>
                <a:gd name="T69" fmla="*/ 209 h 221"/>
                <a:gd name="T70" fmla="*/ 150 w 541"/>
                <a:gd name="T71" fmla="*/ 215 h 221"/>
                <a:gd name="T72" fmla="*/ 164 w 541"/>
                <a:gd name="T73" fmla="*/ 218 h 221"/>
                <a:gd name="T74" fmla="*/ 192 w 541"/>
                <a:gd name="T75" fmla="*/ 220 h 221"/>
                <a:gd name="T76" fmla="*/ 221 w 541"/>
                <a:gd name="T77" fmla="*/ 215 h 221"/>
                <a:gd name="T78" fmla="*/ 263 w 541"/>
                <a:gd name="T79" fmla="*/ 204 h 221"/>
                <a:gd name="T80" fmla="*/ 284 w 541"/>
                <a:gd name="T81" fmla="*/ 198 h 221"/>
                <a:gd name="T82" fmla="*/ 321 w 541"/>
                <a:gd name="T83" fmla="*/ 184 h 221"/>
                <a:gd name="T84" fmla="*/ 355 w 541"/>
                <a:gd name="T85" fmla="*/ 165 h 221"/>
                <a:gd name="T86" fmla="*/ 387 w 541"/>
                <a:gd name="T87" fmla="*/ 141 h 221"/>
                <a:gd name="T88" fmla="*/ 403 w 541"/>
                <a:gd name="T89" fmla="*/ 127 h 221"/>
                <a:gd name="T90" fmla="*/ 465 w 541"/>
                <a:gd name="T91" fmla="*/ 62 h 221"/>
                <a:gd name="T92" fmla="*/ 499 w 541"/>
                <a:gd name="T93" fmla="*/ 32 h 221"/>
                <a:gd name="T94" fmla="*/ 539 w 541"/>
                <a:gd name="T95" fmla="*/ 9 h 221"/>
                <a:gd name="T96" fmla="*/ 541 w 541"/>
                <a:gd name="T97" fmla="*/ 8 h 221"/>
                <a:gd name="T98" fmla="*/ 541 w 541"/>
                <a:gd name="T99" fmla="*/ 3 h 221"/>
                <a:gd name="T100" fmla="*/ 536 w 541"/>
                <a:gd name="T101" fmla="*/ 0 h 221"/>
                <a:gd name="T102" fmla="*/ 535 w 541"/>
                <a:gd name="T10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221">
                  <a:moveTo>
                    <a:pt x="535" y="0"/>
                  </a:moveTo>
                  <a:lnTo>
                    <a:pt x="535" y="0"/>
                  </a:lnTo>
                  <a:lnTo>
                    <a:pt x="515" y="10"/>
                  </a:lnTo>
                  <a:lnTo>
                    <a:pt x="498" y="22"/>
                  </a:lnTo>
                  <a:lnTo>
                    <a:pt x="481" y="35"/>
                  </a:lnTo>
                  <a:lnTo>
                    <a:pt x="465" y="48"/>
                  </a:lnTo>
                  <a:lnTo>
                    <a:pt x="450" y="63"/>
                  </a:lnTo>
                  <a:lnTo>
                    <a:pt x="436" y="78"/>
                  </a:lnTo>
                  <a:lnTo>
                    <a:pt x="406" y="108"/>
                  </a:lnTo>
                  <a:lnTo>
                    <a:pt x="406" y="108"/>
                  </a:lnTo>
                  <a:lnTo>
                    <a:pt x="390" y="125"/>
                  </a:lnTo>
                  <a:lnTo>
                    <a:pt x="373" y="141"/>
                  </a:lnTo>
                  <a:lnTo>
                    <a:pt x="355" y="156"/>
                  </a:lnTo>
                  <a:lnTo>
                    <a:pt x="334" y="168"/>
                  </a:lnTo>
                  <a:lnTo>
                    <a:pt x="334" y="168"/>
                  </a:lnTo>
                  <a:lnTo>
                    <a:pt x="323" y="173"/>
                  </a:lnTo>
                  <a:lnTo>
                    <a:pt x="311" y="179"/>
                  </a:lnTo>
                  <a:lnTo>
                    <a:pt x="287" y="187"/>
                  </a:lnTo>
                  <a:lnTo>
                    <a:pt x="262" y="194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05" y="207"/>
                  </a:lnTo>
                  <a:lnTo>
                    <a:pt x="189" y="210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64" y="209"/>
                  </a:lnTo>
                  <a:lnTo>
                    <a:pt x="156" y="207"/>
                  </a:lnTo>
                  <a:lnTo>
                    <a:pt x="149" y="204"/>
                  </a:lnTo>
                  <a:lnTo>
                    <a:pt x="142" y="200"/>
                  </a:lnTo>
                  <a:lnTo>
                    <a:pt x="127" y="190"/>
                  </a:lnTo>
                  <a:lnTo>
                    <a:pt x="115" y="180"/>
                  </a:lnTo>
                  <a:lnTo>
                    <a:pt x="115" y="180"/>
                  </a:lnTo>
                  <a:lnTo>
                    <a:pt x="101" y="171"/>
                  </a:lnTo>
                  <a:lnTo>
                    <a:pt x="88" y="161"/>
                  </a:lnTo>
                  <a:lnTo>
                    <a:pt x="80" y="157"/>
                  </a:lnTo>
                  <a:lnTo>
                    <a:pt x="72" y="153"/>
                  </a:lnTo>
                  <a:lnTo>
                    <a:pt x="64" y="152"/>
                  </a:lnTo>
                  <a:lnTo>
                    <a:pt x="56" y="153"/>
                  </a:lnTo>
                  <a:lnTo>
                    <a:pt x="56" y="153"/>
                  </a:lnTo>
                  <a:lnTo>
                    <a:pt x="46" y="155"/>
                  </a:lnTo>
                  <a:lnTo>
                    <a:pt x="39" y="157"/>
                  </a:lnTo>
                  <a:lnTo>
                    <a:pt x="30" y="162"/>
                  </a:lnTo>
                  <a:lnTo>
                    <a:pt x="24" y="167"/>
                  </a:lnTo>
                  <a:lnTo>
                    <a:pt x="18" y="172"/>
                  </a:lnTo>
                  <a:lnTo>
                    <a:pt x="12" y="178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2" y="199"/>
                  </a:lnTo>
                  <a:lnTo>
                    <a:pt x="4" y="199"/>
                  </a:lnTo>
                  <a:lnTo>
                    <a:pt x="7" y="199"/>
                  </a:lnTo>
                  <a:lnTo>
                    <a:pt x="8" y="198"/>
                  </a:lnTo>
                  <a:lnTo>
                    <a:pt x="8" y="198"/>
                  </a:lnTo>
                  <a:lnTo>
                    <a:pt x="17" y="187"/>
                  </a:lnTo>
                  <a:lnTo>
                    <a:pt x="26" y="177"/>
                  </a:lnTo>
                  <a:lnTo>
                    <a:pt x="38" y="168"/>
                  </a:lnTo>
                  <a:lnTo>
                    <a:pt x="44" y="166"/>
                  </a:lnTo>
                  <a:lnTo>
                    <a:pt x="51" y="163"/>
                  </a:lnTo>
                  <a:lnTo>
                    <a:pt x="51" y="163"/>
                  </a:lnTo>
                  <a:lnTo>
                    <a:pt x="58" y="162"/>
                  </a:lnTo>
                  <a:lnTo>
                    <a:pt x="66" y="162"/>
                  </a:lnTo>
                  <a:lnTo>
                    <a:pt x="73" y="165"/>
                  </a:lnTo>
                  <a:lnTo>
                    <a:pt x="79" y="167"/>
                  </a:lnTo>
                  <a:lnTo>
                    <a:pt x="91" y="176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15" y="194"/>
                  </a:lnTo>
                  <a:lnTo>
                    <a:pt x="126" y="201"/>
                  </a:lnTo>
                  <a:lnTo>
                    <a:pt x="137" y="209"/>
                  </a:lnTo>
                  <a:lnTo>
                    <a:pt x="150" y="215"/>
                  </a:lnTo>
                  <a:lnTo>
                    <a:pt x="150" y="215"/>
                  </a:lnTo>
                  <a:lnTo>
                    <a:pt x="156" y="217"/>
                  </a:lnTo>
                  <a:lnTo>
                    <a:pt x="164" y="218"/>
                  </a:lnTo>
                  <a:lnTo>
                    <a:pt x="177" y="221"/>
                  </a:lnTo>
                  <a:lnTo>
                    <a:pt x="192" y="220"/>
                  </a:lnTo>
                  <a:lnTo>
                    <a:pt x="207" y="218"/>
                  </a:lnTo>
                  <a:lnTo>
                    <a:pt x="221" y="215"/>
                  </a:lnTo>
                  <a:lnTo>
                    <a:pt x="236" y="211"/>
                  </a:lnTo>
                  <a:lnTo>
                    <a:pt x="263" y="204"/>
                  </a:lnTo>
                  <a:lnTo>
                    <a:pt x="263" y="204"/>
                  </a:lnTo>
                  <a:lnTo>
                    <a:pt x="284" y="198"/>
                  </a:lnTo>
                  <a:lnTo>
                    <a:pt x="302" y="191"/>
                  </a:lnTo>
                  <a:lnTo>
                    <a:pt x="321" y="184"/>
                  </a:lnTo>
                  <a:lnTo>
                    <a:pt x="339" y="176"/>
                  </a:lnTo>
                  <a:lnTo>
                    <a:pt x="355" y="165"/>
                  </a:lnTo>
                  <a:lnTo>
                    <a:pt x="372" y="153"/>
                  </a:lnTo>
                  <a:lnTo>
                    <a:pt x="387" y="141"/>
                  </a:lnTo>
                  <a:lnTo>
                    <a:pt x="403" y="127"/>
                  </a:lnTo>
                  <a:lnTo>
                    <a:pt x="403" y="127"/>
                  </a:lnTo>
                  <a:lnTo>
                    <a:pt x="434" y="93"/>
                  </a:lnTo>
                  <a:lnTo>
                    <a:pt x="465" y="62"/>
                  </a:lnTo>
                  <a:lnTo>
                    <a:pt x="482" y="47"/>
                  </a:lnTo>
                  <a:lnTo>
                    <a:pt x="499" y="32"/>
                  </a:lnTo>
                  <a:lnTo>
                    <a:pt x="519" y="20"/>
                  </a:lnTo>
                  <a:lnTo>
                    <a:pt x="539" y="9"/>
                  </a:lnTo>
                  <a:lnTo>
                    <a:pt x="539" y="9"/>
                  </a:lnTo>
                  <a:lnTo>
                    <a:pt x="541" y="8"/>
                  </a:lnTo>
                  <a:lnTo>
                    <a:pt x="541" y="6"/>
                  </a:lnTo>
                  <a:lnTo>
                    <a:pt x="541" y="3"/>
                  </a:lnTo>
                  <a:lnTo>
                    <a:pt x="539" y="0"/>
                  </a:lnTo>
                  <a:lnTo>
                    <a:pt x="536" y="0"/>
                  </a:lnTo>
                  <a:lnTo>
                    <a:pt x="535" y="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62"/>
            <p:cNvSpPr/>
            <p:nvPr/>
          </p:nvSpPr>
          <p:spPr bwMode="auto">
            <a:xfrm>
              <a:off x="3946526" y="1762125"/>
              <a:ext cx="550863" cy="371475"/>
            </a:xfrm>
            <a:custGeom>
              <a:avLst/>
              <a:gdLst>
                <a:gd name="T0" fmla="*/ 347 w 347"/>
                <a:gd name="T1" fmla="*/ 18 h 234"/>
                <a:gd name="T2" fmla="*/ 329 w 347"/>
                <a:gd name="T3" fmla="*/ 3 h 234"/>
                <a:gd name="T4" fmla="*/ 311 w 347"/>
                <a:gd name="T5" fmla="*/ 0 h 234"/>
                <a:gd name="T6" fmla="*/ 291 w 347"/>
                <a:gd name="T7" fmla="*/ 3 h 234"/>
                <a:gd name="T8" fmla="*/ 270 w 347"/>
                <a:gd name="T9" fmla="*/ 12 h 234"/>
                <a:gd name="T10" fmla="*/ 251 w 347"/>
                <a:gd name="T11" fmla="*/ 26 h 234"/>
                <a:gd name="T12" fmla="*/ 218 w 347"/>
                <a:gd name="T13" fmla="*/ 57 h 234"/>
                <a:gd name="T14" fmla="*/ 204 w 347"/>
                <a:gd name="T15" fmla="*/ 71 h 234"/>
                <a:gd name="T16" fmla="*/ 176 w 347"/>
                <a:gd name="T17" fmla="*/ 105 h 234"/>
                <a:gd name="T18" fmla="*/ 148 w 347"/>
                <a:gd name="T19" fmla="*/ 141 h 234"/>
                <a:gd name="T20" fmla="*/ 133 w 347"/>
                <a:gd name="T21" fmla="*/ 158 h 234"/>
                <a:gd name="T22" fmla="*/ 101 w 347"/>
                <a:gd name="T23" fmla="*/ 185 h 234"/>
                <a:gd name="T24" fmla="*/ 64 w 347"/>
                <a:gd name="T25" fmla="*/ 203 h 234"/>
                <a:gd name="T26" fmla="*/ 3 w 347"/>
                <a:gd name="T27" fmla="*/ 224 h 234"/>
                <a:gd name="T28" fmla="*/ 1 w 347"/>
                <a:gd name="T29" fmla="*/ 225 h 234"/>
                <a:gd name="T30" fmla="*/ 0 w 347"/>
                <a:gd name="T31" fmla="*/ 230 h 234"/>
                <a:gd name="T32" fmla="*/ 3 w 347"/>
                <a:gd name="T33" fmla="*/ 234 h 234"/>
                <a:gd name="T34" fmla="*/ 4 w 347"/>
                <a:gd name="T35" fmla="*/ 234 h 234"/>
                <a:gd name="T36" fmla="*/ 68 w 347"/>
                <a:gd name="T37" fmla="*/ 213 h 234"/>
                <a:gd name="T38" fmla="*/ 98 w 347"/>
                <a:gd name="T39" fmla="*/ 199 h 234"/>
                <a:gd name="T40" fmla="*/ 126 w 347"/>
                <a:gd name="T41" fmla="*/ 181 h 234"/>
                <a:gd name="T42" fmla="*/ 133 w 347"/>
                <a:gd name="T43" fmla="*/ 174 h 234"/>
                <a:gd name="T44" fmla="*/ 156 w 347"/>
                <a:gd name="T45" fmla="*/ 148 h 234"/>
                <a:gd name="T46" fmla="*/ 183 w 347"/>
                <a:gd name="T47" fmla="*/ 111 h 234"/>
                <a:gd name="T48" fmla="*/ 196 w 347"/>
                <a:gd name="T49" fmla="*/ 95 h 234"/>
                <a:gd name="T50" fmla="*/ 232 w 347"/>
                <a:gd name="T51" fmla="*/ 55 h 234"/>
                <a:gd name="T52" fmla="*/ 254 w 347"/>
                <a:gd name="T53" fmla="*/ 35 h 234"/>
                <a:gd name="T54" fmla="*/ 276 w 347"/>
                <a:gd name="T55" fmla="*/ 19 h 234"/>
                <a:gd name="T56" fmla="*/ 300 w 347"/>
                <a:gd name="T57" fmla="*/ 10 h 234"/>
                <a:gd name="T58" fmla="*/ 316 w 347"/>
                <a:gd name="T59" fmla="*/ 10 h 234"/>
                <a:gd name="T60" fmla="*/ 325 w 347"/>
                <a:gd name="T61" fmla="*/ 13 h 234"/>
                <a:gd name="T62" fmla="*/ 335 w 347"/>
                <a:gd name="T63" fmla="*/ 19 h 234"/>
                <a:gd name="T64" fmla="*/ 340 w 347"/>
                <a:gd name="T65" fmla="*/ 24 h 234"/>
                <a:gd name="T66" fmla="*/ 343 w 347"/>
                <a:gd name="T67" fmla="*/ 27 h 234"/>
                <a:gd name="T68" fmla="*/ 347 w 347"/>
                <a:gd name="T69" fmla="*/ 22 h 234"/>
                <a:gd name="T70" fmla="*/ 347 w 347"/>
                <a:gd name="T71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234">
                  <a:moveTo>
                    <a:pt x="347" y="18"/>
                  </a:moveTo>
                  <a:lnTo>
                    <a:pt x="347" y="18"/>
                  </a:lnTo>
                  <a:lnTo>
                    <a:pt x="339" y="10"/>
                  </a:lnTo>
                  <a:lnTo>
                    <a:pt x="329" y="3"/>
                  </a:lnTo>
                  <a:lnTo>
                    <a:pt x="320" y="1"/>
                  </a:lnTo>
                  <a:lnTo>
                    <a:pt x="311" y="0"/>
                  </a:lnTo>
                  <a:lnTo>
                    <a:pt x="301" y="1"/>
                  </a:lnTo>
                  <a:lnTo>
                    <a:pt x="291" y="3"/>
                  </a:lnTo>
                  <a:lnTo>
                    <a:pt x="280" y="7"/>
                  </a:lnTo>
                  <a:lnTo>
                    <a:pt x="270" y="12"/>
                  </a:lnTo>
                  <a:lnTo>
                    <a:pt x="260" y="19"/>
                  </a:lnTo>
                  <a:lnTo>
                    <a:pt x="251" y="26"/>
                  </a:lnTo>
                  <a:lnTo>
                    <a:pt x="234" y="41"/>
                  </a:lnTo>
                  <a:lnTo>
                    <a:pt x="218" y="57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189" y="88"/>
                  </a:lnTo>
                  <a:lnTo>
                    <a:pt x="176" y="105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2" y="149"/>
                  </a:lnTo>
                  <a:lnTo>
                    <a:pt x="133" y="158"/>
                  </a:lnTo>
                  <a:lnTo>
                    <a:pt x="118" y="173"/>
                  </a:lnTo>
                  <a:lnTo>
                    <a:pt x="101" y="185"/>
                  </a:lnTo>
                  <a:lnTo>
                    <a:pt x="83" y="195"/>
                  </a:lnTo>
                  <a:lnTo>
                    <a:pt x="64" y="203"/>
                  </a:lnTo>
                  <a:lnTo>
                    <a:pt x="45" y="210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0" y="230"/>
                  </a:lnTo>
                  <a:lnTo>
                    <a:pt x="1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36" y="224"/>
                  </a:lnTo>
                  <a:lnTo>
                    <a:pt x="68" y="213"/>
                  </a:lnTo>
                  <a:lnTo>
                    <a:pt x="83" y="207"/>
                  </a:lnTo>
                  <a:lnTo>
                    <a:pt x="98" y="199"/>
                  </a:lnTo>
                  <a:lnTo>
                    <a:pt x="112" y="191"/>
                  </a:lnTo>
                  <a:lnTo>
                    <a:pt x="126" y="181"/>
                  </a:lnTo>
                  <a:lnTo>
                    <a:pt x="126" y="181"/>
                  </a:lnTo>
                  <a:lnTo>
                    <a:pt x="133" y="174"/>
                  </a:lnTo>
                  <a:lnTo>
                    <a:pt x="142" y="165"/>
                  </a:lnTo>
                  <a:lnTo>
                    <a:pt x="156" y="148"/>
                  </a:lnTo>
                  <a:lnTo>
                    <a:pt x="170" y="130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96" y="95"/>
                  </a:lnTo>
                  <a:lnTo>
                    <a:pt x="211" y="76"/>
                  </a:lnTo>
                  <a:lnTo>
                    <a:pt x="232" y="55"/>
                  </a:lnTo>
                  <a:lnTo>
                    <a:pt x="242" y="45"/>
                  </a:lnTo>
                  <a:lnTo>
                    <a:pt x="254" y="35"/>
                  </a:lnTo>
                  <a:lnTo>
                    <a:pt x="265" y="27"/>
                  </a:lnTo>
                  <a:lnTo>
                    <a:pt x="276" y="19"/>
                  </a:lnTo>
                  <a:lnTo>
                    <a:pt x="289" y="13"/>
                  </a:lnTo>
                  <a:lnTo>
                    <a:pt x="300" y="10"/>
                  </a:lnTo>
                  <a:lnTo>
                    <a:pt x="311" y="10"/>
                  </a:lnTo>
                  <a:lnTo>
                    <a:pt x="316" y="10"/>
                  </a:lnTo>
                  <a:lnTo>
                    <a:pt x="320" y="11"/>
                  </a:lnTo>
                  <a:lnTo>
                    <a:pt x="325" y="13"/>
                  </a:lnTo>
                  <a:lnTo>
                    <a:pt x="330" y="16"/>
                  </a:lnTo>
                  <a:lnTo>
                    <a:pt x="335" y="19"/>
                  </a:lnTo>
                  <a:lnTo>
                    <a:pt x="340" y="24"/>
                  </a:lnTo>
                  <a:lnTo>
                    <a:pt x="340" y="24"/>
                  </a:lnTo>
                  <a:lnTo>
                    <a:pt x="341" y="26"/>
                  </a:lnTo>
                  <a:lnTo>
                    <a:pt x="343" y="27"/>
                  </a:lnTo>
                  <a:lnTo>
                    <a:pt x="346" y="26"/>
                  </a:lnTo>
                  <a:lnTo>
                    <a:pt x="347" y="22"/>
                  </a:lnTo>
                  <a:lnTo>
                    <a:pt x="347" y="21"/>
                  </a:lnTo>
                  <a:lnTo>
                    <a:pt x="347" y="18"/>
                  </a:lnTo>
                  <a:lnTo>
                    <a:pt x="347" y="1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63"/>
            <p:cNvSpPr>
              <a:spLocks noEditPoints="1"/>
            </p:cNvSpPr>
            <p:nvPr/>
          </p:nvSpPr>
          <p:spPr bwMode="auto">
            <a:xfrm>
              <a:off x="4565651" y="3032125"/>
              <a:ext cx="361950" cy="411163"/>
            </a:xfrm>
            <a:custGeom>
              <a:avLst/>
              <a:gdLst>
                <a:gd name="T0" fmla="*/ 218 w 228"/>
                <a:gd name="T1" fmla="*/ 87 h 259"/>
                <a:gd name="T2" fmla="*/ 178 w 228"/>
                <a:gd name="T3" fmla="*/ 51 h 259"/>
                <a:gd name="T4" fmla="*/ 139 w 228"/>
                <a:gd name="T5" fmla="*/ 16 h 259"/>
                <a:gd name="T6" fmla="*/ 127 w 228"/>
                <a:gd name="T7" fmla="*/ 1 h 259"/>
                <a:gd name="T8" fmla="*/ 120 w 228"/>
                <a:gd name="T9" fmla="*/ 1 h 259"/>
                <a:gd name="T10" fmla="*/ 97 w 228"/>
                <a:gd name="T11" fmla="*/ 27 h 259"/>
                <a:gd name="T12" fmla="*/ 74 w 228"/>
                <a:gd name="T13" fmla="*/ 33 h 259"/>
                <a:gd name="T14" fmla="*/ 70 w 228"/>
                <a:gd name="T15" fmla="*/ 12 h 259"/>
                <a:gd name="T16" fmla="*/ 65 w 228"/>
                <a:gd name="T17" fmla="*/ 8 h 259"/>
                <a:gd name="T18" fmla="*/ 17 w 228"/>
                <a:gd name="T19" fmla="*/ 23 h 259"/>
                <a:gd name="T20" fmla="*/ 0 w 228"/>
                <a:gd name="T21" fmla="*/ 33 h 259"/>
                <a:gd name="T22" fmla="*/ 0 w 228"/>
                <a:gd name="T23" fmla="*/ 36 h 259"/>
                <a:gd name="T24" fmla="*/ 13 w 228"/>
                <a:gd name="T25" fmla="*/ 57 h 259"/>
                <a:gd name="T26" fmla="*/ 17 w 228"/>
                <a:gd name="T27" fmla="*/ 96 h 259"/>
                <a:gd name="T28" fmla="*/ 17 w 228"/>
                <a:gd name="T29" fmla="*/ 114 h 259"/>
                <a:gd name="T30" fmla="*/ 14 w 228"/>
                <a:gd name="T31" fmla="*/ 119 h 259"/>
                <a:gd name="T32" fmla="*/ 10 w 228"/>
                <a:gd name="T33" fmla="*/ 119 h 259"/>
                <a:gd name="T34" fmla="*/ 5 w 228"/>
                <a:gd name="T35" fmla="*/ 123 h 259"/>
                <a:gd name="T36" fmla="*/ 4 w 228"/>
                <a:gd name="T37" fmla="*/ 128 h 259"/>
                <a:gd name="T38" fmla="*/ 15 w 228"/>
                <a:gd name="T39" fmla="*/ 160 h 259"/>
                <a:gd name="T40" fmla="*/ 37 w 228"/>
                <a:gd name="T41" fmla="*/ 256 h 259"/>
                <a:gd name="T42" fmla="*/ 43 w 228"/>
                <a:gd name="T43" fmla="*/ 259 h 259"/>
                <a:gd name="T44" fmla="*/ 47 w 228"/>
                <a:gd name="T45" fmla="*/ 254 h 259"/>
                <a:gd name="T46" fmla="*/ 47 w 228"/>
                <a:gd name="T47" fmla="*/ 248 h 259"/>
                <a:gd name="T48" fmla="*/ 115 w 228"/>
                <a:gd name="T49" fmla="*/ 243 h 259"/>
                <a:gd name="T50" fmla="*/ 118 w 228"/>
                <a:gd name="T51" fmla="*/ 241 h 259"/>
                <a:gd name="T52" fmla="*/ 115 w 228"/>
                <a:gd name="T53" fmla="*/ 234 h 259"/>
                <a:gd name="T54" fmla="*/ 80 w 228"/>
                <a:gd name="T55" fmla="*/ 236 h 259"/>
                <a:gd name="T56" fmla="*/ 47 w 228"/>
                <a:gd name="T57" fmla="*/ 239 h 259"/>
                <a:gd name="T58" fmla="*/ 43 w 228"/>
                <a:gd name="T59" fmla="*/ 226 h 259"/>
                <a:gd name="T60" fmla="*/ 31 w 228"/>
                <a:gd name="T61" fmla="*/ 179 h 259"/>
                <a:gd name="T62" fmla="*/ 15 w 228"/>
                <a:gd name="T63" fmla="*/ 132 h 259"/>
                <a:gd name="T64" fmla="*/ 27 w 228"/>
                <a:gd name="T65" fmla="*/ 119 h 259"/>
                <a:gd name="T66" fmla="*/ 53 w 228"/>
                <a:gd name="T67" fmla="*/ 93 h 259"/>
                <a:gd name="T68" fmla="*/ 62 w 228"/>
                <a:gd name="T69" fmla="*/ 95 h 259"/>
                <a:gd name="T70" fmla="*/ 66 w 228"/>
                <a:gd name="T71" fmla="*/ 98 h 259"/>
                <a:gd name="T72" fmla="*/ 71 w 228"/>
                <a:gd name="T73" fmla="*/ 93 h 259"/>
                <a:gd name="T74" fmla="*/ 98 w 228"/>
                <a:gd name="T75" fmla="*/ 40 h 259"/>
                <a:gd name="T76" fmla="*/ 124 w 228"/>
                <a:gd name="T77" fmla="*/ 12 h 259"/>
                <a:gd name="T78" fmla="*/ 176 w 228"/>
                <a:gd name="T79" fmla="*/ 62 h 259"/>
                <a:gd name="T80" fmla="*/ 198 w 228"/>
                <a:gd name="T81" fmla="*/ 84 h 259"/>
                <a:gd name="T82" fmla="*/ 218 w 228"/>
                <a:gd name="T83" fmla="*/ 96 h 259"/>
                <a:gd name="T84" fmla="*/ 226 w 228"/>
                <a:gd name="T85" fmla="*/ 96 h 259"/>
                <a:gd name="T86" fmla="*/ 226 w 228"/>
                <a:gd name="T87" fmla="*/ 89 h 259"/>
                <a:gd name="T88" fmla="*/ 222 w 228"/>
                <a:gd name="T89" fmla="*/ 88 h 259"/>
                <a:gd name="T90" fmla="*/ 62 w 228"/>
                <a:gd name="T91" fmla="*/ 68 h 259"/>
                <a:gd name="T92" fmla="*/ 35 w 228"/>
                <a:gd name="T93" fmla="*/ 98 h 259"/>
                <a:gd name="T94" fmla="*/ 31 w 228"/>
                <a:gd name="T95" fmla="*/ 95 h 259"/>
                <a:gd name="T96" fmla="*/ 25 w 228"/>
                <a:gd name="T97" fmla="*/ 84 h 259"/>
                <a:gd name="T98" fmla="*/ 26 w 228"/>
                <a:gd name="T99" fmla="*/ 72 h 259"/>
                <a:gd name="T100" fmla="*/ 26 w 228"/>
                <a:gd name="T101" fmla="*/ 68 h 259"/>
                <a:gd name="T102" fmla="*/ 21 w 228"/>
                <a:gd name="T103" fmla="*/ 32 h 259"/>
                <a:gd name="T104" fmla="*/ 52 w 228"/>
                <a:gd name="T105" fmla="*/ 21 h 259"/>
                <a:gd name="T106" fmla="*/ 64 w 228"/>
                <a:gd name="T107" fmla="*/ 30 h 259"/>
                <a:gd name="T108" fmla="*/ 64 w 228"/>
                <a:gd name="T109" fmla="*/ 6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8" h="259">
                  <a:moveTo>
                    <a:pt x="222" y="88"/>
                  </a:moveTo>
                  <a:lnTo>
                    <a:pt x="222" y="88"/>
                  </a:lnTo>
                  <a:lnTo>
                    <a:pt x="218" y="87"/>
                  </a:lnTo>
                  <a:lnTo>
                    <a:pt x="213" y="83"/>
                  </a:lnTo>
                  <a:lnTo>
                    <a:pt x="200" y="72"/>
                  </a:lnTo>
                  <a:lnTo>
                    <a:pt x="178" y="51"/>
                  </a:lnTo>
                  <a:lnTo>
                    <a:pt x="178" y="51"/>
                  </a:lnTo>
                  <a:lnTo>
                    <a:pt x="151" y="28"/>
                  </a:lnTo>
                  <a:lnTo>
                    <a:pt x="139" y="16"/>
                  </a:lnTo>
                  <a:lnTo>
                    <a:pt x="129" y="2"/>
                  </a:lnTo>
                  <a:lnTo>
                    <a:pt x="129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08" y="13"/>
                  </a:lnTo>
                  <a:lnTo>
                    <a:pt x="97" y="27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4" y="33"/>
                  </a:lnTo>
                  <a:lnTo>
                    <a:pt x="73" y="2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48" y="11"/>
                  </a:lnTo>
                  <a:lnTo>
                    <a:pt x="32" y="16"/>
                  </a:lnTo>
                  <a:lnTo>
                    <a:pt x="17" y="2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71"/>
                  </a:lnTo>
                  <a:lnTo>
                    <a:pt x="15" y="83"/>
                  </a:lnTo>
                  <a:lnTo>
                    <a:pt x="17" y="96"/>
                  </a:lnTo>
                  <a:lnTo>
                    <a:pt x="21" y="109"/>
                  </a:lnTo>
                  <a:lnTo>
                    <a:pt x="21" y="109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0" y="119"/>
                  </a:lnTo>
                  <a:lnTo>
                    <a:pt x="8" y="120"/>
                  </a:lnTo>
                  <a:lnTo>
                    <a:pt x="6" y="121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3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10" y="144"/>
                  </a:lnTo>
                  <a:lnTo>
                    <a:pt x="15" y="160"/>
                  </a:lnTo>
                  <a:lnTo>
                    <a:pt x="24" y="191"/>
                  </a:lnTo>
                  <a:lnTo>
                    <a:pt x="31" y="224"/>
                  </a:lnTo>
                  <a:lnTo>
                    <a:pt x="37" y="256"/>
                  </a:lnTo>
                  <a:lnTo>
                    <a:pt x="37" y="256"/>
                  </a:lnTo>
                  <a:lnTo>
                    <a:pt x="40" y="258"/>
                  </a:lnTo>
                  <a:lnTo>
                    <a:pt x="43" y="259"/>
                  </a:lnTo>
                  <a:lnTo>
                    <a:pt x="46" y="258"/>
                  </a:lnTo>
                  <a:lnTo>
                    <a:pt x="47" y="257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47" y="248"/>
                  </a:lnTo>
                  <a:lnTo>
                    <a:pt x="47" y="248"/>
                  </a:lnTo>
                  <a:lnTo>
                    <a:pt x="64" y="247"/>
                  </a:lnTo>
                  <a:lnTo>
                    <a:pt x="81" y="246"/>
                  </a:lnTo>
                  <a:lnTo>
                    <a:pt x="115" y="243"/>
                  </a:lnTo>
                  <a:lnTo>
                    <a:pt x="115" y="243"/>
                  </a:lnTo>
                  <a:lnTo>
                    <a:pt x="117" y="242"/>
                  </a:lnTo>
                  <a:lnTo>
                    <a:pt x="118" y="241"/>
                  </a:lnTo>
                  <a:lnTo>
                    <a:pt x="119" y="239"/>
                  </a:lnTo>
                  <a:lnTo>
                    <a:pt x="117" y="235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80" y="236"/>
                  </a:lnTo>
                  <a:lnTo>
                    <a:pt x="63" y="237"/>
                  </a:lnTo>
                  <a:lnTo>
                    <a:pt x="47" y="239"/>
                  </a:lnTo>
                  <a:lnTo>
                    <a:pt x="47" y="239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3" y="226"/>
                  </a:lnTo>
                  <a:lnTo>
                    <a:pt x="41" y="225"/>
                  </a:lnTo>
                  <a:lnTo>
                    <a:pt x="41" y="225"/>
                  </a:lnTo>
                  <a:lnTo>
                    <a:pt x="31" y="179"/>
                  </a:lnTo>
                  <a:lnTo>
                    <a:pt x="24" y="155"/>
                  </a:lnTo>
                  <a:lnTo>
                    <a:pt x="15" y="132"/>
                  </a:lnTo>
                  <a:lnTo>
                    <a:pt x="15" y="132"/>
                  </a:lnTo>
                  <a:lnTo>
                    <a:pt x="20" y="127"/>
                  </a:lnTo>
                  <a:lnTo>
                    <a:pt x="20" y="127"/>
                  </a:lnTo>
                  <a:lnTo>
                    <a:pt x="27" y="119"/>
                  </a:lnTo>
                  <a:lnTo>
                    <a:pt x="36" y="110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4" y="98"/>
                  </a:lnTo>
                  <a:lnTo>
                    <a:pt x="66" y="98"/>
                  </a:lnTo>
                  <a:lnTo>
                    <a:pt x="70" y="96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98" y="40"/>
                  </a:lnTo>
                  <a:lnTo>
                    <a:pt x="111" y="25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5" y="25"/>
                  </a:lnTo>
                  <a:lnTo>
                    <a:pt x="149" y="39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5" y="72"/>
                  </a:lnTo>
                  <a:lnTo>
                    <a:pt x="198" y="84"/>
                  </a:lnTo>
                  <a:lnTo>
                    <a:pt x="205" y="89"/>
                  </a:lnTo>
                  <a:lnTo>
                    <a:pt x="212" y="94"/>
                  </a:lnTo>
                  <a:lnTo>
                    <a:pt x="218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6" y="96"/>
                  </a:lnTo>
                  <a:lnTo>
                    <a:pt x="227" y="95"/>
                  </a:lnTo>
                  <a:lnTo>
                    <a:pt x="228" y="92"/>
                  </a:lnTo>
                  <a:lnTo>
                    <a:pt x="226" y="89"/>
                  </a:lnTo>
                  <a:lnTo>
                    <a:pt x="225" y="88"/>
                  </a:lnTo>
                  <a:lnTo>
                    <a:pt x="222" y="88"/>
                  </a:lnTo>
                  <a:lnTo>
                    <a:pt x="222" y="88"/>
                  </a:lnTo>
                  <a:close/>
                  <a:moveTo>
                    <a:pt x="64" y="66"/>
                  </a:moveTo>
                  <a:lnTo>
                    <a:pt x="64" y="66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48" y="84"/>
                  </a:lnTo>
                  <a:lnTo>
                    <a:pt x="35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7" y="95"/>
                  </a:lnTo>
                  <a:lnTo>
                    <a:pt x="27" y="95"/>
                  </a:lnTo>
                  <a:lnTo>
                    <a:pt x="25" y="8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2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4" y="5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1" y="27"/>
                  </a:lnTo>
                  <a:lnTo>
                    <a:pt x="41" y="23"/>
                  </a:lnTo>
                  <a:lnTo>
                    <a:pt x="52" y="21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4" y="30"/>
                  </a:lnTo>
                  <a:lnTo>
                    <a:pt x="65" y="43"/>
                  </a:lnTo>
                  <a:lnTo>
                    <a:pt x="65" y="54"/>
                  </a:lnTo>
                  <a:lnTo>
                    <a:pt x="64" y="66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64"/>
            <p:cNvSpPr/>
            <p:nvPr/>
          </p:nvSpPr>
          <p:spPr bwMode="auto">
            <a:xfrm>
              <a:off x="4849813" y="3157538"/>
              <a:ext cx="112713" cy="249238"/>
            </a:xfrm>
            <a:custGeom>
              <a:avLst/>
              <a:gdLst>
                <a:gd name="T0" fmla="*/ 57 w 71"/>
                <a:gd name="T1" fmla="*/ 3 h 157"/>
                <a:gd name="T2" fmla="*/ 57 w 71"/>
                <a:gd name="T3" fmla="*/ 3 h 157"/>
                <a:gd name="T4" fmla="*/ 55 w 71"/>
                <a:gd name="T5" fmla="*/ 0 h 157"/>
                <a:gd name="T6" fmla="*/ 54 w 71"/>
                <a:gd name="T7" fmla="*/ 0 h 157"/>
                <a:gd name="T8" fmla="*/ 50 w 71"/>
                <a:gd name="T9" fmla="*/ 0 h 157"/>
                <a:gd name="T10" fmla="*/ 48 w 71"/>
                <a:gd name="T11" fmla="*/ 3 h 157"/>
                <a:gd name="T12" fmla="*/ 48 w 71"/>
                <a:gd name="T13" fmla="*/ 4 h 157"/>
                <a:gd name="T14" fmla="*/ 48 w 71"/>
                <a:gd name="T15" fmla="*/ 6 h 157"/>
                <a:gd name="T16" fmla="*/ 48 w 71"/>
                <a:gd name="T17" fmla="*/ 6 h 157"/>
                <a:gd name="T18" fmla="*/ 53 w 71"/>
                <a:gd name="T19" fmla="*/ 24 h 157"/>
                <a:gd name="T20" fmla="*/ 55 w 71"/>
                <a:gd name="T21" fmla="*/ 41 h 157"/>
                <a:gd name="T22" fmla="*/ 59 w 71"/>
                <a:gd name="T23" fmla="*/ 76 h 157"/>
                <a:gd name="T24" fmla="*/ 59 w 71"/>
                <a:gd name="T25" fmla="*/ 76 h 157"/>
                <a:gd name="T26" fmla="*/ 61 w 71"/>
                <a:gd name="T27" fmla="*/ 108 h 157"/>
                <a:gd name="T28" fmla="*/ 63 w 71"/>
                <a:gd name="T29" fmla="*/ 129 h 157"/>
                <a:gd name="T30" fmla="*/ 61 w 71"/>
                <a:gd name="T31" fmla="*/ 138 h 157"/>
                <a:gd name="T32" fmla="*/ 61 w 71"/>
                <a:gd name="T33" fmla="*/ 145 h 157"/>
                <a:gd name="T34" fmla="*/ 61 w 71"/>
                <a:gd name="T35" fmla="*/ 145 h 157"/>
                <a:gd name="T36" fmla="*/ 54 w 71"/>
                <a:gd name="T37" fmla="*/ 142 h 157"/>
                <a:gd name="T38" fmla="*/ 48 w 71"/>
                <a:gd name="T39" fmla="*/ 142 h 157"/>
                <a:gd name="T40" fmla="*/ 33 w 71"/>
                <a:gd name="T41" fmla="*/ 141 h 157"/>
                <a:gd name="T42" fmla="*/ 20 w 71"/>
                <a:gd name="T43" fmla="*/ 142 h 157"/>
                <a:gd name="T44" fmla="*/ 5 w 71"/>
                <a:gd name="T45" fmla="*/ 141 h 157"/>
                <a:gd name="T46" fmla="*/ 5 w 71"/>
                <a:gd name="T47" fmla="*/ 141 h 157"/>
                <a:gd name="T48" fmla="*/ 3 w 71"/>
                <a:gd name="T49" fmla="*/ 141 h 157"/>
                <a:gd name="T50" fmla="*/ 1 w 71"/>
                <a:gd name="T51" fmla="*/ 142 h 157"/>
                <a:gd name="T52" fmla="*/ 0 w 71"/>
                <a:gd name="T53" fmla="*/ 145 h 157"/>
                <a:gd name="T54" fmla="*/ 1 w 71"/>
                <a:gd name="T55" fmla="*/ 149 h 157"/>
                <a:gd name="T56" fmla="*/ 3 w 71"/>
                <a:gd name="T57" fmla="*/ 150 h 157"/>
                <a:gd name="T58" fmla="*/ 5 w 71"/>
                <a:gd name="T59" fmla="*/ 151 h 157"/>
                <a:gd name="T60" fmla="*/ 5 w 71"/>
                <a:gd name="T61" fmla="*/ 151 h 157"/>
                <a:gd name="T62" fmla="*/ 17 w 71"/>
                <a:gd name="T63" fmla="*/ 151 h 157"/>
                <a:gd name="T64" fmla="*/ 31 w 71"/>
                <a:gd name="T65" fmla="*/ 151 h 157"/>
                <a:gd name="T66" fmla="*/ 44 w 71"/>
                <a:gd name="T67" fmla="*/ 151 h 157"/>
                <a:gd name="T68" fmla="*/ 57 w 71"/>
                <a:gd name="T69" fmla="*/ 153 h 157"/>
                <a:gd name="T70" fmla="*/ 57 w 71"/>
                <a:gd name="T71" fmla="*/ 153 h 157"/>
                <a:gd name="T72" fmla="*/ 58 w 71"/>
                <a:gd name="T73" fmla="*/ 156 h 157"/>
                <a:gd name="T74" fmla="*/ 59 w 71"/>
                <a:gd name="T75" fmla="*/ 157 h 157"/>
                <a:gd name="T76" fmla="*/ 61 w 71"/>
                <a:gd name="T77" fmla="*/ 157 h 157"/>
                <a:gd name="T78" fmla="*/ 63 w 71"/>
                <a:gd name="T79" fmla="*/ 157 h 157"/>
                <a:gd name="T80" fmla="*/ 64 w 71"/>
                <a:gd name="T81" fmla="*/ 156 h 157"/>
                <a:gd name="T82" fmla="*/ 64 w 71"/>
                <a:gd name="T83" fmla="*/ 156 h 157"/>
                <a:gd name="T84" fmla="*/ 64 w 71"/>
                <a:gd name="T85" fmla="*/ 156 h 157"/>
                <a:gd name="T86" fmla="*/ 68 w 71"/>
                <a:gd name="T87" fmla="*/ 157 h 157"/>
                <a:gd name="T88" fmla="*/ 70 w 71"/>
                <a:gd name="T89" fmla="*/ 155 h 157"/>
                <a:gd name="T90" fmla="*/ 70 w 71"/>
                <a:gd name="T91" fmla="*/ 152 h 157"/>
                <a:gd name="T92" fmla="*/ 70 w 71"/>
                <a:gd name="T93" fmla="*/ 149 h 157"/>
                <a:gd name="T94" fmla="*/ 70 w 71"/>
                <a:gd name="T95" fmla="*/ 149 h 157"/>
                <a:gd name="T96" fmla="*/ 71 w 71"/>
                <a:gd name="T97" fmla="*/ 142 h 157"/>
                <a:gd name="T98" fmla="*/ 71 w 71"/>
                <a:gd name="T99" fmla="*/ 135 h 157"/>
                <a:gd name="T100" fmla="*/ 71 w 71"/>
                <a:gd name="T101" fmla="*/ 118 h 157"/>
                <a:gd name="T102" fmla="*/ 69 w 71"/>
                <a:gd name="T103" fmla="*/ 92 h 157"/>
                <a:gd name="T104" fmla="*/ 69 w 71"/>
                <a:gd name="T105" fmla="*/ 92 h 157"/>
                <a:gd name="T106" fmla="*/ 68 w 71"/>
                <a:gd name="T107" fmla="*/ 70 h 157"/>
                <a:gd name="T108" fmla="*/ 66 w 71"/>
                <a:gd name="T109" fmla="*/ 47 h 157"/>
                <a:gd name="T110" fmla="*/ 63 w 71"/>
                <a:gd name="T111" fmla="*/ 24 h 157"/>
                <a:gd name="T112" fmla="*/ 60 w 71"/>
                <a:gd name="T113" fmla="*/ 13 h 157"/>
                <a:gd name="T114" fmla="*/ 57 w 71"/>
                <a:gd name="T115" fmla="*/ 3 h 157"/>
                <a:gd name="T116" fmla="*/ 57 w 71"/>
                <a:gd name="T117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57">
                  <a:moveTo>
                    <a:pt x="57" y="3"/>
                  </a:moveTo>
                  <a:lnTo>
                    <a:pt x="57" y="3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3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3" y="24"/>
                  </a:lnTo>
                  <a:lnTo>
                    <a:pt x="55" y="41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61" y="108"/>
                  </a:lnTo>
                  <a:lnTo>
                    <a:pt x="63" y="129"/>
                  </a:lnTo>
                  <a:lnTo>
                    <a:pt x="61" y="138"/>
                  </a:lnTo>
                  <a:lnTo>
                    <a:pt x="61" y="145"/>
                  </a:lnTo>
                  <a:lnTo>
                    <a:pt x="61" y="145"/>
                  </a:lnTo>
                  <a:lnTo>
                    <a:pt x="54" y="142"/>
                  </a:lnTo>
                  <a:lnTo>
                    <a:pt x="48" y="142"/>
                  </a:lnTo>
                  <a:lnTo>
                    <a:pt x="33" y="141"/>
                  </a:lnTo>
                  <a:lnTo>
                    <a:pt x="20" y="142"/>
                  </a:lnTo>
                  <a:lnTo>
                    <a:pt x="5" y="141"/>
                  </a:lnTo>
                  <a:lnTo>
                    <a:pt x="5" y="141"/>
                  </a:lnTo>
                  <a:lnTo>
                    <a:pt x="3" y="141"/>
                  </a:lnTo>
                  <a:lnTo>
                    <a:pt x="1" y="142"/>
                  </a:lnTo>
                  <a:lnTo>
                    <a:pt x="0" y="145"/>
                  </a:lnTo>
                  <a:lnTo>
                    <a:pt x="1" y="149"/>
                  </a:lnTo>
                  <a:lnTo>
                    <a:pt x="3" y="150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17" y="151"/>
                  </a:lnTo>
                  <a:lnTo>
                    <a:pt x="31" y="151"/>
                  </a:lnTo>
                  <a:lnTo>
                    <a:pt x="44" y="151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8" y="156"/>
                  </a:lnTo>
                  <a:lnTo>
                    <a:pt x="59" y="157"/>
                  </a:lnTo>
                  <a:lnTo>
                    <a:pt x="61" y="157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8" y="157"/>
                  </a:lnTo>
                  <a:lnTo>
                    <a:pt x="70" y="155"/>
                  </a:lnTo>
                  <a:lnTo>
                    <a:pt x="70" y="152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71" y="142"/>
                  </a:lnTo>
                  <a:lnTo>
                    <a:pt x="71" y="135"/>
                  </a:lnTo>
                  <a:lnTo>
                    <a:pt x="71" y="118"/>
                  </a:lnTo>
                  <a:lnTo>
                    <a:pt x="69" y="92"/>
                  </a:lnTo>
                  <a:lnTo>
                    <a:pt x="69" y="92"/>
                  </a:lnTo>
                  <a:lnTo>
                    <a:pt x="68" y="70"/>
                  </a:lnTo>
                  <a:lnTo>
                    <a:pt x="66" y="47"/>
                  </a:lnTo>
                  <a:lnTo>
                    <a:pt x="63" y="24"/>
                  </a:lnTo>
                  <a:lnTo>
                    <a:pt x="60" y="13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65"/>
            <p:cNvSpPr/>
            <p:nvPr/>
          </p:nvSpPr>
          <p:spPr bwMode="auto">
            <a:xfrm>
              <a:off x="4719638" y="3273425"/>
              <a:ext cx="127000" cy="130175"/>
            </a:xfrm>
            <a:custGeom>
              <a:avLst/>
              <a:gdLst>
                <a:gd name="T0" fmla="*/ 43 w 80"/>
                <a:gd name="T1" fmla="*/ 1 h 82"/>
                <a:gd name="T2" fmla="*/ 33 w 80"/>
                <a:gd name="T3" fmla="*/ 1 h 82"/>
                <a:gd name="T4" fmla="*/ 26 w 80"/>
                <a:gd name="T5" fmla="*/ 6 h 82"/>
                <a:gd name="T6" fmla="*/ 21 w 80"/>
                <a:gd name="T7" fmla="*/ 13 h 82"/>
                <a:gd name="T8" fmla="*/ 18 w 80"/>
                <a:gd name="T9" fmla="*/ 22 h 82"/>
                <a:gd name="T10" fmla="*/ 17 w 80"/>
                <a:gd name="T11" fmla="*/ 29 h 82"/>
                <a:gd name="T12" fmla="*/ 10 w 80"/>
                <a:gd name="T13" fmla="*/ 9 h 82"/>
                <a:gd name="T14" fmla="*/ 6 w 80"/>
                <a:gd name="T15" fmla="*/ 7 h 82"/>
                <a:gd name="T16" fmla="*/ 1 w 80"/>
                <a:gd name="T17" fmla="*/ 9 h 82"/>
                <a:gd name="T18" fmla="*/ 1 w 80"/>
                <a:gd name="T19" fmla="*/ 13 h 82"/>
                <a:gd name="T20" fmla="*/ 7 w 80"/>
                <a:gd name="T21" fmla="*/ 29 h 82"/>
                <a:gd name="T22" fmla="*/ 17 w 80"/>
                <a:gd name="T23" fmla="*/ 62 h 82"/>
                <a:gd name="T24" fmla="*/ 21 w 80"/>
                <a:gd name="T25" fmla="*/ 78 h 82"/>
                <a:gd name="T26" fmla="*/ 22 w 80"/>
                <a:gd name="T27" fmla="*/ 82 h 82"/>
                <a:gd name="T28" fmla="*/ 30 w 80"/>
                <a:gd name="T29" fmla="*/ 80 h 82"/>
                <a:gd name="T30" fmla="*/ 31 w 80"/>
                <a:gd name="T31" fmla="*/ 77 h 82"/>
                <a:gd name="T32" fmla="*/ 28 w 80"/>
                <a:gd name="T33" fmla="*/ 60 h 82"/>
                <a:gd name="T34" fmla="*/ 27 w 80"/>
                <a:gd name="T35" fmla="*/ 35 h 82"/>
                <a:gd name="T36" fmla="*/ 30 w 80"/>
                <a:gd name="T37" fmla="*/ 18 h 82"/>
                <a:gd name="T38" fmla="*/ 34 w 80"/>
                <a:gd name="T39" fmla="*/ 12 h 82"/>
                <a:gd name="T40" fmla="*/ 41 w 80"/>
                <a:gd name="T41" fmla="*/ 9 h 82"/>
                <a:gd name="T42" fmla="*/ 45 w 80"/>
                <a:gd name="T43" fmla="*/ 11 h 82"/>
                <a:gd name="T44" fmla="*/ 52 w 80"/>
                <a:gd name="T45" fmla="*/ 17 h 82"/>
                <a:gd name="T46" fmla="*/ 59 w 80"/>
                <a:gd name="T47" fmla="*/ 33 h 82"/>
                <a:gd name="T48" fmla="*/ 61 w 80"/>
                <a:gd name="T49" fmla="*/ 41 h 82"/>
                <a:gd name="T50" fmla="*/ 67 w 80"/>
                <a:gd name="T51" fmla="*/ 63 h 82"/>
                <a:gd name="T52" fmla="*/ 66 w 80"/>
                <a:gd name="T53" fmla="*/ 68 h 82"/>
                <a:gd name="T54" fmla="*/ 71 w 80"/>
                <a:gd name="T55" fmla="*/ 76 h 82"/>
                <a:gd name="T56" fmla="*/ 74 w 80"/>
                <a:gd name="T57" fmla="*/ 78 h 82"/>
                <a:gd name="T58" fmla="*/ 79 w 80"/>
                <a:gd name="T59" fmla="*/ 76 h 82"/>
                <a:gd name="T60" fmla="*/ 80 w 80"/>
                <a:gd name="T61" fmla="*/ 72 h 82"/>
                <a:gd name="T62" fmla="*/ 72 w 80"/>
                <a:gd name="T63" fmla="*/ 41 h 82"/>
                <a:gd name="T64" fmla="*/ 65 w 80"/>
                <a:gd name="T65" fmla="*/ 19 h 82"/>
                <a:gd name="T66" fmla="*/ 55 w 80"/>
                <a:gd name="T67" fmla="*/ 7 h 82"/>
                <a:gd name="T68" fmla="*/ 48 w 80"/>
                <a:gd name="T69" fmla="*/ 2 h 82"/>
                <a:gd name="T70" fmla="*/ 43 w 80"/>
                <a:gd name="T7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2">
                  <a:moveTo>
                    <a:pt x="43" y="1"/>
                  </a:moveTo>
                  <a:lnTo>
                    <a:pt x="43" y="1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1" y="13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9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7" y="29"/>
                  </a:lnTo>
                  <a:lnTo>
                    <a:pt x="12" y="45"/>
                  </a:lnTo>
                  <a:lnTo>
                    <a:pt x="17" y="62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30" y="80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8" y="60"/>
                  </a:lnTo>
                  <a:lnTo>
                    <a:pt x="27" y="47"/>
                  </a:lnTo>
                  <a:lnTo>
                    <a:pt x="27" y="35"/>
                  </a:lnTo>
                  <a:lnTo>
                    <a:pt x="28" y="23"/>
                  </a:lnTo>
                  <a:lnTo>
                    <a:pt x="30" y="18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2" y="17"/>
                  </a:lnTo>
                  <a:lnTo>
                    <a:pt x="56" y="24"/>
                  </a:lnTo>
                  <a:lnTo>
                    <a:pt x="59" y="3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63"/>
                  </a:lnTo>
                  <a:lnTo>
                    <a:pt x="67" y="63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9" y="7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76" y="52"/>
                  </a:lnTo>
                  <a:lnTo>
                    <a:pt x="72" y="41"/>
                  </a:lnTo>
                  <a:lnTo>
                    <a:pt x="70" y="30"/>
                  </a:lnTo>
                  <a:lnTo>
                    <a:pt x="65" y="19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66"/>
            <p:cNvSpPr>
              <a:spLocks noEditPoints="1"/>
            </p:cNvSpPr>
            <p:nvPr/>
          </p:nvSpPr>
          <p:spPr bwMode="auto">
            <a:xfrm>
              <a:off x="4719638" y="3136900"/>
              <a:ext cx="77788" cy="76200"/>
            </a:xfrm>
            <a:custGeom>
              <a:avLst/>
              <a:gdLst>
                <a:gd name="T0" fmla="*/ 34 w 49"/>
                <a:gd name="T1" fmla="*/ 2 h 48"/>
                <a:gd name="T2" fmla="*/ 25 w 49"/>
                <a:gd name="T3" fmla="*/ 0 h 48"/>
                <a:gd name="T4" fmla="*/ 14 w 49"/>
                <a:gd name="T5" fmla="*/ 1 h 48"/>
                <a:gd name="T6" fmla="*/ 6 w 49"/>
                <a:gd name="T7" fmla="*/ 6 h 48"/>
                <a:gd name="T8" fmla="*/ 1 w 49"/>
                <a:gd name="T9" fmla="*/ 15 h 48"/>
                <a:gd name="T10" fmla="*/ 0 w 49"/>
                <a:gd name="T11" fmla="*/ 18 h 48"/>
                <a:gd name="T12" fmla="*/ 3 w 49"/>
                <a:gd name="T13" fmla="*/ 26 h 48"/>
                <a:gd name="T14" fmla="*/ 10 w 49"/>
                <a:gd name="T15" fmla="*/ 34 h 48"/>
                <a:gd name="T16" fmla="*/ 17 w 49"/>
                <a:gd name="T17" fmla="*/ 38 h 48"/>
                <a:gd name="T18" fmla="*/ 15 w 49"/>
                <a:gd name="T19" fmla="*/ 43 h 48"/>
                <a:gd name="T20" fmla="*/ 18 w 49"/>
                <a:gd name="T21" fmla="*/ 46 h 48"/>
                <a:gd name="T22" fmla="*/ 28 w 49"/>
                <a:gd name="T23" fmla="*/ 48 h 48"/>
                <a:gd name="T24" fmla="*/ 37 w 49"/>
                <a:gd name="T25" fmla="*/ 46 h 48"/>
                <a:gd name="T26" fmla="*/ 45 w 49"/>
                <a:gd name="T27" fmla="*/ 41 h 48"/>
                <a:gd name="T28" fmla="*/ 49 w 49"/>
                <a:gd name="T29" fmla="*/ 33 h 48"/>
                <a:gd name="T30" fmla="*/ 49 w 49"/>
                <a:gd name="T31" fmla="*/ 28 h 48"/>
                <a:gd name="T32" fmla="*/ 47 w 49"/>
                <a:gd name="T33" fmla="*/ 16 h 48"/>
                <a:gd name="T34" fmla="*/ 34 w 49"/>
                <a:gd name="T35" fmla="*/ 2 h 48"/>
                <a:gd name="T36" fmla="*/ 39 w 49"/>
                <a:gd name="T37" fmla="*/ 30 h 48"/>
                <a:gd name="T38" fmla="*/ 39 w 49"/>
                <a:gd name="T39" fmla="*/ 34 h 48"/>
                <a:gd name="T40" fmla="*/ 34 w 49"/>
                <a:gd name="T41" fmla="*/ 38 h 48"/>
                <a:gd name="T42" fmla="*/ 32 w 49"/>
                <a:gd name="T43" fmla="*/ 38 h 48"/>
                <a:gd name="T44" fmla="*/ 33 w 49"/>
                <a:gd name="T45" fmla="*/ 33 h 48"/>
                <a:gd name="T46" fmla="*/ 28 w 49"/>
                <a:gd name="T47" fmla="*/ 30 h 48"/>
                <a:gd name="T48" fmla="*/ 22 w 49"/>
                <a:gd name="T49" fmla="*/ 30 h 48"/>
                <a:gd name="T50" fmla="*/ 14 w 49"/>
                <a:gd name="T51" fmla="*/ 26 h 48"/>
                <a:gd name="T52" fmla="*/ 11 w 49"/>
                <a:gd name="T53" fmla="*/ 19 h 48"/>
                <a:gd name="T54" fmla="*/ 11 w 49"/>
                <a:gd name="T55" fmla="*/ 17 h 48"/>
                <a:gd name="T56" fmla="*/ 14 w 49"/>
                <a:gd name="T57" fmla="*/ 11 h 48"/>
                <a:gd name="T58" fmla="*/ 18 w 49"/>
                <a:gd name="T59" fmla="*/ 10 h 48"/>
                <a:gd name="T60" fmla="*/ 31 w 49"/>
                <a:gd name="T61" fmla="*/ 12 h 48"/>
                <a:gd name="T62" fmla="*/ 34 w 49"/>
                <a:gd name="T63" fmla="*/ 16 h 48"/>
                <a:gd name="T64" fmla="*/ 39 w 49"/>
                <a:gd name="T65" fmla="*/ 26 h 48"/>
                <a:gd name="T66" fmla="*/ 39 w 49"/>
                <a:gd name="T6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34" y="2"/>
                  </a:moveTo>
                  <a:lnTo>
                    <a:pt x="34" y="2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8" y="48"/>
                  </a:lnTo>
                  <a:lnTo>
                    <a:pt x="33" y="48"/>
                  </a:lnTo>
                  <a:lnTo>
                    <a:pt x="37" y="46"/>
                  </a:lnTo>
                  <a:lnTo>
                    <a:pt x="42" y="45"/>
                  </a:lnTo>
                  <a:lnTo>
                    <a:pt x="45" y="41"/>
                  </a:lnTo>
                  <a:lnTo>
                    <a:pt x="48" y="38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7" y="16"/>
                  </a:lnTo>
                  <a:lnTo>
                    <a:pt x="41" y="8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34"/>
                  </a:lnTo>
                  <a:lnTo>
                    <a:pt x="37" y="35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2" y="23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67"/>
            <p:cNvSpPr/>
            <p:nvPr/>
          </p:nvSpPr>
          <p:spPr bwMode="auto">
            <a:xfrm>
              <a:off x="4391026" y="1247775"/>
              <a:ext cx="733425" cy="577850"/>
            </a:xfrm>
            <a:custGeom>
              <a:avLst/>
              <a:gdLst>
                <a:gd name="T0" fmla="*/ 436 w 462"/>
                <a:gd name="T1" fmla="*/ 335 h 364"/>
                <a:gd name="T2" fmla="*/ 444 w 462"/>
                <a:gd name="T3" fmla="*/ 245 h 364"/>
                <a:gd name="T4" fmla="*/ 419 w 462"/>
                <a:gd name="T5" fmla="*/ 265 h 364"/>
                <a:gd name="T6" fmla="*/ 430 w 462"/>
                <a:gd name="T7" fmla="*/ 204 h 364"/>
                <a:gd name="T8" fmla="*/ 387 w 462"/>
                <a:gd name="T9" fmla="*/ 245 h 364"/>
                <a:gd name="T10" fmla="*/ 406 w 462"/>
                <a:gd name="T11" fmla="*/ 172 h 364"/>
                <a:gd name="T12" fmla="*/ 399 w 462"/>
                <a:gd name="T13" fmla="*/ 154 h 364"/>
                <a:gd name="T14" fmla="*/ 350 w 462"/>
                <a:gd name="T15" fmla="*/ 214 h 364"/>
                <a:gd name="T16" fmla="*/ 365 w 462"/>
                <a:gd name="T17" fmla="*/ 85 h 364"/>
                <a:gd name="T18" fmla="*/ 347 w 462"/>
                <a:gd name="T19" fmla="*/ 101 h 364"/>
                <a:gd name="T20" fmla="*/ 305 w 462"/>
                <a:gd name="T21" fmla="*/ 232 h 364"/>
                <a:gd name="T22" fmla="*/ 301 w 462"/>
                <a:gd name="T23" fmla="*/ 31 h 364"/>
                <a:gd name="T24" fmla="*/ 286 w 462"/>
                <a:gd name="T25" fmla="*/ 3 h 364"/>
                <a:gd name="T26" fmla="*/ 255 w 462"/>
                <a:gd name="T27" fmla="*/ 151 h 364"/>
                <a:gd name="T28" fmla="*/ 234 w 462"/>
                <a:gd name="T29" fmla="*/ 183 h 364"/>
                <a:gd name="T30" fmla="*/ 219 w 462"/>
                <a:gd name="T31" fmla="*/ 29 h 364"/>
                <a:gd name="T32" fmla="*/ 206 w 462"/>
                <a:gd name="T33" fmla="*/ 15 h 364"/>
                <a:gd name="T34" fmla="*/ 196 w 462"/>
                <a:gd name="T35" fmla="*/ 119 h 364"/>
                <a:gd name="T36" fmla="*/ 180 w 462"/>
                <a:gd name="T37" fmla="*/ 220 h 364"/>
                <a:gd name="T38" fmla="*/ 161 w 462"/>
                <a:gd name="T39" fmla="*/ 136 h 364"/>
                <a:gd name="T40" fmla="*/ 148 w 462"/>
                <a:gd name="T41" fmla="*/ 46 h 364"/>
                <a:gd name="T42" fmla="*/ 135 w 462"/>
                <a:gd name="T43" fmla="*/ 139 h 364"/>
                <a:gd name="T44" fmla="*/ 118 w 462"/>
                <a:gd name="T45" fmla="*/ 210 h 364"/>
                <a:gd name="T46" fmla="*/ 102 w 462"/>
                <a:gd name="T47" fmla="*/ 87 h 364"/>
                <a:gd name="T48" fmla="*/ 89 w 462"/>
                <a:gd name="T49" fmla="*/ 151 h 364"/>
                <a:gd name="T50" fmla="*/ 69 w 462"/>
                <a:gd name="T51" fmla="*/ 125 h 364"/>
                <a:gd name="T52" fmla="*/ 54 w 462"/>
                <a:gd name="T53" fmla="*/ 146 h 364"/>
                <a:gd name="T54" fmla="*/ 21 w 462"/>
                <a:gd name="T55" fmla="*/ 143 h 364"/>
                <a:gd name="T56" fmla="*/ 0 w 462"/>
                <a:gd name="T57" fmla="*/ 122 h 364"/>
                <a:gd name="T58" fmla="*/ 45 w 462"/>
                <a:gd name="T59" fmla="*/ 242 h 364"/>
                <a:gd name="T60" fmla="*/ 59 w 462"/>
                <a:gd name="T61" fmla="*/ 194 h 364"/>
                <a:gd name="T62" fmla="*/ 77 w 462"/>
                <a:gd name="T63" fmla="*/ 236 h 364"/>
                <a:gd name="T64" fmla="*/ 94 w 462"/>
                <a:gd name="T65" fmla="*/ 209 h 364"/>
                <a:gd name="T66" fmla="*/ 105 w 462"/>
                <a:gd name="T67" fmla="*/ 184 h 364"/>
                <a:gd name="T68" fmla="*/ 120 w 462"/>
                <a:gd name="T69" fmla="*/ 247 h 364"/>
                <a:gd name="T70" fmla="*/ 143 w 462"/>
                <a:gd name="T71" fmla="*/ 162 h 364"/>
                <a:gd name="T72" fmla="*/ 153 w 462"/>
                <a:gd name="T73" fmla="*/ 156 h 364"/>
                <a:gd name="T74" fmla="*/ 176 w 462"/>
                <a:gd name="T75" fmla="*/ 232 h 364"/>
                <a:gd name="T76" fmla="*/ 199 w 462"/>
                <a:gd name="T77" fmla="*/ 210 h 364"/>
                <a:gd name="T78" fmla="*/ 201 w 462"/>
                <a:gd name="T79" fmla="*/ 80 h 364"/>
                <a:gd name="T80" fmla="*/ 217 w 462"/>
                <a:gd name="T81" fmla="*/ 58 h 364"/>
                <a:gd name="T82" fmla="*/ 224 w 462"/>
                <a:gd name="T83" fmla="*/ 259 h 364"/>
                <a:gd name="T84" fmla="*/ 245 w 462"/>
                <a:gd name="T85" fmla="*/ 233 h 364"/>
                <a:gd name="T86" fmla="*/ 281 w 462"/>
                <a:gd name="T87" fmla="*/ 49 h 364"/>
                <a:gd name="T88" fmla="*/ 299 w 462"/>
                <a:gd name="T89" fmla="*/ 108 h 364"/>
                <a:gd name="T90" fmla="*/ 300 w 462"/>
                <a:gd name="T91" fmla="*/ 263 h 364"/>
                <a:gd name="T92" fmla="*/ 336 w 462"/>
                <a:gd name="T93" fmla="*/ 158 h 364"/>
                <a:gd name="T94" fmla="*/ 359 w 462"/>
                <a:gd name="T95" fmla="*/ 139 h 364"/>
                <a:gd name="T96" fmla="*/ 330 w 462"/>
                <a:gd name="T97" fmla="*/ 261 h 364"/>
                <a:gd name="T98" fmla="*/ 369 w 462"/>
                <a:gd name="T99" fmla="*/ 199 h 364"/>
                <a:gd name="T100" fmla="*/ 384 w 462"/>
                <a:gd name="T101" fmla="*/ 218 h 364"/>
                <a:gd name="T102" fmla="*/ 355 w 462"/>
                <a:gd name="T103" fmla="*/ 308 h 364"/>
                <a:gd name="T104" fmla="*/ 401 w 462"/>
                <a:gd name="T105" fmla="*/ 242 h 364"/>
                <a:gd name="T106" fmla="*/ 390 w 462"/>
                <a:gd name="T107" fmla="*/ 316 h 364"/>
                <a:gd name="T108" fmla="*/ 415 w 462"/>
                <a:gd name="T109" fmla="*/ 290 h 364"/>
                <a:gd name="T110" fmla="*/ 426 w 462"/>
                <a:gd name="T111" fmla="*/ 336 h 364"/>
                <a:gd name="T112" fmla="*/ 458 w 462"/>
                <a:gd name="T113" fmla="*/ 364 h 364"/>
                <a:gd name="T114" fmla="*/ 457 w 462"/>
                <a:gd name="T115" fmla="*/ 3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364">
                  <a:moveTo>
                    <a:pt x="457" y="354"/>
                  </a:moveTo>
                  <a:lnTo>
                    <a:pt x="457" y="354"/>
                  </a:lnTo>
                  <a:lnTo>
                    <a:pt x="450" y="354"/>
                  </a:lnTo>
                  <a:lnTo>
                    <a:pt x="445" y="352"/>
                  </a:lnTo>
                  <a:lnTo>
                    <a:pt x="441" y="347"/>
                  </a:lnTo>
                  <a:lnTo>
                    <a:pt x="439" y="342"/>
                  </a:lnTo>
                  <a:lnTo>
                    <a:pt x="436" y="335"/>
                  </a:lnTo>
                  <a:lnTo>
                    <a:pt x="436" y="327"/>
                  </a:lnTo>
                  <a:lnTo>
                    <a:pt x="436" y="309"/>
                  </a:lnTo>
                  <a:lnTo>
                    <a:pt x="439" y="291"/>
                  </a:lnTo>
                  <a:lnTo>
                    <a:pt x="441" y="272"/>
                  </a:lnTo>
                  <a:lnTo>
                    <a:pt x="442" y="256"/>
                  </a:lnTo>
                  <a:lnTo>
                    <a:pt x="444" y="245"/>
                  </a:lnTo>
                  <a:lnTo>
                    <a:pt x="444" y="245"/>
                  </a:lnTo>
                  <a:lnTo>
                    <a:pt x="442" y="242"/>
                  </a:lnTo>
                  <a:lnTo>
                    <a:pt x="440" y="242"/>
                  </a:lnTo>
                  <a:lnTo>
                    <a:pt x="436" y="242"/>
                  </a:lnTo>
                  <a:lnTo>
                    <a:pt x="434" y="243"/>
                  </a:lnTo>
                  <a:lnTo>
                    <a:pt x="434" y="243"/>
                  </a:lnTo>
                  <a:lnTo>
                    <a:pt x="426" y="254"/>
                  </a:lnTo>
                  <a:lnTo>
                    <a:pt x="419" y="265"/>
                  </a:lnTo>
                  <a:lnTo>
                    <a:pt x="406" y="287"/>
                  </a:lnTo>
                  <a:lnTo>
                    <a:pt x="406" y="287"/>
                  </a:lnTo>
                  <a:lnTo>
                    <a:pt x="419" y="248"/>
                  </a:lnTo>
                  <a:lnTo>
                    <a:pt x="425" y="228"/>
                  </a:lnTo>
                  <a:lnTo>
                    <a:pt x="430" y="207"/>
                  </a:lnTo>
                  <a:lnTo>
                    <a:pt x="430" y="207"/>
                  </a:lnTo>
                  <a:lnTo>
                    <a:pt x="430" y="204"/>
                  </a:lnTo>
                  <a:lnTo>
                    <a:pt x="428" y="201"/>
                  </a:lnTo>
                  <a:lnTo>
                    <a:pt x="425" y="201"/>
                  </a:lnTo>
                  <a:lnTo>
                    <a:pt x="423" y="203"/>
                  </a:lnTo>
                  <a:lnTo>
                    <a:pt x="423" y="203"/>
                  </a:lnTo>
                  <a:lnTo>
                    <a:pt x="409" y="215"/>
                  </a:lnTo>
                  <a:lnTo>
                    <a:pt x="398" y="229"/>
                  </a:lnTo>
                  <a:lnTo>
                    <a:pt x="387" y="245"/>
                  </a:lnTo>
                  <a:lnTo>
                    <a:pt x="377" y="260"/>
                  </a:lnTo>
                  <a:lnTo>
                    <a:pt x="377" y="260"/>
                  </a:lnTo>
                  <a:lnTo>
                    <a:pt x="388" y="236"/>
                  </a:lnTo>
                  <a:lnTo>
                    <a:pt x="397" y="211"/>
                  </a:lnTo>
                  <a:lnTo>
                    <a:pt x="401" y="198"/>
                  </a:lnTo>
                  <a:lnTo>
                    <a:pt x="404" y="185"/>
                  </a:lnTo>
                  <a:lnTo>
                    <a:pt x="406" y="172"/>
                  </a:lnTo>
                  <a:lnTo>
                    <a:pt x="407" y="158"/>
                  </a:lnTo>
                  <a:lnTo>
                    <a:pt x="407" y="158"/>
                  </a:lnTo>
                  <a:lnTo>
                    <a:pt x="406" y="156"/>
                  </a:lnTo>
                  <a:lnTo>
                    <a:pt x="404" y="154"/>
                  </a:lnTo>
                  <a:lnTo>
                    <a:pt x="402" y="154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391" y="160"/>
                  </a:lnTo>
                  <a:lnTo>
                    <a:pt x="384" y="166"/>
                  </a:lnTo>
                  <a:lnTo>
                    <a:pt x="377" y="172"/>
                  </a:lnTo>
                  <a:lnTo>
                    <a:pt x="370" y="179"/>
                  </a:lnTo>
                  <a:lnTo>
                    <a:pt x="359" y="196"/>
                  </a:lnTo>
                  <a:lnTo>
                    <a:pt x="350" y="214"/>
                  </a:lnTo>
                  <a:lnTo>
                    <a:pt x="350" y="214"/>
                  </a:lnTo>
                  <a:lnTo>
                    <a:pt x="359" y="182"/>
                  </a:lnTo>
                  <a:lnTo>
                    <a:pt x="364" y="166"/>
                  </a:lnTo>
                  <a:lnTo>
                    <a:pt x="368" y="149"/>
                  </a:lnTo>
                  <a:lnTo>
                    <a:pt x="369" y="133"/>
                  </a:lnTo>
                  <a:lnTo>
                    <a:pt x="370" y="117"/>
                  </a:lnTo>
                  <a:lnTo>
                    <a:pt x="369" y="101"/>
                  </a:lnTo>
                  <a:lnTo>
                    <a:pt x="365" y="85"/>
                  </a:lnTo>
                  <a:lnTo>
                    <a:pt x="365" y="85"/>
                  </a:lnTo>
                  <a:lnTo>
                    <a:pt x="364" y="82"/>
                  </a:lnTo>
                  <a:lnTo>
                    <a:pt x="361" y="81"/>
                  </a:lnTo>
                  <a:lnTo>
                    <a:pt x="358" y="81"/>
                  </a:lnTo>
                  <a:lnTo>
                    <a:pt x="357" y="84"/>
                  </a:lnTo>
                  <a:lnTo>
                    <a:pt x="357" y="84"/>
                  </a:lnTo>
                  <a:lnTo>
                    <a:pt x="347" y="101"/>
                  </a:lnTo>
                  <a:lnTo>
                    <a:pt x="338" y="119"/>
                  </a:lnTo>
                  <a:lnTo>
                    <a:pt x="332" y="138"/>
                  </a:lnTo>
                  <a:lnTo>
                    <a:pt x="326" y="156"/>
                  </a:lnTo>
                  <a:lnTo>
                    <a:pt x="316" y="194"/>
                  </a:lnTo>
                  <a:lnTo>
                    <a:pt x="311" y="214"/>
                  </a:lnTo>
                  <a:lnTo>
                    <a:pt x="305" y="232"/>
                  </a:lnTo>
                  <a:lnTo>
                    <a:pt x="305" y="232"/>
                  </a:lnTo>
                  <a:lnTo>
                    <a:pt x="305" y="204"/>
                  </a:lnTo>
                  <a:lnTo>
                    <a:pt x="306" y="174"/>
                  </a:lnTo>
                  <a:lnTo>
                    <a:pt x="308" y="145"/>
                  </a:lnTo>
                  <a:lnTo>
                    <a:pt x="309" y="117"/>
                  </a:lnTo>
                  <a:lnTo>
                    <a:pt x="309" y="87"/>
                  </a:lnTo>
                  <a:lnTo>
                    <a:pt x="306" y="59"/>
                  </a:lnTo>
                  <a:lnTo>
                    <a:pt x="301" y="31"/>
                  </a:lnTo>
                  <a:lnTo>
                    <a:pt x="298" y="16"/>
                  </a:lnTo>
                  <a:lnTo>
                    <a:pt x="294" y="3"/>
                  </a:lnTo>
                  <a:lnTo>
                    <a:pt x="294" y="3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7" y="2"/>
                  </a:lnTo>
                  <a:lnTo>
                    <a:pt x="286" y="3"/>
                  </a:lnTo>
                  <a:lnTo>
                    <a:pt x="286" y="3"/>
                  </a:lnTo>
                  <a:lnTo>
                    <a:pt x="279" y="18"/>
                  </a:lnTo>
                  <a:lnTo>
                    <a:pt x="274" y="32"/>
                  </a:lnTo>
                  <a:lnTo>
                    <a:pt x="267" y="62"/>
                  </a:lnTo>
                  <a:lnTo>
                    <a:pt x="262" y="91"/>
                  </a:lnTo>
                  <a:lnTo>
                    <a:pt x="259" y="122"/>
                  </a:lnTo>
                  <a:lnTo>
                    <a:pt x="255" y="151"/>
                  </a:lnTo>
                  <a:lnTo>
                    <a:pt x="250" y="182"/>
                  </a:lnTo>
                  <a:lnTo>
                    <a:pt x="243" y="210"/>
                  </a:lnTo>
                  <a:lnTo>
                    <a:pt x="238" y="225"/>
                  </a:lnTo>
                  <a:lnTo>
                    <a:pt x="233" y="239"/>
                  </a:lnTo>
                  <a:lnTo>
                    <a:pt x="233" y="239"/>
                  </a:lnTo>
                  <a:lnTo>
                    <a:pt x="233" y="211"/>
                  </a:lnTo>
                  <a:lnTo>
                    <a:pt x="234" y="183"/>
                  </a:lnTo>
                  <a:lnTo>
                    <a:pt x="234" y="154"/>
                  </a:lnTo>
                  <a:lnTo>
                    <a:pt x="234" y="125"/>
                  </a:lnTo>
                  <a:lnTo>
                    <a:pt x="233" y="97"/>
                  </a:lnTo>
                  <a:lnTo>
                    <a:pt x="229" y="70"/>
                  </a:lnTo>
                  <a:lnTo>
                    <a:pt x="227" y="57"/>
                  </a:lnTo>
                  <a:lnTo>
                    <a:pt x="223" y="42"/>
                  </a:lnTo>
                  <a:lnTo>
                    <a:pt x="219" y="29"/>
                  </a:lnTo>
                  <a:lnTo>
                    <a:pt x="214" y="15"/>
                  </a:lnTo>
                  <a:lnTo>
                    <a:pt x="214" y="15"/>
                  </a:lnTo>
                  <a:lnTo>
                    <a:pt x="212" y="14"/>
                  </a:lnTo>
                  <a:lnTo>
                    <a:pt x="210" y="13"/>
                  </a:lnTo>
                  <a:lnTo>
                    <a:pt x="207" y="14"/>
                  </a:lnTo>
                  <a:lnTo>
                    <a:pt x="206" y="15"/>
                  </a:lnTo>
                  <a:lnTo>
                    <a:pt x="206" y="15"/>
                  </a:lnTo>
                  <a:lnTo>
                    <a:pt x="200" y="27"/>
                  </a:lnTo>
                  <a:lnTo>
                    <a:pt x="196" y="40"/>
                  </a:lnTo>
                  <a:lnTo>
                    <a:pt x="194" y="52"/>
                  </a:lnTo>
                  <a:lnTo>
                    <a:pt x="192" y="65"/>
                  </a:lnTo>
                  <a:lnTo>
                    <a:pt x="192" y="79"/>
                  </a:lnTo>
                  <a:lnTo>
                    <a:pt x="194" y="92"/>
                  </a:lnTo>
                  <a:lnTo>
                    <a:pt x="196" y="119"/>
                  </a:lnTo>
                  <a:lnTo>
                    <a:pt x="199" y="146"/>
                  </a:lnTo>
                  <a:lnTo>
                    <a:pt x="199" y="160"/>
                  </a:lnTo>
                  <a:lnTo>
                    <a:pt x="199" y="173"/>
                  </a:lnTo>
                  <a:lnTo>
                    <a:pt x="196" y="185"/>
                  </a:lnTo>
                  <a:lnTo>
                    <a:pt x="192" y="198"/>
                  </a:lnTo>
                  <a:lnTo>
                    <a:pt x="188" y="209"/>
                  </a:lnTo>
                  <a:lnTo>
                    <a:pt x="180" y="220"/>
                  </a:lnTo>
                  <a:lnTo>
                    <a:pt x="180" y="220"/>
                  </a:lnTo>
                  <a:lnTo>
                    <a:pt x="175" y="211"/>
                  </a:lnTo>
                  <a:lnTo>
                    <a:pt x="170" y="201"/>
                  </a:lnTo>
                  <a:lnTo>
                    <a:pt x="168" y="190"/>
                  </a:lnTo>
                  <a:lnTo>
                    <a:pt x="165" y="180"/>
                  </a:lnTo>
                  <a:lnTo>
                    <a:pt x="162" y="158"/>
                  </a:lnTo>
                  <a:lnTo>
                    <a:pt x="161" y="136"/>
                  </a:lnTo>
                  <a:lnTo>
                    <a:pt x="159" y="113"/>
                  </a:lnTo>
                  <a:lnTo>
                    <a:pt x="158" y="91"/>
                  </a:lnTo>
                  <a:lnTo>
                    <a:pt x="156" y="69"/>
                  </a:lnTo>
                  <a:lnTo>
                    <a:pt x="153" y="5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48" y="46"/>
                  </a:lnTo>
                  <a:lnTo>
                    <a:pt x="146" y="46"/>
                  </a:lnTo>
                  <a:lnTo>
                    <a:pt x="142" y="47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39" y="71"/>
                  </a:lnTo>
                  <a:lnTo>
                    <a:pt x="136" y="94"/>
                  </a:lnTo>
                  <a:lnTo>
                    <a:pt x="135" y="139"/>
                  </a:lnTo>
                  <a:lnTo>
                    <a:pt x="134" y="162"/>
                  </a:lnTo>
                  <a:lnTo>
                    <a:pt x="132" y="184"/>
                  </a:lnTo>
                  <a:lnTo>
                    <a:pt x="127" y="206"/>
                  </a:lnTo>
                  <a:lnTo>
                    <a:pt x="124" y="217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18" y="210"/>
                  </a:lnTo>
                  <a:lnTo>
                    <a:pt x="116" y="193"/>
                  </a:lnTo>
                  <a:lnTo>
                    <a:pt x="114" y="158"/>
                  </a:lnTo>
                  <a:lnTo>
                    <a:pt x="110" y="124"/>
                  </a:lnTo>
                  <a:lnTo>
                    <a:pt x="108" y="107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2" y="87"/>
                  </a:lnTo>
                  <a:lnTo>
                    <a:pt x="99" y="87"/>
                  </a:lnTo>
                  <a:lnTo>
                    <a:pt x="96" y="89"/>
                  </a:lnTo>
                  <a:lnTo>
                    <a:pt x="94" y="91"/>
                  </a:lnTo>
                  <a:lnTo>
                    <a:pt x="94" y="91"/>
                  </a:lnTo>
                  <a:lnTo>
                    <a:pt x="92" y="106"/>
                  </a:lnTo>
                  <a:lnTo>
                    <a:pt x="91" y="120"/>
                  </a:lnTo>
                  <a:lnTo>
                    <a:pt x="89" y="151"/>
                  </a:lnTo>
                  <a:lnTo>
                    <a:pt x="88" y="182"/>
                  </a:lnTo>
                  <a:lnTo>
                    <a:pt x="87" y="196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78" y="168"/>
                  </a:lnTo>
                  <a:lnTo>
                    <a:pt x="74" y="146"/>
                  </a:lnTo>
                  <a:lnTo>
                    <a:pt x="69" y="125"/>
                  </a:lnTo>
                  <a:lnTo>
                    <a:pt x="69" y="125"/>
                  </a:lnTo>
                  <a:lnTo>
                    <a:pt x="66" y="123"/>
                  </a:lnTo>
                  <a:lnTo>
                    <a:pt x="64" y="122"/>
                  </a:lnTo>
                  <a:lnTo>
                    <a:pt x="60" y="122"/>
                  </a:lnTo>
                  <a:lnTo>
                    <a:pt x="59" y="124"/>
                  </a:lnTo>
                  <a:lnTo>
                    <a:pt x="59" y="124"/>
                  </a:lnTo>
                  <a:lnTo>
                    <a:pt x="54" y="146"/>
                  </a:lnTo>
                  <a:lnTo>
                    <a:pt x="50" y="168"/>
                  </a:lnTo>
                  <a:lnTo>
                    <a:pt x="49" y="190"/>
                  </a:lnTo>
                  <a:lnTo>
                    <a:pt x="48" y="212"/>
                  </a:lnTo>
                  <a:lnTo>
                    <a:pt x="48" y="212"/>
                  </a:lnTo>
                  <a:lnTo>
                    <a:pt x="39" y="189"/>
                  </a:lnTo>
                  <a:lnTo>
                    <a:pt x="31" y="166"/>
                  </a:lnTo>
                  <a:lnTo>
                    <a:pt x="21" y="143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9" y="118"/>
                  </a:lnTo>
                  <a:lnTo>
                    <a:pt x="6" y="118"/>
                  </a:lnTo>
                  <a:lnTo>
                    <a:pt x="3" y="118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5" y="152"/>
                  </a:lnTo>
                  <a:lnTo>
                    <a:pt x="27" y="182"/>
                  </a:lnTo>
                  <a:lnTo>
                    <a:pt x="37" y="211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8" y="244"/>
                  </a:lnTo>
                  <a:lnTo>
                    <a:pt x="52" y="245"/>
                  </a:lnTo>
                  <a:lnTo>
                    <a:pt x="54" y="244"/>
                  </a:lnTo>
                  <a:lnTo>
                    <a:pt x="55" y="243"/>
                  </a:lnTo>
                  <a:lnTo>
                    <a:pt x="55" y="241"/>
                  </a:lnTo>
                  <a:lnTo>
                    <a:pt x="55" y="241"/>
                  </a:lnTo>
                  <a:lnTo>
                    <a:pt x="59" y="194"/>
                  </a:lnTo>
                  <a:lnTo>
                    <a:pt x="60" y="171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69" y="168"/>
                  </a:lnTo>
                  <a:lnTo>
                    <a:pt x="71" y="190"/>
                  </a:lnTo>
                  <a:lnTo>
                    <a:pt x="77" y="236"/>
                  </a:lnTo>
                  <a:lnTo>
                    <a:pt x="77" y="236"/>
                  </a:lnTo>
                  <a:lnTo>
                    <a:pt x="78" y="238"/>
                  </a:lnTo>
                  <a:lnTo>
                    <a:pt x="81" y="239"/>
                  </a:lnTo>
                  <a:lnTo>
                    <a:pt x="85" y="238"/>
                  </a:lnTo>
                  <a:lnTo>
                    <a:pt x="87" y="237"/>
                  </a:lnTo>
                  <a:lnTo>
                    <a:pt x="87" y="237"/>
                  </a:lnTo>
                  <a:lnTo>
                    <a:pt x="91" y="223"/>
                  </a:lnTo>
                  <a:lnTo>
                    <a:pt x="94" y="209"/>
                  </a:lnTo>
                  <a:lnTo>
                    <a:pt x="97" y="195"/>
                  </a:lnTo>
                  <a:lnTo>
                    <a:pt x="98" y="180"/>
                  </a:lnTo>
                  <a:lnTo>
                    <a:pt x="99" y="152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04" y="154"/>
                  </a:lnTo>
                  <a:lnTo>
                    <a:pt x="105" y="184"/>
                  </a:lnTo>
                  <a:lnTo>
                    <a:pt x="109" y="214"/>
                  </a:lnTo>
                  <a:lnTo>
                    <a:pt x="110" y="228"/>
                  </a:lnTo>
                  <a:lnTo>
                    <a:pt x="114" y="243"/>
                  </a:lnTo>
                  <a:lnTo>
                    <a:pt x="114" y="243"/>
                  </a:lnTo>
                  <a:lnTo>
                    <a:pt x="115" y="245"/>
                  </a:lnTo>
                  <a:lnTo>
                    <a:pt x="118" y="248"/>
                  </a:lnTo>
                  <a:lnTo>
                    <a:pt x="120" y="247"/>
                  </a:lnTo>
                  <a:lnTo>
                    <a:pt x="123" y="245"/>
                  </a:lnTo>
                  <a:lnTo>
                    <a:pt x="123" y="245"/>
                  </a:lnTo>
                  <a:lnTo>
                    <a:pt x="127" y="236"/>
                  </a:lnTo>
                  <a:lnTo>
                    <a:pt x="131" y="226"/>
                  </a:lnTo>
                  <a:lnTo>
                    <a:pt x="137" y="205"/>
                  </a:lnTo>
                  <a:lnTo>
                    <a:pt x="141" y="183"/>
                  </a:lnTo>
                  <a:lnTo>
                    <a:pt x="143" y="162"/>
                  </a:lnTo>
                  <a:lnTo>
                    <a:pt x="145" y="118"/>
                  </a:lnTo>
                  <a:lnTo>
                    <a:pt x="146" y="96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50" y="95"/>
                  </a:lnTo>
                  <a:lnTo>
                    <a:pt x="151" y="114"/>
                  </a:lnTo>
                  <a:lnTo>
                    <a:pt x="153" y="156"/>
                  </a:lnTo>
                  <a:lnTo>
                    <a:pt x="154" y="176"/>
                  </a:lnTo>
                  <a:lnTo>
                    <a:pt x="159" y="195"/>
                  </a:lnTo>
                  <a:lnTo>
                    <a:pt x="162" y="205"/>
                  </a:lnTo>
                  <a:lnTo>
                    <a:pt x="165" y="214"/>
                  </a:lnTo>
                  <a:lnTo>
                    <a:pt x="170" y="223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3"/>
                  </a:lnTo>
                  <a:lnTo>
                    <a:pt x="183" y="233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92" y="221"/>
                  </a:lnTo>
                  <a:lnTo>
                    <a:pt x="199" y="210"/>
                  </a:lnTo>
                  <a:lnTo>
                    <a:pt x="202" y="198"/>
                  </a:lnTo>
                  <a:lnTo>
                    <a:pt x="205" y="185"/>
                  </a:lnTo>
                  <a:lnTo>
                    <a:pt x="207" y="173"/>
                  </a:lnTo>
                  <a:lnTo>
                    <a:pt x="207" y="160"/>
                  </a:lnTo>
                  <a:lnTo>
                    <a:pt x="205" y="134"/>
                  </a:lnTo>
                  <a:lnTo>
                    <a:pt x="202" y="107"/>
                  </a:lnTo>
                  <a:lnTo>
                    <a:pt x="201" y="80"/>
                  </a:lnTo>
                  <a:lnTo>
                    <a:pt x="201" y="68"/>
                  </a:lnTo>
                  <a:lnTo>
                    <a:pt x="202" y="54"/>
                  </a:lnTo>
                  <a:lnTo>
                    <a:pt x="205" y="42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13" y="43"/>
                  </a:lnTo>
                  <a:lnTo>
                    <a:pt x="217" y="58"/>
                  </a:lnTo>
                  <a:lnTo>
                    <a:pt x="222" y="86"/>
                  </a:lnTo>
                  <a:lnTo>
                    <a:pt x="224" y="114"/>
                  </a:lnTo>
                  <a:lnTo>
                    <a:pt x="224" y="144"/>
                  </a:lnTo>
                  <a:lnTo>
                    <a:pt x="223" y="201"/>
                  </a:lnTo>
                  <a:lnTo>
                    <a:pt x="223" y="229"/>
                  </a:lnTo>
                  <a:lnTo>
                    <a:pt x="224" y="259"/>
                  </a:lnTo>
                  <a:lnTo>
                    <a:pt x="224" y="259"/>
                  </a:lnTo>
                  <a:lnTo>
                    <a:pt x="225" y="261"/>
                  </a:lnTo>
                  <a:lnTo>
                    <a:pt x="228" y="264"/>
                  </a:lnTo>
                  <a:lnTo>
                    <a:pt x="230" y="264"/>
                  </a:lnTo>
                  <a:lnTo>
                    <a:pt x="233" y="261"/>
                  </a:lnTo>
                  <a:lnTo>
                    <a:pt x="233" y="261"/>
                  </a:lnTo>
                  <a:lnTo>
                    <a:pt x="240" y="248"/>
                  </a:lnTo>
                  <a:lnTo>
                    <a:pt x="245" y="233"/>
                  </a:lnTo>
                  <a:lnTo>
                    <a:pt x="250" y="218"/>
                  </a:lnTo>
                  <a:lnTo>
                    <a:pt x="255" y="203"/>
                  </a:lnTo>
                  <a:lnTo>
                    <a:pt x="261" y="173"/>
                  </a:lnTo>
                  <a:lnTo>
                    <a:pt x="266" y="141"/>
                  </a:lnTo>
                  <a:lnTo>
                    <a:pt x="270" y="111"/>
                  </a:lnTo>
                  <a:lnTo>
                    <a:pt x="273" y="80"/>
                  </a:lnTo>
                  <a:lnTo>
                    <a:pt x="281" y="49"/>
                  </a:lnTo>
                  <a:lnTo>
                    <a:pt x="284" y="35"/>
                  </a:lnTo>
                  <a:lnTo>
                    <a:pt x="289" y="20"/>
                  </a:lnTo>
                  <a:lnTo>
                    <a:pt x="289" y="20"/>
                  </a:lnTo>
                  <a:lnTo>
                    <a:pt x="293" y="33"/>
                  </a:lnTo>
                  <a:lnTo>
                    <a:pt x="295" y="48"/>
                  </a:lnTo>
                  <a:lnTo>
                    <a:pt x="299" y="78"/>
                  </a:lnTo>
                  <a:lnTo>
                    <a:pt x="299" y="108"/>
                  </a:lnTo>
                  <a:lnTo>
                    <a:pt x="299" y="138"/>
                  </a:lnTo>
                  <a:lnTo>
                    <a:pt x="297" y="198"/>
                  </a:lnTo>
                  <a:lnTo>
                    <a:pt x="295" y="227"/>
                  </a:lnTo>
                  <a:lnTo>
                    <a:pt x="295" y="256"/>
                  </a:lnTo>
                  <a:lnTo>
                    <a:pt x="295" y="256"/>
                  </a:lnTo>
                  <a:lnTo>
                    <a:pt x="298" y="260"/>
                  </a:lnTo>
                  <a:lnTo>
                    <a:pt x="300" y="263"/>
                  </a:lnTo>
                  <a:lnTo>
                    <a:pt x="303" y="261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12" y="239"/>
                  </a:lnTo>
                  <a:lnTo>
                    <a:pt x="320" y="220"/>
                  </a:lnTo>
                  <a:lnTo>
                    <a:pt x="331" y="178"/>
                  </a:lnTo>
                  <a:lnTo>
                    <a:pt x="336" y="158"/>
                  </a:lnTo>
                  <a:lnTo>
                    <a:pt x="342" y="139"/>
                  </a:lnTo>
                  <a:lnTo>
                    <a:pt x="349" y="118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59" y="109"/>
                  </a:lnTo>
                  <a:lnTo>
                    <a:pt x="360" y="119"/>
                  </a:lnTo>
                  <a:lnTo>
                    <a:pt x="359" y="139"/>
                  </a:lnTo>
                  <a:lnTo>
                    <a:pt x="355" y="160"/>
                  </a:lnTo>
                  <a:lnTo>
                    <a:pt x="350" y="179"/>
                  </a:lnTo>
                  <a:lnTo>
                    <a:pt x="338" y="220"/>
                  </a:lnTo>
                  <a:lnTo>
                    <a:pt x="333" y="239"/>
                  </a:lnTo>
                  <a:lnTo>
                    <a:pt x="328" y="258"/>
                  </a:lnTo>
                  <a:lnTo>
                    <a:pt x="328" y="258"/>
                  </a:lnTo>
                  <a:lnTo>
                    <a:pt x="330" y="261"/>
                  </a:lnTo>
                  <a:lnTo>
                    <a:pt x="332" y="263"/>
                  </a:lnTo>
                  <a:lnTo>
                    <a:pt x="335" y="264"/>
                  </a:lnTo>
                  <a:lnTo>
                    <a:pt x="337" y="261"/>
                  </a:lnTo>
                  <a:lnTo>
                    <a:pt x="337" y="261"/>
                  </a:lnTo>
                  <a:lnTo>
                    <a:pt x="349" y="237"/>
                  </a:lnTo>
                  <a:lnTo>
                    <a:pt x="361" y="211"/>
                  </a:lnTo>
                  <a:lnTo>
                    <a:pt x="369" y="199"/>
                  </a:lnTo>
                  <a:lnTo>
                    <a:pt x="377" y="187"/>
                  </a:lnTo>
                  <a:lnTo>
                    <a:pt x="386" y="177"/>
                  </a:lnTo>
                  <a:lnTo>
                    <a:pt x="396" y="167"/>
                  </a:lnTo>
                  <a:lnTo>
                    <a:pt x="396" y="167"/>
                  </a:lnTo>
                  <a:lnTo>
                    <a:pt x="393" y="185"/>
                  </a:lnTo>
                  <a:lnTo>
                    <a:pt x="390" y="203"/>
                  </a:lnTo>
                  <a:lnTo>
                    <a:pt x="384" y="218"/>
                  </a:lnTo>
                  <a:lnTo>
                    <a:pt x="377" y="236"/>
                  </a:lnTo>
                  <a:lnTo>
                    <a:pt x="364" y="269"/>
                  </a:lnTo>
                  <a:lnTo>
                    <a:pt x="358" y="286"/>
                  </a:lnTo>
                  <a:lnTo>
                    <a:pt x="353" y="302"/>
                  </a:lnTo>
                  <a:lnTo>
                    <a:pt x="353" y="302"/>
                  </a:lnTo>
                  <a:lnTo>
                    <a:pt x="353" y="305"/>
                  </a:lnTo>
                  <a:lnTo>
                    <a:pt x="355" y="308"/>
                  </a:lnTo>
                  <a:lnTo>
                    <a:pt x="358" y="309"/>
                  </a:lnTo>
                  <a:lnTo>
                    <a:pt x="360" y="308"/>
                  </a:lnTo>
                  <a:lnTo>
                    <a:pt x="361" y="307"/>
                  </a:lnTo>
                  <a:lnTo>
                    <a:pt x="361" y="307"/>
                  </a:lnTo>
                  <a:lnTo>
                    <a:pt x="375" y="285"/>
                  </a:lnTo>
                  <a:lnTo>
                    <a:pt x="387" y="264"/>
                  </a:lnTo>
                  <a:lnTo>
                    <a:pt x="401" y="242"/>
                  </a:lnTo>
                  <a:lnTo>
                    <a:pt x="408" y="232"/>
                  </a:lnTo>
                  <a:lnTo>
                    <a:pt x="417" y="222"/>
                  </a:lnTo>
                  <a:lnTo>
                    <a:pt x="417" y="222"/>
                  </a:lnTo>
                  <a:lnTo>
                    <a:pt x="402" y="269"/>
                  </a:lnTo>
                  <a:lnTo>
                    <a:pt x="395" y="292"/>
                  </a:lnTo>
                  <a:lnTo>
                    <a:pt x="390" y="316"/>
                  </a:lnTo>
                  <a:lnTo>
                    <a:pt x="390" y="316"/>
                  </a:lnTo>
                  <a:lnTo>
                    <a:pt x="391" y="319"/>
                  </a:lnTo>
                  <a:lnTo>
                    <a:pt x="393" y="321"/>
                  </a:lnTo>
                  <a:lnTo>
                    <a:pt x="396" y="321"/>
                  </a:lnTo>
                  <a:lnTo>
                    <a:pt x="398" y="319"/>
                  </a:lnTo>
                  <a:lnTo>
                    <a:pt x="398" y="319"/>
                  </a:lnTo>
                  <a:lnTo>
                    <a:pt x="408" y="304"/>
                  </a:lnTo>
                  <a:lnTo>
                    <a:pt x="415" y="290"/>
                  </a:lnTo>
                  <a:lnTo>
                    <a:pt x="424" y="275"/>
                  </a:lnTo>
                  <a:lnTo>
                    <a:pt x="434" y="261"/>
                  </a:lnTo>
                  <a:lnTo>
                    <a:pt x="434" y="261"/>
                  </a:lnTo>
                  <a:lnTo>
                    <a:pt x="429" y="293"/>
                  </a:lnTo>
                  <a:lnTo>
                    <a:pt x="426" y="312"/>
                  </a:lnTo>
                  <a:lnTo>
                    <a:pt x="426" y="327"/>
                  </a:lnTo>
                  <a:lnTo>
                    <a:pt x="426" y="336"/>
                  </a:lnTo>
                  <a:lnTo>
                    <a:pt x="428" y="343"/>
                  </a:lnTo>
                  <a:lnTo>
                    <a:pt x="430" y="350"/>
                  </a:lnTo>
                  <a:lnTo>
                    <a:pt x="433" y="354"/>
                  </a:lnTo>
                  <a:lnTo>
                    <a:pt x="437" y="359"/>
                  </a:lnTo>
                  <a:lnTo>
                    <a:pt x="444" y="363"/>
                  </a:lnTo>
                  <a:lnTo>
                    <a:pt x="450" y="364"/>
                  </a:lnTo>
                  <a:lnTo>
                    <a:pt x="458" y="364"/>
                  </a:lnTo>
                  <a:lnTo>
                    <a:pt x="458" y="364"/>
                  </a:lnTo>
                  <a:lnTo>
                    <a:pt x="461" y="363"/>
                  </a:lnTo>
                  <a:lnTo>
                    <a:pt x="462" y="362"/>
                  </a:lnTo>
                  <a:lnTo>
                    <a:pt x="462" y="359"/>
                  </a:lnTo>
                  <a:lnTo>
                    <a:pt x="461" y="356"/>
                  </a:lnTo>
                  <a:lnTo>
                    <a:pt x="459" y="354"/>
                  </a:lnTo>
                  <a:lnTo>
                    <a:pt x="457" y="354"/>
                  </a:lnTo>
                  <a:lnTo>
                    <a:pt x="457" y="35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8"/>
            <p:cNvSpPr/>
            <p:nvPr/>
          </p:nvSpPr>
          <p:spPr bwMode="auto">
            <a:xfrm>
              <a:off x="5795963" y="1870075"/>
              <a:ext cx="368300" cy="282575"/>
            </a:xfrm>
            <a:custGeom>
              <a:avLst/>
              <a:gdLst>
                <a:gd name="T0" fmla="*/ 202 w 232"/>
                <a:gd name="T1" fmla="*/ 48 h 178"/>
                <a:gd name="T2" fmla="*/ 203 w 232"/>
                <a:gd name="T3" fmla="*/ 27 h 178"/>
                <a:gd name="T4" fmla="*/ 205 w 232"/>
                <a:gd name="T5" fmla="*/ 2 h 178"/>
                <a:gd name="T6" fmla="*/ 188 w 232"/>
                <a:gd name="T7" fmla="*/ 19 h 178"/>
                <a:gd name="T8" fmla="*/ 159 w 232"/>
                <a:gd name="T9" fmla="*/ 71 h 178"/>
                <a:gd name="T10" fmla="*/ 166 w 232"/>
                <a:gd name="T11" fmla="*/ 21 h 178"/>
                <a:gd name="T12" fmla="*/ 159 w 232"/>
                <a:gd name="T13" fmla="*/ 21 h 178"/>
                <a:gd name="T14" fmla="*/ 131 w 232"/>
                <a:gd name="T15" fmla="*/ 90 h 178"/>
                <a:gd name="T16" fmla="*/ 129 w 232"/>
                <a:gd name="T17" fmla="*/ 57 h 178"/>
                <a:gd name="T18" fmla="*/ 127 w 232"/>
                <a:gd name="T19" fmla="*/ 33 h 178"/>
                <a:gd name="T20" fmla="*/ 111 w 232"/>
                <a:gd name="T21" fmla="*/ 54 h 178"/>
                <a:gd name="T22" fmla="*/ 91 w 232"/>
                <a:gd name="T23" fmla="*/ 82 h 178"/>
                <a:gd name="T24" fmla="*/ 89 w 232"/>
                <a:gd name="T25" fmla="*/ 47 h 178"/>
                <a:gd name="T26" fmla="*/ 82 w 232"/>
                <a:gd name="T27" fmla="*/ 48 h 178"/>
                <a:gd name="T28" fmla="*/ 62 w 232"/>
                <a:gd name="T29" fmla="*/ 101 h 178"/>
                <a:gd name="T30" fmla="*/ 54 w 232"/>
                <a:gd name="T31" fmla="*/ 107 h 178"/>
                <a:gd name="T32" fmla="*/ 46 w 232"/>
                <a:gd name="T33" fmla="*/ 67 h 178"/>
                <a:gd name="T34" fmla="*/ 36 w 232"/>
                <a:gd name="T35" fmla="*/ 67 h 178"/>
                <a:gd name="T36" fmla="*/ 35 w 232"/>
                <a:gd name="T37" fmla="*/ 113 h 178"/>
                <a:gd name="T38" fmla="*/ 18 w 232"/>
                <a:gd name="T39" fmla="*/ 98 h 178"/>
                <a:gd name="T40" fmla="*/ 5 w 232"/>
                <a:gd name="T41" fmla="*/ 90 h 178"/>
                <a:gd name="T42" fmla="*/ 0 w 232"/>
                <a:gd name="T43" fmla="*/ 96 h 178"/>
                <a:gd name="T44" fmla="*/ 7 w 232"/>
                <a:gd name="T45" fmla="*/ 101 h 178"/>
                <a:gd name="T46" fmla="*/ 9 w 232"/>
                <a:gd name="T47" fmla="*/ 107 h 178"/>
                <a:gd name="T48" fmla="*/ 29 w 232"/>
                <a:gd name="T49" fmla="*/ 141 h 178"/>
                <a:gd name="T50" fmla="*/ 36 w 232"/>
                <a:gd name="T51" fmla="*/ 140 h 178"/>
                <a:gd name="T52" fmla="*/ 45 w 232"/>
                <a:gd name="T53" fmla="*/ 112 h 178"/>
                <a:gd name="T54" fmla="*/ 54 w 232"/>
                <a:gd name="T55" fmla="*/ 135 h 178"/>
                <a:gd name="T56" fmla="*/ 60 w 232"/>
                <a:gd name="T57" fmla="*/ 134 h 178"/>
                <a:gd name="T58" fmla="*/ 77 w 232"/>
                <a:gd name="T59" fmla="*/ 85 h 178"/>
                <a:gd name="T60" fmla="*/ 79 w 232"/>
                <a:gd name="T61" fmla="*/ 106 h 178"/>
                <a:gd name="T62" fmla="*/ 77 w 232"/>
                <a:gd name="T63" fmla="*/ 147 h 178"/>
                <a:gd name="T64" fmla="*/ 85 w 232"/>
                <a:gd name="T65" fmla="*/ 146 h 178"/>
                <a:gd name="T66" fmla="*/ 118 w 232"/>
                <a:gd name="T67" fmla="*/ 60 h 178"/>
                <a:gd name="T68" fmla="*/ 109 w 232"/>
                <a:gd name="T69" fmla="*/ 142 h 178"/>
                <a:gd name="T70" fmla="*/ 117 w 232"/>
                <a:gd name="T71" fmla="*/ 145 h 178"/>
                <a:gd name="T72" fmla="*/ 137 w 232"/>
                <a:gd name="T73" fmla="*/ 101 h 178"/>
                <a:gd name="T74" fmla="*/ 148 w 232"/>
                <a:gd name="T75" fmla="*/ 78 h 178"/>
                <a:gd name="T76" fmla="*/ 128 w 232"/>
                <a:gd name="T77" fmla="*/ 145 h 178"/>
                <a:gd name="T78" fmla="*/ 137 w 232"/>
                <a:gd name="T79" fmla="*/ 147 h 178"/>
                <a:gd name="T80" fmla="*/ 176 w 232"/>
                <a:gd name="T81" fmla="*/ 59 h 178"/>
                <a:gd name="T82" fmla="*/ 174 w 232"/>
                <a:gd name="T83" fmla="*/ 85 h 178"/>
                <a:gd name="T84" fmla="*/ 160 w 232"/>
                <a:gd name="T85" fmla="*/ 140 h 178"/>
                <a:gd name="T86" fmla="*/ 169 w 232"/>
                <a:gd name="T87" fmla="*/ 140 h 178"/>
                <a:gd name="T88" fmla="*/ 218 w 232"/>
                <a:gd name="T89" fmla="*/ 38 h 178"/>
                <a:gd name="T90" fmla="*/ 180 w 232"/>
                <a:gd name="T91" fmla="*/ 172 h 178"/>
                <a:gd name="T92" fmla="*/ 182 w 232"/>
                <a:gd name="T93" fmla="*/ 178 h 178"/>
                <a:gd name="T94" fmla="*/ 188 w 232"/>
                <a:gd name="T95" fmla="*/ 176 h 178"/>
                <a:gd name="T96" fmla="*/ 229 w 232"/>
                <a:gd name="T97" fmla="*/ 32 h 178"/>
                <a:gd name="T98" fmla="*/ 229 w 232"/>
                <a:gd name="T99" fmla="*/ 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178">
                  <a:moveTo>
                    <a:pt x="224" y="8"/>
                  </a:moveTo>
                  <a:lnTo>
                    <a:pt x="224" y="8"/>
                  </a:lnTo>
                  <a:lnTo>
                    <a:pt x="212" y="29"/>
                  </a:lnTo>
                  <a:lnTo>
                    <a:pt x="202" y="48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96" y="48"/>
                  </a:lnTo>
                  <a:lnTo>
                    <a:pt x="203" y="27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8" y="4"/>
                  </a:lnTo>
                  <a:lnTo>
                    <a:pt x="205" y="2"/>
                  </a:lnTo>
                  <a:lnTo>
                    <a:pt x="203" y="0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88" y="19"/>
                  </a:lnTo>
                  <a:lnTo>
                    <a:pt x="177" y="36"/>
                  </a:lnTo>
                  <a:lnTo>
                    <a:pt x="167" y="54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64" y="48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6" y="21"/>
                  </a:lnTo>
                  <a:lnTo>
                    <a:pt x="164" y="19"/>
                  </a:lnTo>
                  <a:lnTo>
                    <a:pt x="161" y="19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53" y="32"/>
                  </a:lnTo>
                  <a:lnTo>
                    <a:pt x="148" y="43"/>
                  </a:lnTo>
                  <a:lnTo>
                    <a:pt x="138" y="67"/>
                  </a:lnTo>
                  <a:lnTo>
                    <a:pt x="131" y="90"/>
                  </a:lnTo>
                  <a:lnTo>
                    <a:pt x="122" y="113"/>
                  </a:lnTo>
                  <a:lnTo>
                    <a:pt x="122" y="113"/>
                  </a:lnTo>
                  <a:lnTo>
                    <a:pt x="127" y="76"/>
                  </a:lnTo>
                  <a:lnTo>
                    <a:pt x="129" y="57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29" y="36"/>
                  </a:lnTo>
                  <a:lnTo>
                    <a:pt x="127" y="33"/>
                  </a:lnTo>
                  <a:lnTo>
                    <a:pt x="123" y="33"/>
                  </a:lnTo>
                  <a:lnTo>
                    <a:pt x="121" y="36"/>
                  </a:lnTo>
                  <a:lnTo>
                    <a:pt x="121" y="36"/>
                  </a:lnTo>
                  <a:lnTo>
                    <a:pt x="111" y="54"/>
                  </a:lnTo>
                  <a:lnTo>
                    <a:pt x="103" y="74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91" y="82"/>
                  </a:lnTo>
                  <a:lnTo>
                    <a:pt x="91" y="67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9" y="47"/>
                  </a:lnTo>
                  <a:lnTo>
                    <a:pt x="87" y="46"/>
                  </a:lnTo>
                  <a:lnTo>
                    <a:pt x="83" y="4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7" y="82"/>
                  </a:lnTo>
                  <a:lnTo>
                    <a:pt x="62" y="101"/>
                  </a:lnTo>
                  <a:lnTo>
                    <a:pt x="60" y="111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54" y="107"/>
                  </a:lnTo>
                  <a:lnTo>
                    <a:pt x="51" y="9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6" y="67"/>
                  </a:lnTo>
                  <a:lnTo>
                    <a:pt x="45" y="65"/>
                  </a:lnTo>
                  <a:lnTo>
                    <a:pt x="41" y="64"/>
                  </a:lnTo>
                  <a:lnTo>
                    <a:pt x="38" y="65"/>
                  </a:lnTo>
                  <a:lnTo>
                    <a:pt x="36" y="67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98"/>
                  </a:lnTo>
                  <a:lnTo>
                    <a:pt x="35" y="113"/>
                  </a:lnTo>
                  <a:lnTo>
                    <a:pt x="31" y="127"/>
                  </a:lnTo>
                  <a:lnTo>
                    <a:pt x="31" y="127"/>
                  </a:lnTo>
                  <a:lnTo>
                    <a:pt x="25" y="112"/>
                  </a:lnTo>
                  <a:lnTo>
                    <a:pt x="18" y="98"/>
                  </a:lnTo>
                  <a:lnTo>
                    <a:pt x="13" y="92"/>
                  </a:lnTo>
                  <a:lnTo>
                    <a:pt x="9" y="90"/>
                  </a:lnTo>
                  <a:lnTo>
                    <a:pt x="7" y="90"/>
                  </a:lnTo>
                  <a:lnTo>
                    <a:pt x="5" y="90"/>
                  </a:lnTo>
                  <a:lnTo>
                    <a:pt x="2" y="9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9" y="107"/>
                  </a:lnTo>
                  <a:lnTo>
                    <a:pt x="16" y="120"/>
                  </a:lnTo>
                  <a:lnTo>
                    <a:pt x="23" y="134"/>
                  </a:lnTo>
                  <a:lnTo>
                    <a:pt x="29" y="141"/>
                  </a:lnTo>
                  <a:lnTo>
                    <a:pt x="29" y="141"/>
                  </a:lnTo>
                  <a:lnTo>
                    <a:pt x="30" y="142"/>
                  </a:lnTo>
                  <a:lnTo>
                    <a:pt x="33" y="142"/>
                  </a:lnTo>
                  <a:lnTo>
                    <a:pt x="35" y="142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42" y="127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7" y="123"/>
                  </a:lnTo>
                  <a:lnTo>
                    <a:pt x="51" y="134"/>
                  </a:lnTo>
                  <a:lnTo>
                    <a:pt x="51" y="134"/>
                  </a:lnTo>
                  <a:lnTo>
                    <a:pt x="54" y="135"/>
                  </a:lnTo>
                  <a:lnTo>
                    <a:pt x="56" y="136"/>
                  </a:lnTo>
                  <a:lnTo>
                    <a:pt x="58" y="135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65" y="127"/>
                  </a:lnTo>
                  <a:lnTo>
                    <a:pt x="67" y="118"/>
                  </a:lnTo>
                  <a:lnTo>
                    <a:pt x="72" y="102"/>
                  </a:lnTo>
                  <a:lnTo>
                    <a:pt x="77" y="85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0" y="87"/>
                  </a:lnTo>
                  <a:lnTo>
                    <a:pt x="79" y="106"/>
                  </a:lnTo>
                  <a:lnTo>
                    <a:pt x="77" y="12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7" y="147"/>
                  </a:lnTo>
                  <a:lnTo>
                    <a:pt x="79" y="149"/>
                  </a:lnTo>
                  <a:lnTo>
                    <a:pt x="83" y="149"/>
                  </a:lnTo>
                  <a:lnTo>
                    <a:pt x="85" y="146"/>
                  </a:lnTo>
                  <a:lnTo>
                    <a:pt x="85" y="146"/>
                  </a:lnTo>
                  <a:lnTo>
                    <a:pt x="94" y="124"/>
                  </a:lnTo>
                  <a:lnTo>
                    <a:pt x="103" y="102"/>
                  </a:lnTo>
                  <a:lnTo>
                    <a:pt x="110" y="81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4" y="101"/>
                  </a:lnTo>
                  <a:lnTo>
                    <a:pt x="109" y="142"/>
                  </a:lnTo>
                  <a:lnTo>
                    <a:pt x="109" y="142"/>
                  </a:lnTo>
                  <a:lnTo>
                    <a:pt x="109" y="145"/>
                  </a:lnTo>
                  <a:lnTo>
                    <a:pt x="111" y="147"/>
                  </a:lnTo>
                  <a:lnTo>
                    <a:pt x="115" y="147"/>
                  </a:lnTo>
                  <a:lnTo>
                    <a:pt x="117" y="145"/>
                  </a:lnTo>
                  <a:lnTo>
                    <a:pt x="117" y="145"/>
                  </a:lnTo>
                  <a:lnTo>
                    <a:pt x="123" y="135"/>
                  </a:lnTo>
                  <a:lnTo>
                    <a:pt x="128" y="124"/>
                  </a:lnTo>
                  <a:lnTo>
                    <a:pt x="137" y="101"/>
                  </a:lnTo>
                  <a:lnTo>
                    <a:pt x="144" y="78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48" y="78"/>
                  </a:lnTo>
                  <a:lnTo>
                    <a:pt x="142" y="98"/>
                  </a:lnTo>
                  <a:lnTo>
                    <a:pt x="128" y="142"/>
                  </a:lnTo>
                  <a:lnTo>
                    <a:pt x="128" y="142"/>
                  </a:lnTo>
                  <a:lnTo>
                    <a:pt x="128" y="145"/>
                  </a:lnTo>
                  <a:lnTo>
                    <a:pt x="129" y="146"/>
                  </a:lnTo>
                  <a:lnTo>
                    <a:pt x="132" y="149"/>
                  </a:lnTo>
                  <a:lnTo>
                    <a:pt x="136" y="149"/>
                  </a:lnTo>
                  <a:lnTo>
                    <a:pt x="137" y="147"/>
                  </a:lnTo>
                  <a:lnTo>
                    <a:pt x="138" y="145"/>
                  </a:lnTo>
                  <a:lnTo>
                    <a:pt x="138" y="145"/>
                  </a:lnTo>
                  <a:lnTo>
                    <a:pt x="163" y="89"/>
                  </a:lnTo>
                  <a:lnTo>
                    <a:pt x="176" y="59"/>
                  </a:lnTo>
                  <a:lnTo>
                    <a:pt x="183" y="46"/>
                  </a:lnTo>
                  <a:lnTo>
                    <a:pt x="191" y="32"/>
                  </a:lnTo>
                  <a:lnTo>
                    <a:pt x="191" y="32"/>
                  </a:lnTo>
                  <a:lnTo>
                    <a:pt x="174" y="85"/>
                  </a:lnTo>
                  <a:lnTo>
                    <a:pt x="166" y="111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60" y="140"/>
                  </a:lnTo>
                  <a:lnTo>
                    <a:pt x="163" y="142"/>
                  </a:lnTo>
                  <a:lnTo>
                    <a:pt x="166" y="142"/>
                  </a:lnTo>
                  <a:lnTo>
                    <a:pt x="169" y="140"/>
                  </a:lnTo>
                  <a:lnTo>
                    <a:pt x="169" y="140"/>
                  </a:lnTo>
                  <a:lnTo>
                    <a:pt x="181" y="116"/>
                  </a:lnTo>
                  <a:lnTo>
                    <a:pt x="193" y="90"/>
                  </a:lnTo>
                  <a:lnTo>
                    <a:pt x="205" y="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09" y="73"/>
                  </a:lnTo>
                  <a:lnTo>
                    <a:pt x="201" y="106"/>
                  </a:lnTo>
                  <a:lnTo>
                    <a:pt x="180" y="172"/>
                  </a:lnTo>
                  <a:lnTo>
                    <a:pt x="180" y="172"/>
                  </a:lnTo>
                  <a:lnTo>
                    <a:pt x="178" y="174"/>
                  </a:lnTo>
                  <a:lnTo>
                    <a:pt x="180" y="177"/>
                  </a:lnTo>
                  <a:lnTo>
                    <a:pt x="182" y="178"/>
                  </a:lnTo>
                  <a:lnTo>
                    <a:pt x="186" y="178"/>
                  </a:lnTo>
                  <a:lnTo>
                    <a:pt x="187" y="178"/>
                  </a:lnTo>
                  <a:lnTo>
                    <a:pt x="188" y="176"/>
                  </a:lnTo>
                  <a:lnTo>
                    <a:pt x="188" y="176"/>
                  </a:lnTo>
                  <a:lnTo>
                    <a:pt x="202" y="135"/>
                  </a:lnTo>
                  <a:lnTo>
                    <a:pt x="214" y="95"/>
                  </a:lnTo>
                  <a:lnTo>
                    <a:pt x="225" y="53"/>
                  </a:lnTo>
                  <a:lnTo>
                    <a:pt x="229" y="32"/>
                  </a:lnTo>
                  <a:lnTo>
                    <a:pt x="232" y="11"/>
                  </a:lnTo>
                  <a:lnTo>
                    <a:pt x="232" y="11"/>
                  </a:lnTo>
                  <a:lnTo>
                    <a:pt x="231" y="8"/>
                  </a:lnTo>
                  <a:lnTo>
                    <a:pt x="229" y="7"/>
                  </a:lnTo>
                  <a:lnTo>
                    <a:pt x="226" y="7"/>
                  </a:lnTo>
                  <a:lnTo>
                    <a:pt x="224" y="8"/>
                  </a:lnTo>
                  <a:lnTo>
                    <a:pt x="224" y="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69"/>
            <p:cNvSpPr/>
            <p:nvPr/>
          </p:nvSpPr>
          <p:spPr bwMode="auto">
            <a:xfrm>
              <a:off x="2746376" y="1635125"/>
              <a:ext cx="176213" cy="152400"/>
            </a:xfrm>
            <a:custGeom>
              <a:avLst/>
              <a:gdLst>
                <a:gd name="T0" fmla="*/ 90 w 111"/>
                <a:gd name="T1" fmla="*/ 30 h 96"/>
                <a:gd name="T2" fmla="*/ 99 w 111"/>
                <a:gd name="T3" fmla="*/ 20 h 96"/>
                <a:gd name="T4" fmla="*/ 103 w 111"/>
                <a:gd name="T5" fmla="*/ 5 h 96"/>
                <a:gd name="T6" fmla="*/ 103 w 111"/>
                <a:gd name="T7" fmla="*/ 3 h 96"/>
                <a:gd name="T8" fmla="*/ 98 w 111"/>
                <a:gd name="T9" fmla="*/ 0 h 96"/>
                <a:gd name="T10" fmla="*/ 93 w 111"/>
                <a:gd name="T11" fmla="*/ 3 h 96"/>
                <a:gd name="T12" fmla="*/ 93 w 111"/>
                <a:gd name="T13" fmla="*/ 5 h 96"/>
                <a:gd name="T14" fmla="*/ 88 w 111"/>
                <a:gd name="T15" fmla="*/ 17 h 96"/>
                <a:gd name="T16" fmla="*/ 78 w 111"/>
                <a:gd name="T17" fmla="*/ 25 h 96"/>
                <a:gd name="T18" fmla="*/ 63 w 111"/>
                <a:gd name="T19" fmla="*/ 27 h 96"/>
                <a:gd name="T20" fmla="*/ 50 w 111"/>
                <a:gd name="T21" fmla="*/ 27 h 96"/>
                <a:gd name="T22" fmla="*/ 47 w 111"/>
                <a:gd name="T23" fmla="*/ 27 h 96"/>
                <a:gd name="T24" fmla="*/ 45 w 111"/>
                <a:gd name="T25" fmla="*/ 25 h 96"/>
                <a:gd name="T26" fmla="*/ 40 w 111"/>
                <a:gd name="T27" fmla="*/ 23 h 96"/>
                <a:gd name="T28" fmla="*/ 38 w 111"/>
                <a:gd name="T29" fmla="*/ 26 h 96"/>
                <a:gd name="T30" fmla="*/ 36 w 111"/>
                <a:gd name="T31" fmla="*/ 30 h 96"/>
                <a:gd name="T32" fmla="*/ 24 w 111"/>
                <a:gd name="T33" fmla="*/ 34 h 96"/>
                <a:gd name="T34" fmla="*/ 12 w 111"/>
                <a:gd name="T35" fmla="*/ 43 h 96"/>
                <a:gd name="T36" fmla="*/ 7 w 111"/>
                <a:gd name="T37" fmla="*/ 49 h 96"/>
                <a:gd name="T38" fmla="*/ 0 w 111"/>
                <a:gd name="T39" fmla="*/ 64 h 96"/>
                <a:gd name="T40" fmla="*/ 1 w 111"/>
                <a:gd name="T41" fmla="*/ 71 h 96"/>
                <a:gd name="T42" fmla="*/ 2 w 111"/>
                <a:gd name="T43" fmla="*/ 75 h 96"/>
                <a:gd name="T44" fmla="*/ 8 w 111"/>
                <a:gd name="T45" fmla="*/ 79 h 96"/>
                <a:gd name="T46" fmla="*/ 19 w 111"/>
                <a:gd name="T47" fmla="*/ 80 h 96"/>
                <a:gd name="T48" fmla="*/ 27 w 111"/>
                <a:gd name="T49" fmla="*/ 79 h 96"/>
                <a:gd name="T50" fmla="*/ 30 w 111"/>
                <a:gd name="T51" fmla="*/ 76 h 96"/>
                <a:gd name="T52" fmla="*/ 29 w 111"/>
                <a:gd name="T53" fmla="*/ 70 h 96"/>
                <a:gd name="T54" fmla="*/ 25 w 111"/>
                <a:gd name="T55" fmla="*/ 69 h 96"/>
                <a:gd name="T56" fmla="*/ 18 w 111"/>
                <a:gd name="T57" fmla="*/ 70 h 96"/>
                <a:gd name="T58" fmla="*/ 11 w 111"/>
                <a:gd name="T59" fmla="*/ 66 h 96"/>
                <a:gd name="T60" fmla="*/ 13 w 111"/>
                <a:gd name="T61" fmla="*/ 59 h 96"/>
                <a:gd name="T62" fmla="*/ 23 w 111"/>
                <a:gd name="T63" fmla="*/ 46 h 96"/>
                <a:gd name="T64" fmla="*/ 29 w 111"/>
                <a:gd name="T65" fmla="*/ 42 h 96"/>
                <a:gd name="T66" fmla="*/ 35 w 111"/>
                <a:gd name="T67" fmla="*/ 39 h 96"/>
                <a:gd name="T68" fmla="*/ 38 w 111"/>
                <a:gd name="T69" fmla="*/ 43 h 96"/>
                <a:gd name="T70" fmla="*/ 41 w 111"/>
                <a:gd name="T71" fmla="*/ 43 h 96"/>
                <a:gd name="T72" fmla="*/ 47 w 111"/>
                <a:gd name="T73" fmla="*/ 61 h 96"/>
                <a:gd name="T74" fmla="*/ 55 w 111"/>
                <a:gd name="T75" fmla="*/ 77 h 96"/>
                <a:gd name="T76" fmla="*/ 62 w 111"/>
                <a:gd name="T77" fmla="*/ 90 h 96"/>
                <a:gd name="T78" fmla="*/ 67 w 111"/>
                <a:gd name="T79" fmla="*/ 93 h 96"/>
                <a:gd name="T80" fmla="*/ 73 w 111"/>
                <a:gd name="T81" fmla="*/ 91 h 96"/>
                <a:gd name="T82" fmla="*/ 73 w 111"/>
                <a:gd name="T83" fmla="*/ 88 h 96"/>
                <a:gd name="T84" fmla="*/ 71 w 111"/>
                <a:gd name="T85" fmla="*/ 83 h 96"/>
                <a:gd name="T86" fmla="*/ 68 w 111"/>
                <a:gd name="T87" fmla="*/ 82 h 96"/>
                <a:gd name="T88" fmla="*/ 66 w 111"/>
                <a:gd name="T89" fmla="*/ 77 h 96"/>
                <a:gd name="T90" fmla="*/ 58 w 111"/>
                <a:gd name="T91" fmla="*/ 61 h 96"/>
                <a:gd name="T92" fmla="*/ 54 w 111"/>
                <a:gd name="T93" fmla="*/ 49 h 96"/>
                <a:gd name="T94" fmla="*/ 50 w 111"/>
                <a:gd name="T95" fmla="*/ 37 h 96"/>
                <a:gd name="T96" fmla="*/ 62 w 111"/>
                <a:gd name="T97" fmla="*/ 37 h 96"/>
                <a:gd name="T98" fmla="*/ 80 w 111"/>
                <a:gd name="T99" fmla="*/ 33 h 96"/>
                <a:gd name="T100" fmla="*/ 85 w 111"/>
                <a:gd name="T101" fmla="*/ 49 h 96"/>
                <a:gd name="T102" fmla="*/ 103 w 111"/>
                <a:gd name="T103" fmla="*/ 93 h 96"/>
                <a:gd name="T104" fmla="*/ 104 w 111"/>
                <a:gd name="T105" fmla="*/ 95 h 96"/>
                <a:gd name="T106" fmla="*/ 109 w 111"/>
                <a:gd name="T107" fmla="*/ 95 h 96"/>
                <a:gd name="T108" fmla="*/ 111 w 111"/>
                <a:gd name="T109" fmla="*/ 91 h 96"/>
                <a:gd name="T110" fmla="*/ 111 w 111"/>
                <a:gd name="T111" fmla="*/ 88 h 96"/>
                <a:gd name="T112" fmla="*/ 94 w 111"/>
                <a:gd name="T113" fmla="*/ 44 h 96"/>
                <a:gd name="T114" fmla="*/ 90 w 111"/>
                <a:gd name="T11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" h="96">
                  <a:moveTo>
                    <a:pt x="90" y="30"/>
                  </a:moveTo>
                  <a:lnTo>
                    <a:pt x="90" y="30"/>
                  </a:lnTo>
                  <a:lnTo>
                    <a:pt x="95" y="26"/>
                  </a:lnTo>
                  <a:lnTo>
                    <a:pt x="99" y="20"/>
                  </a:lnTo>
                  <a:lnTo>
                    <a:pt x="101" y="14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1" y="1"/>
                  </a:lnTo>
                  <a:lnTo>
                    <a:pt x="98" y="0"/>
                  </a:lnTo>
                  <a:lnTo>
                    <a:pt x="94" y="1"/>
                  </a:lnTo>
                  <a:lnTo>
                    <a:pt x="93" y="3"/>
                  </a:lnTo>
                  <a:lnTo>
                    <a:pt x="93" y="5"/>
                  </a:lnTo>
                  <a:lnTo>
                    <a:pt x="93" y="5"/>
                  </a:lnTo>
                  <a:lnTo>
                    <a:pt x="91" y="12"/>
                  </a:lnTo>
                  <a:lnTo>
                    <a:pt x="88" y="17"/>
                  </a:lnTo>
                  <a:lnTo>
                    <a:pt x="84" y="22"/>
                  </a:lnTo>
                  <a:lnTo>
                    <a:pt x="78" y="25"/>
                  </a:lnTo>
                  <a:lnTo>
                    <a:pt x="71" y="26"/>
                  </a:lnTo>
                  <a:lnTo>
                    <a:pt x="63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5" y="25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0" y="31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7" y="49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5"/>
                  </a:lnTo>
                  <a:lnTo>
                    <a:pt x="5" y="77"/>
                  </a:lnTo>
                  <a:lnTo>
                    <a:pt x="8" y="79"/>
                  </a:lnTo>
                  <a:lnTo>
                    <a:pt x="12" y="80"/>
                  </a:lnTo>
                  <a:lnTo>
                    <a:pt x="19" y="80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7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18" y="70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1" y="63"/>
                  </a:lnTo>
                  <a:lnTo>
                    <a:pt x="13" y="59"/>
                  </a:lnTo>
                  <a:lnTo>
                    <a:pt x="16" y="5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8" y="43"/>
                  </a:lnTo>
                  <a:lnTo>
                    <a:pt x="39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7" y="61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7" y="83"/>
                  </a:lnTo>
                  <a:lnTo>
                    <a:pt x="62" y="90"/>
                  </a:lnTo>
                  <a:lnTo>
                    <a:pt x="65" y="92"/>
                  </a:lnTo>
                  <a:lnTo>
                    <a:pt x="67" y="93"/>
                  </a:lnTo>
                  <a:lnTo>
                    <a:pt x="69" y="93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1" y="83"/>
                  </a:lnTo>
                  <a:lnTo>
                    <a:pt x="68" y="83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4" y="49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72" y="36"/>
                  </a:lnTo>
                  <a:lnTo>
                    <a:pt x="80" y="33"/>
                  </a:lnTo>
                  <a:lnTo>
                    <a:pt x="80" y="33"/>
                  </a:lnTo>
                  <a:lnTo>
                    <a:pt x="85" y="49"/>
                  </a:lnTo>
                  <a:lnTo>
                    <a:pt x="90" y="64"/>
                  </a:lnTo>
                  <a:lnTo>
                    <a:pt x="103" y="93"/>
                  </a:lnTo>
                  <a:lnTo>
                    <a:pt x="103" y="93"/>
                  </a:lnTo>
                  <a:lnTo>
                    <a:pt x="104" y="95"/>
                  </a:lnTo>
                  <a:lnTo>
                    <a:pt x="105" y="96"/>
                  </a:lnTo>
                  <a:lnTo>
                    <a:pt x="109" y="95"/>
                  </a:lnTo>
                  <a:lnTo>
                    <a:pt x="111" y="92"/>
                  </a:lnTo>
                  <a:lnTo>
                    <a:pt x="111" y="91"/>
                  </a:lnTo>
                  <a:lnTo>
                    <a:pt x="111" y="88"/>
                  </a:lnTo>
                  <a:lnTo>
                    <a:pt x="111" y="88"/>
                  </a:lnTo>
                  <a:lnTo>
                    <a:pt x="99" y="59"/>
                  </a:lnTo>
                  <a:lnTo>
                    <a:pt x="94" y="44"/>
                  </a:lnTo>
                  <a:lnTo>
                    <a:pt x="90" y="30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70"/>
            <p:cNvSpPr/>
            <p:nvPr/>
          </p:nvSpPr>
          <p:spPr bwMode="auto">
            <a:xfrm>
              <a:off x="2954338" y="1647825"/>
              <a:ext cx="36513" cy="22225"/>
            </a:xfrm>
            <a:custGeom>
              <a:avLst/>
              <a:gdLst>
                <a:gd name="T0" fmla="*/ 14 w 23"/>
                <a:gd name="T1" fmla="*/ 1 h 14"/>
                <a:gd name="T2" fmla="*/ 14 w 23"/>
                <a:gd name="T3" fmla="*/ 1 h 14"/>
                <a:gd name="T4" fmla="*/ 9 w 23"/>
                <a:gd name="T5" fmla="*/ 3 h 14"/>
                <a:gd name="T6" fmla="*/ 3 w 23"/>
                <a:gd name="T7" fmla="*/ 4 h 14"/>
                <a:gd name="T8" fmla="*/ 3 w 23"/>
                <a:gd name="T9" fmla="*/ 4 h 14"/>
                <a:gd name="T10" fmla="*/ 1 w 23"/>
                <a:gd name="T11" fmla="*/ 6 h 14"/>
                <a:gd name="T12" fmla="*/ 0 w 23"/>
                <a:gd name="T13" fmla="*/ 7 h 14"/>
                <a:gd name="T14" fmla="*/ 0 w 23"/>
                <a:gd name="T15" fmla="*/ 11 h 14"/>
                <a:gd name="T16" fmla="*/ 1 w 23"/>
                <a:gd name="T17" fmla="*/ 14 h 14"/>
                <a:gd name="T18" fmla="*/ 2 w 23"/>
                <a:gd name="T19" fmla="*/ 14 h 14"/>
                <a:gd name="T20" fmla="*/ 5 w 23"/>
                <a:gd name="T21" fmla="*/ 14 h 14"/>
                <a:gd name="T22" fmla="*/ 5 w 23"/>
                <a:gd name="T23" fmla="*/ 14 h 14"/>
                <a:gd name="T24" fmla="*/ 13 w 23"/>
                <a:gd name="T25" fmla="*/ 12 h 14"/>
                <a:gd name="T26" fmla="*/ 21 w 23"/>
                <a:gd name="T27" fmla="*/ 8 h 14"/>
                <a:gd name="T28" fmla="*/ 21 w 23"/>
                <a:gd name="T29" fmla="*/ 8 h 14"/>
                <a:gd name="T30" fmla="*/ 23 w 23"/>
                <a:gd name="T31" fmla="*/ 7 h 14"/>
                <a:gd name="T32" fmla="*/ 23 w 23"/>
                <a:gd name="T33" fmla="*/ 4 h 14"/>
                <a:gd name="T34" fmla="*/ 22 w 23"/>
                <a:gd name="T35" fmla="*/ 2 h 14"/>
                <a:gd name="T36" fmla="*/ 18 w 23"/>
                <a:gd name="T37" fmla="*/ 0 h 14"/>
                <a:gd name="T38" fmla="*/ 17 w 23"/>
                <a:gd name="T39" fmla="*/ 0 h 14"/>
                <a:gd name="T40" fmla="*/ 14 w 23"/>
                <a:gd name="T41" fmla="*/ 1 h 14"/>
                <a:gd name="T42" fmla="*/ 14 w 23"/>
                <a:gd name="T4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4">
                  <a:moveTo>
                    <a:pt x="14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3" y="12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71"/>
            <p:cNvSpPr/>
            <p:nvPr/>
          </p:nvSpPr>
          <p:spPr bwMode="auto">
            <a:xfrm>
              <a:off x="2967038" y="1674813"/>
              <a:ext cx="44450" cy="26988"/>
            </a:xfrm>
            <a:custGeom>
              <a:avLst/>
              <a:gdLst>
                <a:gd name="T0" fmla="*/ 19 w 28"/>
                <a:gd name="T1" fmla="*/ 2 h 17"/>
                <a:gd name="T2" fmla="*/ 19 w 28"/>
                <a:gd name="T3" fmla="*/ 2 h 17"/>
                <a:gd name="T4" fmla="*/ 16 w 28"/>
                <a:gd name="T5" fmla="*/ 5 h 17"/>
                <a:gd name="T6" fmla="*/ 14 w 28"/>
                <a:gd name="T7" fmla="*/ 7 h 17"/>
                <a:gd name="T8" fmla="*/ 10 w 28"/>
                <a:gd name="T9" fmla="*/ 7 h 17"/>
                <a:gd name="T10" fmla="*/ 6 w 28"/>
                <a:gd name="T11" fmla="*/ 6 h 17"/>
                <a:gd name="T12" fmla="*/ 6 w 28"/>
                <a:gd name="T13" fmla="*/ 6 h 17"/>
                <a:gd name="T14" fmla="*/ 4 w 28"/>
                <a:gd name="T15" fmla="*/ 6 h 17"/>
                <a:gd name="T16" fmla="*/ 3 w 28"/>
                <a:gd name="T17" fmla="*/ 7 h 17"/>
                <a:gd name="T18" fmla="*/ 0 w 28"/>
                <a:gd name="T19" fmla="*/ 9 h 17"/>
                <a:gd name="T20" fmla="*/ 0 w 28"/>
                <a:gd name="T21" fmla="*/ 13 h 17"/>
                <a:gd name="T22" fmla="*/ 1 w 28"/>
                <a:gd name="T23" fmla="*/ 14 h 17"/>
                <a:gd name="T24" fmla="*/ 3 w 28"/>
                <a:gd name="T25" fmla="*/ 16 h 17"/>
                <a:gd name="T26" fmla="*/ 3 w 28"/>
                <a:gd name="T27" fmla="*/ 16 h 17"/>
                <a:gd name="T28" fmla="*/ 10 w 28"/>
                <a:gd name="T29" fmla="*/ 17 h 17"/>
                <a:gd name="T30" fmla="*/ 16 w 28"/>
                <a:gd name="T31" fmla="*/ 16 h 17"/>
                <a:gd name="T32" fmla="*/ 22 w 28"/>
                <a:gd name="T33" fmla="*/ 13 h 17"/>
                <a:gd name="T34" fmla="*/ 27 w 28"/>
                <a:gd name="T35" fmla="*/ 8 h 17"/>
                <a:gd name="T36" fmla="*/ 27 w 28"/>
                <a:gd name="T37" fmla="*/ 8 h 17"/>
                <a:gd name="T38" fmla="*/ 28 w 28"/>
                <a:gd name="T39" fmla="*/ 6 h 17"/>
                <a:gd name="T40" fmla="*/ 28 w 28"/>
                <a:gd name="T41" fmla="*/ 3 h 17"/>
                <a:gd name="T42" fmla="*/ 26 w 28"/>
                <a:gd name="T43" fmla="*/ 1 h 17"/>
                <a:gd name="T44" fmla="*/ 22 w 28"/>
                <a:gd name="T45" fmla="*/ 0 h 17"/>
                <a:gd name="T46" fmla="*/ 21 w 28"/>
                <a:gd name="T47" fmla="*/ 1 h 17"/>
                <a:gd name="T48" fmla="*/ 19 w 28"/>
                <a:gd name="T49" fmla="*/ 2 h 17"/>
                <a:gd name="T50" fmla="*/ 19 w 28"/>
                <a:gd name="T5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7">
                  <a:moveTo>
                    <a:pt x="19" y="2"/>
                  </a:moveTo>
                  <a:lnTo>
                    <a:pt x="19" y="2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0" y="17"/>
                  </a:lnTo>
                  <a:lnTo>
                    <a:pt x="16" y="16"/>
                  </a:lnTo>
                  <a:lnTo>
                    <a:pt x="22" y="13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72"/>
            <p:cNvSpPr/>
            <p:nvPr/>
          </p:nvSpPr>
          <p:spPr bwMode="auto">
            <a:xfrm>
              <a:off x="3027363" y="1531938"/>
              <a:ext cx="74613" cy="109538"/>
            </a:xfrm>
            <a:custGeom>
              <a:avLst/>
              <a:gdLst>
                <a:gd name="T0" fmla="*/ 41 w 47"/>
                <a:gd name="T1" fmla="*/ 6 h 69"/>
                <a:gd name="T2" fmla="*/ 41 w 47"/>
                <a:gd name="T3" fmla="*/ 6 h 69"/>
                <a:gd name="T4" fmla="*/ 37 w 47"/>
                <a:gd name="T5" fmla="*/ 4 h 69"/>
                <a:gd name="T6" fmla="*/ 33 w 47"/>
                <a:gd name="T7" fmla="*/ 1 h 69"/>
                <a:gd name="T8" fmla="*/ 30 w 47"/>
                <a:gd name="T9" fmla="*/ 0 h 69"/>
                <a:gd name="T10" fmla="*/ 27 w 47"/>
                <a:gd name="T11" fmla="*/ 0 h 69"/>
                <a:gd name="T12" fmla="*/ 20 w 47"/>
                <a:gd name="T13" fmla="*/ 1 h 69"/>
                <a:gd name="T14" fmla="*/ 14 w 47"/>
                <a:gd name="T15" fmla="*/ 5 h 69"/>
                <a:gd name="T16" fmla="*/ 9 w 47"/>
                <a:gd name="T17" fmla="*/ 10 h 69"/>
                <a:gd name="T18" fmla="*/ 5 w 47"/>
                <a:gd name="T19" fmla="*/ 16 h 69"/>
                <a:gd name="T20" fmla="*/ 1 w 47"/>
                <a:gd name="T21" fmla="*/ 24 h 69"/>
                <a:gd name="T22" fmla="*/ 0 w 47"/>
                <a:gd name="T23" fmla="*/ 31 h 69"/>
                <a:gd name="T24" fmla="*/ 0 w 47"/>
                <a:gd name="T25" fmla="*/ 31 h 69"/>
                <a:gd name="T26" fmla="*/ 0 w 47"/>
                <a:gd name="T27" fmla="*/ 33 h 69"/>
                <a:gd name="T28" fmla="*/ 1 w 47"/>
                <a:gd name="T29" fmla="*/ 35 h 69"/>
                <a:gd name="T30" fmla="*/ 5 w 47"/>
                <a:gd name="T31" fmla="*/ 36 h 69"/>
                <a:gd name="T32" fmla="*/ 9 w 47"/>
                <a:gd name="T33" fmla="*/ 35 h 69"/>
                <a:gd name="T34" fmla="*/ 10 w 47"/>
                <a:gd name="T35" fmla="*/ 33 h 69"/>
                <a:gd name="T36" fmla="*/ 10 w 47"/>
                <a:gd name="T37" fmla="*/ 32 h 69"/>
                <a:gd name="T38" fmla="*/ 10 w 47"/>
                <a:gd name="T39" fmla="*/ 32 h 69"/>
                <a:gd name="T40" fmla="*/ 13 w 47"/>
                <a:gd name="T41" fmla="*/ 22 h 69"/>
                <a:gd name="T42" fmla="*/ 14 w 47"/>
                <a:gd name="T43" fmla="*/ 19 h 69"/>
                <a:gd name="T44" fmla="*/ 16 w 47"/>
                <a:gd name="T45" fmla="*/ 15 h 69"/>
                <a:gd name="T46" fmla="*/ 20 w 47"/>
                <a:gd name="T47" fmla="*/ 13 h 69"/>
                <a:gd name="T48" fmla="*/ 24 w 47"/>
                <a:gd name="T49" fmla="*/ 11 h 69"/>
                <a:gd name="T50" fmla="*/ 27 w 47"/>
                <a:gd name="T51" fmla="*/ 10 h 69"/>
                <a:gd name="T52" fmla="*/ 32 w 47"/>
                <a:gd name="T53" fmla="*/ 13 h 69"/>
                <a:gd name="T54" fmla="*/ 32 w 47"/>
                <a:gd name="T55" fmla="*/ 13 h 69"/>
                <a:gd name="T56" fmla="*/ 35 w 47"/>
                <a:gd name="T57" fmla="*/ 14 h 69"/>
                <a:gd name="T58" fmla="*/ 36 w 47"/>
                <a:gd name="T59" fmla="*/ 16 h 69"/>
                <a:gd name="T60" fmla="*/ 37 w 47"/>
                <a:gd name="T61" fmla="*/ 22 h 69"/>
                <a:gd name="T62" fmla="*/ 37 w 47"/>
                <a:gd name="T63" fmla="*/ 30 h 69"/>
                <a:gd name="T64" fmla="*/ 37 w 47"/>
                <a:gd name="T65" fmla="*/ 35 h 69"/>
                <a:gd name="T66" fmla="*/ 37 w 47"/>
                <a:gd name="T67" fmla="*/ 35 h 69"/>
                <a:gd name="T68" fmla="*/ 35 w 47"/>
                <a:gd name="T69" fmla="*/ 52 h 69"/>
                <a:gd name="T70" fmla="*/ 35 w 47"/>
                <a:gd name="T71" fmla="*/ 60 h 69"/>
                <a:gd name="T72" fmla="*/ 36 w 47"/>
                <a:gd name="T73" fmla="*/ 64 h 69"/>
                <a:gd name="T74" fmla="*/ 38 w 47"/>
                <a:gd name="T75" fmla="*/ 68 h 69"/>
                <a:gd name="T76" fmla="*/ 38 w 47"/>
                <a:gd name="T77" fmla="*/ 68 h 69"/>
                <a:gd name="T78" fmla="*/ 39 w 47"/>
                <a:gd name="T79" fmla="*/ 69 h 69"/>
                <a:gd name="T80" fmla="*/ 41 w 47"/>
                <a:gd name="T81" fmla="*/ 69 h 69"/>
                <a:gd name="T82" fmla="*/ 44 w 47"/>
                <a:gd name="T83" fmla="*/ 68 h 69"/>
                <a:gd name="T84" fmla="*/ 47 w 47"/>
                <a:gd name="T85" fmla="*/ 65 h 69"/>
                <a:gd name="T86" fmla="*/ 47 w 47"/>
                <a:gd name="T87" fmla="*/ 63 h 69"/>
                <a:gd name="T88" fmla="*/ 46 w 47"/>
                <a:gd name="T89" fmla="*/ 60 h 69"/>
                <a:gd name="T90" fmla="*/ 46 w 47"/>
                <a:gd name="T91" fmla="*/ 60 h 69"/>
                <a:gd name="T92" fmla="*/ 44 w 47"/>
                <a:gd name="T93" fmla="*/ 58 h 69"/>
                <a:gd name="T94" fmla="*/ 43 w 47"/>
                <a:gd name="T95" fmla="*/ 54 h 69"/>
                <a:gd name="T96" fmla="*/ 44 w 47"/>
                <a:gd name="T97" fmla="*/ 46 h 69"/>
                <a:gd name="T98" fmla="*/ 47 w 47"/>
                <a:gd name="T99" fmla="*/ 31 h 69"/>
                <a:gd name="T100" fmla="*/ 47 w 47"/>
                <a:gd name="T101" fmla="*/ 31 h 69"/>
                <a:gd name="T102" fmla="*/ 47 w 47"/>
                <a:gd name="T103" fmla="*/ 25 h 69"/>
                <a:gd name="T104" fmla="*/ 46 w 47"/>
                <a:gd name="T105" fmla="*/ 17 h 69"/>
                <a:gd name="T106" fmla="*/ 44 w 47"/>
                <a:gd name="T107" fmla="*/ 11 h 69"/>
                <a:gd name="T108" fmla="*/ 41 w 47"/>
                <a:gd name="T109" fmla="*/ 6 h 69"/>
                <a:gd name="T110" fmla="*/ 41 w 47"/>
                <a:gd name="T111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69">
                  <a:moveTo>
                    <a:pt x="41" y="6"/>
                  </a:moveTo>
                  <a:lnTo>
                    <a:pt x="41" y="6"/>
                  </a:lnTo>
                  <a:lnTo>
                    <a:pt x="37" y="4"/>
                  </a:lnTo>
                  <a:lnTo>
                    <a:pt x="33" y="1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5" y="16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5" y="36"/>
                  </a:lnTo>
                  <a:lnTo>
                    <a:pt x="9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3" y="22"/>
                  </a:lnTo>
                  <a:lnTo>
                    <a:pt x="14" y="19"/>
                  </a:lnTo>
                  <a:lnTo>
                    <a:pt x="16" y="15"/>
                  </a:lnTo>
                  <a:lnTo>
                    <a:pt x="20" y="13"/>
                  </a:lnTo>
                  <a:lnTo>
                    <a:pt x="24" y="11"/>
                  </a:lnTo>
                  <a:lnTo>
                    <a:pt x="27" y="10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5" y="14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5" y="52"/>
                  </a:lnTo>
                  <a:lnTo>
                    <a:pt x="35" y="60"/>
                  </a:lnTo>
                  <a:lnTo>
                    <a:pt x="36" y="64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9" y="69"/>
                  </a:lnTo>
                  <a:lnTo>
                    <a:pt x="41" y="69"/>
                  </a:lnTo>
                  <a:lnTo>
                    <a:pt x="44" y="68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4"/>
                  </a:lnTo>
                  <a:lnTo>
                    <a:pt x="44" y="46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5"/>
                  </a:lnTo>
                  <a:lnTo>
                    <a:pt x="46" y="17"/>
                  </a:lnTo>
                  <a:lnTo>
                    <a:pt x="44" y="11"/>
                  </a:lnTo>
                  <a:lnTo>
                    <a:pt x="41" y="6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73"/>
            <p:cNvSpPr/>
            <p:nvPr/>
          </p:nvSpPr>
          <p:spPr bwMode="auto">
            <a:xfrm>
              <a:off x="3105151" y="1685925"/>
              <a:ext cx="15875" cy="15875"/>
            </a:xfrm>
            <a:custGeom>
              <a:avLst/>
              <a:gdLst>
                <a:gd name="T0" fmla="*/ 4 w 10"/>
                <a:gd name="T1" fmla="*/ 0 h 10"/>
                <a:gd name="T2" fmla="*/ 4 w 10"/>
                <a:gd name="T3" fmla="*/ 0 h 10"/>
                <a:gd name="T4" fmla="*/ 1 w 10"/>
                <a:gd name="T5" fmla="*/ 1 h 10"/>
                <a:gd name="T6" fmla="*/ 0 w 10"/>
                <a:gd name="T7" fmla="*/ 2 h 10"/>
                <a:gd name="T8" fmla="*/ 0 w 10"/>
                <a:gd name="T9" fmla="*/ 6 h 10"/>
                <a:gd name="T10" fmla="*/ 1 w 10"/>
                <a:gd name="T11" fmla="*/ 9 h 10"/>
                <a:gd name="T12" fmla="*/ 4 w 10"/>
                <a:gd name="T13" fmla="*/ 10 h 10"/>
                <a:gd name="T14" fmla="*/ 6 w 10"/>
                <a:gd name="T15" fmla="*/ 10 h 10"/>
                <a:gd name="T16" fmla="*/ 6 w 10"/>
                <a:gd name="T17" fmla="*/ 10 h 10"/>
                <a:gd name="T18" fmla="*/ 8 w 10"/>
                <a:gd name="T19" fmla="*/ 9 h 10"/>
                <a:gd name="T20" fmla="*/ 9 w 10"/>
                <a:gd name="T21" fmla="*/ 7 h 10"/>
                <a:gd name="T22" fmla="*/ 10 w 10"/>
                <a:gd name="T23" fmla="*/ 4 h 10"/>
                <a:gd name="T24" fmla="*/ 8 w 10"/>
                <a:gd name="T25" fmla="*/ 1 h 10"/>
                <a:gd name="T26" fmla="*/ 6 w 10"/>
                <a:gd name="T27" fmla="*/ 0 h 10"/>
                <a:gd name="T28" fmla="*/ 4 w 10"/>
                <a:gd name="T29" fmla="*/ 0 h 10"/>
                <a:gd name="T30" fmla="*/ 4 w 1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4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4"/>
            <p:cNvSpPr>
              <a:spLocks noEditPoints="1"/>
            </p:cNvSpPr>
            <p:nvPr/>
          </p:nvSpPr>
          <p:spPr bwMode="auto">
            <a:xfrm>
              <a:off x="6238876" y="2825750"/>
              <a:ext cx="111125" cy="147638"/>
            </a:xfrm>
            <a:custGeom>
              <a:avLst/>
              <a:gdLst>
                <a:gd name="T0" fmla="*/ 58 w 70"/>
                <a:gd name="T1" fmla="*/ 5 h 93"/>
                <a:gd name="T2" fmla="*/ 46 w 70"/>
                <a:gd name="T3" fmla="*/ 0 h 93"/>
                <a:gd name="T4" fmla="*/ 33 w 70"/>
                <a:gd name="T5" fmla="*/ 1 h 93"/>
                <a:gd name="T6" fmla="*/ 22 w 70"/>
                <a:gd name="T7" fmla="*/ 6 h 93"/>
                <a:gd name="T8" fmla="*/ 12 w 70"/>
                <a:gd name="T9" fmla="*/ 15 h 93"/>
                <a:gd name="T10" fmla="*/ 10 w 70"/>
                <a:gd name="T11" fmla="*/ 21 h 93"/>
                <a:gd name="T12" fmla="*/ 10 w 70"/>
                <a:gd name="T13" fmla="*/ 30 h 93"/>
                <a:gd name="T14" fmla="*/ 15 w 70"/>
                <a:gd name="T15" fmla="*/ 42 h 93"/>
                <a:gd name="T16" fmla="*/ 28 w 70"/>
                <a:gd name="T17" fmla="*/ 53 h 93"/>
                <a:gd name="T18" fmla="*/ 29 w 70"/>
                <a:gd name="T19" fmla="*/ 55 h 93"/>
                <a:gd name="T20" fmla="*/ 32 w 70"/>
                <a:gd name="T21" fmla="*/ 56 h 93"/>
                <a:gd name="T22" fmla="*/ 34 w 70"/>
                <a:gd name="T23" fmla="*/ 56 h 93"/>
                <a:gd name="T24" fmla="*/ 10 w 70"/>
                <a:gd name="T25" fmla="*/ 73 h 93"/>
                <a:gd name="T26" fmla="*/ 1 w 70"/>
                <a:gd name="T27" fmla="*/ 84 h 93"/>
                <a:gd name="T28" fmla="*/ 0 w 70"/>
                <a:gd name="T29" fmla="*/ 89 h 93"/>
                <a:gd name="T30" fmla="*/ 4 w 70"/>
                <a:gd name="T31" fmla="*/ 93 h 93"/>
                <a:gd name="T32" fmla="*/ 6 w 70"/>
                <a:gd name="T33" fmla="*/ 93 h 93"/>
                <a:gd name="T34" fmla="*/ 11 w 70"/>
                <a:gd name="T35" fmla="*/ 92 h 93"/>
                <a:gd name="T36" fmla="*/ 11 w 70"/>
                <a:gd name="T37" fmla="*/ 86 h 93"/>
                <a:gd name="T38" fmla="*/ 12 w 70"/>
                <a:gd name="T39" fmla="*/ 84 h 93"/>
                <a:gd name="T40" fmla="*/ 20 w 70"/>
                <a:gd name="T41" fmla="*/ 77 h 93"/>
                <a:gd name="T42" fmla="*/ 29 w 70"/>
                <a:gd name="T43" fmla="*/ 71 h 93"/>
                <a:gd name="T44" fmla="*/ 39 w 70"/>
                <a:gd name="T45" fmla="*/ 65 h 93"/>
                <a:gd name="T46" fmla="*/ 42 w 70"/>
                <a:gd name="T47" fmla="*/ 61 h 93"/>
                <a:gd name="T48" fmla="*/ 39 w 70"/>
                <a:gd name="T49" fmla="*/ 56 h 93"/>
                <a:gd name="T50" fmla="*/ 48 w 70"/>
                <a:gd name="T51" fmla="*/ 55 h 93"/>
                <a:gd name="T52" fmla="*/ 62 w 70"/>
                <a:gd name="T53" fmla="*/ 46 h 93"/>
                <a:gd name="T54" fmla="*/ 67 w 70"/>
                <a:gd name="T55" fmla="*/ 38 h 93"/>
                <a:gd name="T56" fmla="*/ 70 w 70"/>
                <a:gd name="T57" fmla="*/ 29 h 93"/>
                <a:gd name="T58" fmla="*/ 69 w 70"/>
                <a:gd name="T59" fmla="*/ 19 h 93"/>
                <a:gd name="T60" fmla="*/ 65 w 70"/>
                <a:gd name="T61" fmla="*/ 11 h 93"/>
                <a:gd name="T62" fmla="*/ 58 w 70"/>
                <a:gd name="T63" fmla="*/ 5 h 93"/>
                <a:gd name="T64" fmla="*/ 58 w 70"/>
                <a:gd name="T65" fmla="*/ 37 h 93"/>
                <a:gd name="T66" fmla="*/ 54 w 70"/>
                <a:gd name="T67" fmla="*/ 42 h 93"/>
                <a:gd name="T68" fmla="*/ 43 w 70"/>
                <a:gd name="T69" fmla="*/ 46 h 93"/>
                <a:gd name="T70" fmla="*/ 37 w 70"/>
                <a:gd name="T71" fmla="*/ 46 h 93"/>
                <a:gd name="T72" fmla="*/ 28 w 70"/>
                <a:gd name="T73" fmla="*/ 42 h 93"/>
                <a:gd name="T74" fmla="*/ 22 w 70"/>
                <a:gd name="T75" fmla="*/ 34 h 93"/>
                <a:gd name="T76" fmla="*/ 20 w 70"/>
                <a:gd name="T77" fmla="*/ 26 h 93"/>
                <a:gd name="T78" fmla="*/ 23 w 70"/>
                <a:gd name="T79" fmla="*/ 17 h 93"/>
                <a:gd name="T80" fmla="*/ 27 w 70"/>
                <a:gd name="T81" fmla="*/ 15 h 93"/>
                <a:gd name="T82" fmla="*/ 39 w 70"/>
                <a:gd name="T83" fmla="*/ 10 h 93"/>
                <a:gd name="T84" fmla="*/ 48 w 70"/>
                <a:gd name="T85" fmla="*/ 11 h 93"/>
                <a:gd name="T86" fmla="*/ 55 w 70"/>
                <a:gd name="T87" fmla="*/ 15 h 93"/>
                <a:gd name="T88" fmla="*/ 59 w 70"/>
                <a:gd name="T89" fmla="*/ 19 h 93"/>
                <a:gd name="T90" fmla="*/ 59 w 70"/>
                <a:gd name="T91" fmla="*/ 30 h 93"/>
                <a:gd name="T92" fmla="*/ 58 w 70"/>
                <a:gd name="T93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93">
                  <a:moveTo>
                    <a:pt x="58" y="5"/>
                  </a:moveTo>
                  <a:lnTo>
                    <a:pt x="58" y="5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3" y="1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21"/>
                  </a:lnTo>
                  <a:lnTo>
                    <a:pt x="9" y="26"/>
                  </a:lnTo>
                  <a:lnTo>
                    <a:pt x="10" y="30"/>
                  </a:lnTo>
                  <a:lnTo>
                    <a:pt x="11" y="37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9" y="55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3" y="62"/>
                  </a:lnTo>
                  <a:lnTo>
                    <a:pt x="10" y="73"/>
                  </a:lnTo>
                  <a:lnTo>
                    <a:pt x="5" y="78"/>
                  </a:lnTo>
                  <a:lnTo>
                    <a:pt x="1" y="84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1" y="91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6" y="93"/>
                  </a:lnTo>
                  <a:lnTo>
                    <a:pt x="7" y="93"/>
                  </a:lnTo>
                  <a:lnTo>
                    <a:pt x="11" y="92"/>
                  </a:lnTo>
                  <a:lnTo>
                    <a:pt x="12" y="88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9" y="7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0" y="59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8" y="55"/>
                  </a:lnTo>
                  <a:lnTo>
                    <a:pt x="55" y="51"/>
                  </a:lnTo>
                  <a:lnTo>
                    <a:pt x="62" y="46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9" y="34"/>
                  </a:lnTo>
                  <a:lnTo>
                    <a:pt x="70" y="29"/>
                  </a:lnTo>
                  <a:lnTo>
                    <a:pt x="70" y="24"/>
                  </a:lnTo>
                  <a:lnTo>
                    <a:pt x="69" y="19"/>
                  </a:lnTo>
                  <a:lnTo>
                    <a:pt x="67" y="15"/>
                  </a:lnTo>
                  <a:lnTo>
                    <a:pt x="65" y="11"/>
                  </a:lnTo>
                  <a:lnTo>
                    <a:pt x="61" y="7"/>
                  </a:lnTo>
                  <a:lnTo>
                    <a:pt x="58" y="5"/>
                  </a:lnTo>
                  <a:lnTo>
                    <a:pt x="58" y="5"/>
                  </a:lnTo>
                  <a:close/>
                  <a:moveTo>
                    <a:pt x="58" y="37"/>
                  </a:moveTo>
                  <a:lnTo>
                    <a:pt x="58" y="37"/>
                  </a:lnTo>
                  <a:lnTo>
                    <a:pt x="54" y="42"/>
                  </a:lnTo>
                  <a:lnTo>
                    <a:pt x="49" y="45"/>
                  </a:lnTo>
                  <a:lnTo>
                    <a:pt x="43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28" y="42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0" y="30"/>
                  </a:lnTo>
                  <a:lnTo>
                    <a:pt x="20" y="26"/>
                  </a:lnTo>
                  <a:lnTo>
                    <a:pt x="21" y="21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1" y="12"/>
                  </a:lnTo>
                  <a:lnTo>
                    <a:pt x="39" y="10"/>
                  </a:lnTo>
                  <a:lnTo>
                    <a:pt x="43" y="10"/>
                  </a:lnTo>
                  <a:lnTo>
                    <a:pt x="48" y="11"/>
                  </a:lnTo>
                  <a:lnTo>
                    <a:pt x="51" y="12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0" y="26"/>
                  </a:lnTo>
                  <a:lnTo>
                    <a:pt x="59" y="30"/>
                  </a:lnTo>
                  <a:lnTo>
                    <a:pt x="58" y="37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75"/>
            <p:cNvSpPr/>
            <p:nvPr/>
          </p:nvSpPr>
          <p:spPr bwMode="auto">
            <a:xfrm>
              <a:off x="6334126" y="2901950"/>
              <a:ext cx="68263" cy="63500"/>
            </a:xfrm>
            <a:custGeom>
              <a:avLst/>
              <a:gdLst>
                <a:gd name="T0" fmla="*/ 42 w 43"/>
                <a:gd name="T1" fmla="*/ 33 h 40"/>
                <a:gd name="T2" fmla="*/ 42 w 43"/>
                <a:gd name="T3" fmla="*/ 33 h 40"/>
                <a:gd name="T4" fmla="*/ 34 w 43"/>
                <a:gd name="T5" fmla="*/ 24 h 40"/>
                <a:gd name="T6" fmla="*/ 26 w 43"/>
                <a:gd name="T7" fmla="*/ 17 h 40"/>
                <a:gd name="T8" fmla="*/ 17 w 43"/>
                <a:gd name="T9" fmla="*/ 9 h 40"/>
                <a:gd name="T10" fmla="*/ 9 w 43"/>
                <a:gd name="T11" fmla="*/ 1 h 40"/>
                <a:gd name="T12" fmla="*/ 9 w 43"/>
                <a:gd name="T13" fmla="*/ 1 h 40"/>
                <a:gd name="T14" fmla="*/ 7 w 43"/>
                <a:gd name="T15" fmla="*/ 0 h 40"/>
                <a:gd name="T16" fmla="*/ 5 w 43"/>
                <a:gd name="T17" fmla="*/ 0 h 40"/>
                <a:gd name="T18" fmla="*/ 1 w 43"/>
                <a:gd name="T19" fmla="*/ 1 h 40"/>
                <a:gd name="T20" fmla="*/ 0 w 43"/>
                <a:gd name="T21" fmla="*/ 5 h 40"/>
                <a:gd name="T22" fmla="*/ 0 w 43"/>
                <a:gd name="T23" fmla="*/ 6 h 40"/>
                <a:gd name="T24" fmla="*/ 1 w 43"/>
                <a:gd name="T25" fmla="*/ 8 h 40"/>
                <a:gd name="T26" fmla="*/ 1 w 43"/>
                <a:gd name="T27" fmla="*/ 8 h 40"/>
                <a:gd name="T28" fmla="*/ 10 w 43"/>
                <a:gd name="T29" fmla="*/ 16 h 40"/>
                <a:gd name="T30" fmla="*/ 18 w 43"/>
                <a:gd name="T31" fmla="*/ 23 h 40"/>
                <a:gd name="T32" fmla="*/ 27 w 43"/>
                <a:gd name="T33" fmla="*/ 30 h 40"/>
                <a:gd name="T34" fmla="*/ 34 w 43"/>
                <a:gd name="T35" fmla="*/ 39 h 40"/>
                <a:gd name="T36" fmla="*/ 34 w 43"/>
                <a:gd name="T37" fmla="*/ 39 h 40"/>
                <a:gd name="T38" fmla="*/ 37 w 43"/>
                <a:gd name="T39" fmla="*/ 40 h 40"/>
                <a:gd name="T40" fmla="*/ 38 w 43"/>
                <a:gd name="T41" fmla="*/ 40 h 40"/>
                <a:gd name="T42" fmla="*/ 42 w 43"/>
                <a:gd name="T43" fmla="*/ 39 h 40"/>
                <a:gd name="T44" fmla="*/ 43 w 43"/>
                <a:gd name="T45" fmla="*/ 36 h 40"/>
                <a:gd name="T46" fmla="*/ 43 w 43"/>
                <a:gd name="T47" fmla="*/ 34 h 40"/>
                <a:gd name="T48" fmla="*/ 42 w 43"/>
                <a:gd name="T49" fmla="*/ 33 h 40"/>
                <a:gd name="T50" fmla="*/ 42 w 43"/>
                <a:gd name="T5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40">
                  <a:moveTo>
                    <a:pt x="42" y="33"/>
                  </a:moveTo>
                  <a:lnTo>
                    <a:pt x="42" y="33"/>
                  </a:lnTo>
                  <a:lnTo>
                    <a:pt x="34" y="24"/>
                  </a:lnTo>
                  <a:lnTo>
                    <a:pt x="26" y="17"/>
                  </a:lnTo>
                  <a:lnTo>
                    <a:pt x="17" y="9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0" y="16"/>
                  </a:lnTo>
                  <a:lnTo>
                    <a:pt x="18" y="23"/>
                  </a:lnTo>
                  <a:lnTo>
                    <a:pt x="27" y="30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42" y="39"/>
                  </a:lnTo>
                  <a:lnTo>
                    <a:pt x="43" y="36"/>
                  </a:lnTo>
                  <a:lnTo>
                    <a:pt x="43" y="34"/>
                  </a:lnTo>
                  <a:lnTo>
                    <a:pt x="42" y="33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76"/>
            <p:cNvSpPr/>
            <p:nvPr/>
          </p:nvSpPr>
          <p:spPr bwMode="auto">
            <a:xfrm>
              <a:off x="6232526" y="2924175"/>
              <a:ext cx="133350" cy="176213"/>
            </a:xfrm>
            <a:custGeom>
              <a:avLst/>
              <a:gdLst>
                <a:gd name="T0" fmla="*/ 84 w 84"/>
                <a:gd name="T1" fmla="*/ 104 h 111"/>
                <a:gd name="T2" fmla="*/ 69 w 84"/>
                <a:gd name="T3" fmla="*/ 87 h 111"/>
                <a:gd name="T4" fmla="*/ 53 w 84"/>
                <a:gd name="T5" fmla="*/ 73 h 111"/>
                <a:gd name="T6" fmla="*/ 53 w 84"/>
                <a:gd name="T7" fmla="*/ 73 h 111"/>
                <a:gd name="T8" fmla="*/ 59 w 84"/>
                <a:gd name="T9" fmla="*/ 66 h 111"/>
                <a:gd name="T10" fmla="*/ 59 w 84"/>
                <a:gd name="T11" fmla="*/ 60 h 111"/>
                <a:gd name="T12" fmla="*/ 54 w 84"/>
                <a:gd name="T13" fmla="*/ 59 h 111"/>
                <a:gd name="T14" fmla="*/ 53 w 84"/>
                <a:gd name="T15" fmla="*/ 32 h 111"/>
                <a:gd name="T16" fmla="*/ 54 w 84"/>
                <a:gd name="T17" fmla="*/ 5 h 111"/>
                <a:gd name="T18" fmla="*/ 54 w 84"/>
                <a:gd name="T19" fmla="*/ 3 h 111"/>
                <a:gd name="T20" fmla="*/ 49 w 84"/>
                <a:gd name="T21" fmla="*/ 0 h 111"/>
                <a:gd name="T22" fmla="*/ 44 w 84"/>
                <a:gd name="T23" fmla="*/ 2 h 111"/>
                <a:gd name="T24" fmla="*/ 44 w 84"/>
                <a:gd name="T25" fmla="*/ 4 h 111"/>
                <a:gd name="T26" fmla="*/ 43 w 84"/>
                <a:gd name="T27" fmla="*/ 36 h 111"/>
                <a:gd name="T28" fmla="*/ 43 w 84"/>
                <a:gd name="T29" fmla="*/ 68 h 111"/>
                <a:gd name="T30" fmla="*/ 31 w 84"/>
                <a:gd name="T31" fmla="*/ 75 h 111"/>
                <a:gd name="T32" fmla="*/ 17 w 84"/>
                <a:gd name="T33" fmla="*/ 82 h 111"/>
                <a:gd name="T34" fmla="*/ 8 w 84"/>
                <a:gd name="T35" fmla="*/ 89 h 111"/>
                <a:gd name="T36" fmla="*/ 0 w 84"/>
                <a:gd name="T37" fmla="*/ 98 h 111"/>
                <a:gd name="T38" fmla="*/ 0 w 84"/>
                <a:gd name="T39" fmla="*/ 101 h 111"/>
                <a:gd name="T40" fmla="*/ 4 w 84"/>
                <a:gd name="T41" fmla="*/ 104 h 111"/>
                <a:gd name="T42" fmla="*/ 9 w 84"/>
                <a:gd name="T43" fmla="*/ 103 h 111"/>
                <a:gd name="T44" fmla="*/ 10 w 84"/>
                <a:gd name="T45" fmla="*/ 102 h 111"/>
                <a:gd name="T46" fmla="*/ 14 w 84"/>
                <a:gd name="T47" fmla="*/ 96 h 111"/>
                <a:gd name="T48" fmla="*/ 35 w 84"/>
                <a:gd name="T49" fmla="*/ 85 h 111"/>
                <a:gd name="T50" fmla="*/ 42 w 84"/>
                <a:gd name="T51" fmla="*/ 80 h 111"/>
                <a:gd name="T52" fmla="*/ 42 w 84"/>
                <a:gd name="T53" fmla="*/ 82 h 111"/>
                <a:gd name="T54" fmla="*/ 42 w 84"/>
                <a:gd name="T55" fmla="*/ 84 h 111"/>
                <a:gd name="T56" fmla="*/ 46 w 84"/>
                <a:gd name="T57" fmla="*/ 87 h 111"/>
                <a:gd name="T58" fmla="*/ 50 w 84"/>
                <a:gd name="T59" fmla="*/ 85 h 111"/>
                <a:gd name="T60" fmla="*/ 52 w 84"/>
                <a:gd name="T61" fmla="*/ 84 h 111"/>
                <a:gd name="T62" fmla="*/ 74 w 84"/>
                <a:gd name="T63" fmla="*/ 108 h 111"/>
                <a:gd name="T64" fmla="*/ 76 w 84"/>
                <a:gd name="T65" fmla="*/ 109 h 111"/>
                <a:gd name="T66" fmla="*/ 81 w 84"/>
                <a:gd name="T67" fmla="*/ 111 h 111"/>
                <a:gd name="T68" fmla="*/ 84 w 84"/>
                <a:gd name="T69" fmla="*/ 106 h 111"/>
                <a:gd name="T70" fmla="*/ 84 w 84"/>
                <a:gd name="T71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11">
                  <a:moveTo>
                    <a:pt x="84" y="104"/>
                  </a:moveTo>
                  <a:lnTo>
                    <a:pt x="84" y="104"/>
                  </a:lnTo>
                  <a:lnTo>
                    <a:pt x="76" y="95"/>
                  </a:lnTo>
                  <a:lnTo>
                    <a:pt x="69" y="87"/>
                  </a:lnTo>
                  <a:lnTo>
                    <a:pt x="62" y="79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0" y="63"/>
                  </a:lnTo>
                  <a:lnTo>
                    <a:pt x="59" y="60"/>
                  </a:lnTo>
                  <a:lnTo>
                    <a:pt x="57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3" y="32"/>
                  </a:lnTo>
                  <a:lnTo>
                    <a:pt x="53" y="19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3" y="20"/>
                  </a:lnTo>
                  <a:lnTo>
                    <a:pt x="43" y="36"/>
                  </a:lnTo>
                  <a:lnTo>
                    <a:pt x="44" y="52"/>
                  </a:lnTo>
                  <a:lnTo>
                    <a:pt x="43" y="68"/>
                  </a:lnTo>
                  <a:lnTo>
                    <a:pt x="43" y="68"/>
                  </a:lnTo>
                  <a:lnTo>
                    <a:pt x="31" y="75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3" y="85"/>
                  </a:lnTo>
                  <a:lnTo>
                    <a:pt x="8" y="89"/>
                  </a:lnTo>
                  <a:lnTo>
                    <a:pt x="3" y="93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4" y="104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11" y="98"/>
                  </a:lnTo>
                  <a:lnTo>
                    <a:pt x="14" y="96"/>
                  </a:lnTo>
                  <a:lnTo>
                    <a:pt x="20" y="91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4"/>
                  </a:lnTo>
                  <a:lnTo>
                    <a:pt x="42" y="85"/>
                  </a:lnTo>
                  <a:lnTo>
                    <a:pt x="46" y="87"/>
                  </a:lnTo>
                  <a:lnTo>
                    <a:pt x="49" y="86"/>
                  </a:lnTo>
                  <a:lnTo>
                    <a:pt x="50" y="85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64" y="95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76" y="109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4" y="104"/>
                  </a:lnTo>
                  <a:lnTo>
                    <a:pt x="84" y="10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77"/>
            <p:cNvSpPr>
              <a:spLocks noEditPoints="1"/>
            </p:cNvSpPr>
            <p:nvPr/>
          </p:nvSpPr>
          <p:spPr bwMode="auto">
            <a:xfrm>
              <a:off x="4483101" y="1995488"/>
              <a:ext cx="220663" cy="492125"/>
            </a:xfrm>
            <a:custGeom>
              <a:avLst/>
              <a:gdLst>
                <a:gd name="T0" fmla="*/ 107 w 139"/>
                <a:gd name="T1" fmla="*/ 83 h 310"/>
                <a:gd name="T2" fmla="*/ 84 w 139"/>
                <a:gd name="T3" fmla="*/ 61 h 310"/>
                <a:gd name="T4" fmla="*/ 94 w 139"/>
                <a:gd name="T5" fmla="*/ 44 h 310"/>
                <a:gd name="T6" fmla="*/ 98 w 139"/>
                <a:gd name="T7" fmla="*/ 26 h 310"/>
                <a:gd name="T8" fmla="*/ 93 w 139"/>
                <a:gd name="T9" fmla="*/ 10 h 310"/>
                <a:gd name="T10" fmla="*/ 83 w 139"/>
                <a:gd name="T11" fmla="*/ 2 h 310"/>
                <a:gd name="T12" fmla="*/ 71 w 139"/>
                <a:gd name="T13" fmla="*/ 0 h 310"/>
                <a:gd name="T14" fmla="*/ 46 w 139"/>
                <a:gd name="T15" fmla="*/ 1 h 310"/>
                <a:gd name="T16" fmla="*/ 25 w 139"/>
                <a:gd name="T17" fmla="*/ 15 h 310"/>
                <a:gd name="T18" fmla="*/ 18 w 139"/>
                <a:gd name="T19" fmla="*/ 29 h 310"/>
                <a:gd name="T20" fmla="*/ 23 w 139"/>
                <a:gd name="T21" fmla="*/ 50 h 310"/>
                <a:gd name="T22" fmla="*/ 38 w 139"/>
                <a:gd name="T23" fmla="*/ 67 h 310"/>
                <a:gd name="T24" fmla="*/ 31 w 139"/>
                <a:gd name="T25" fmla="*/ 87 h 310"/>
                <a:gd name="T26" fmla="*/ 12 w 139"/>
                <a:gd name="T27" fmla="*/ 110 h 310"/>
                <a:gd name="T28" fmla="*/ 0 w 139"/>
                <a:gd name="T29" fmla="*/ 127 h 310"/>
                <a:gd name="T30" fmla="*/ 1 w 139"/>
                <a:gd name="T31" fmla="*/ 136 h 310"/>
                <a:gd name="T32" fmla="*/ 7 w 139"/>
                <a:gd name="T33" fmla="*/ 137 h 310"/>
                <a:gd name="T34" fmla="*/ 12 w 139"/>
                <a:gd name="T35" fmla="*/ 135 h 310"/>
                <a:gd name="T36" fmla="*/ 17 w 139"/>
                <a:gd name="T37" fmla="*/ 130 h 310"/>
                <a:gd name="T38" fmla="*/ 12 w 139"/>
                <a:gd name="T39" fmla="*/ 125 h 310"/>
                <a:gd name="T40" fmla="*/ 35 w 139"/>
                <a:gd name="T41" fmla="*/ 99 h 310"/>
                <a:gd name="T42" fmla="*/ 55 w 139"/>
                <a:gd name="T43" fmla="*/ 73 h 310"/>
                <a:gd name="T44" fmla="*/ 56 w 139"/>
                <a:gd name="T45" fmla="*/ 73 h 310"/>
                <a:gd name="T46" fmla="*/ 62 w 139"/>
                <a:gd name="T47" fmla="*/ 114 h 310"/>
                <a:gd name="T48" fmla="*/ 74 w 139"/>
                <a:gd name="T49" fmla="*/ 153 h 310"/>
                <a:gd name="T50" fmla="*/ 99 w 139"/>
                <a:gd name="T51" fmla="*/ 219 h 310"/>
                <a:gd name="T52" fmla="*/ 93 w 139"/>
                <a:gd name="T53" fmla="*/ 262 h 310"/>
                <a:gd name="T54" fmla="*/ 82 w 139"/>
                <a:gd name="T55" fmla="*/ 304 h 310"/>
                <a:gd name="T56" fmla="*/ 84 w 139"/>
                <a:gd name="T57" fmla="*/ 310 h 310"/>
                <a:gd name="T58" fmla="*/ 90 w 139"/>
                <a:gd name="T59" fmla="*/ 307 h 310"/>
                <a:gd name="T60" fmla="*/ 103 w 139"/>
                <a:gd name="T61" fmla="*/ 263 h 310"/>
                <a:gd name="T62" fmla="*/ 109 w 139"/>
                <a:gd name="T63" fmla="*/ 219 h 310"/>
                <a:gd name="T64" fmla="*/ 109 w 139"/>
                <a:gd name="T65" fmla="*/ 215 h 310"/>
                <a:gd name="T66" fmla="*/ 85 w 139"/>
                <a:gd name="T67" fmla="*/ 157 h 310"/>
                <a:gd name="T68" fmla="*/ 72 w 139"/>
                <a:gd name="T69" fmla="*/ 116 h 310"/>
                <a:gd name="T70" fmla="*/ 66 w 139"/>
                <a:gd name="T71" fmla="*/ 73 h 310"/>
                <a:gd name="T72" fmla="*/ 66 w 139"/>
                <a:gd name="T73" fmla="*/ 72 h 310"/>
                <a:gd name="T74" fmla="*/ 72 w 139"/>
                <a:gd name="T75" fmla="*/ 72 h 310"/>
                <a:gd name="T76" fmla="*/ 132 w 139"/>
                <a:gd name="T77" fmla="*/ 108 h 310"/>
                <a:gd name="T78" fmla="*/ 136 w 139"/>
                <a:gd name="T79" fmla="*/ 109 h 310"/>
                <a:gd name="T80" fmla="*/ 138 w 139"/>
                <a:gd name="T81" fmla="*/ 101 h 310"/>
                <a:gd name="T82" fmla="*/ 61 w 139"/>
                <a:gd name="T83" fmla="*/ 63 h 310"/>
                <a:gd name="T84" fmla="*/ 61 w 139"/>
                <a:gd name="T85" fmla="*/ 60 h 310"/>
                <a:gd name="T86" fmla="*/ 54 w 139"/>
                <a:gd name="T87" fmla="*/ 57 h 310"/>
                <a:gd name="T88" fmla="*/ 50 w 139"/>
                <a:gd name="T89" fmla="*/ 62 h 310"/>
                <a:gd name="T90" fmla="*/ 40 w 139"/>
                <a:gd name="T91" fmla="*/ 56 h 310"/>
                <a:gd name="T92" fmla="*/ 30 w 139"/>
                <a:gd name="T93" fmla="*/ 43 h 310"/>
                <a:gd name="T94" fmla="*/ 29 w 139"/>
                <a:gd name="T95" fmla="*/ 28 h 310"/>
                <a:gd name="T96" fmla="*/ 36 w 139"/>
                <a:gd name="T97" fmla="*/ 16 h 310"/>
                <a:gd name="T98" fmla="*/ 56 w 139"/>
                <a:gd name="T99" fmla="*/ 10 h 310"/>
                <a:gd name="T100" fmla="*/ 77 w 139"/>
                <a:gd name="T101" fmla="*/ 12 h 310"/>
                <a:gd name="T102" fmla="*/ 81 w 139"/>
                <a:gd name="T103" fmla="*/ 12 h 310"/>
                <a:gd name="T104" fmla="*/ 85 w 139"/>
                <a:gd name="T105" fmla="*/ 17 h 310"/>
                <a:gd name="T106" fmla="*/ 88 w 139"/>
                <a:gd name="T107" fmla="*/ 32 h 310"/>
                <a:gd name="T108" fmla="*/ 82 w 139"/>
                <a:gd name="T109" fmla="*/ 48 h 310"/>
                <a:gd name="T110" fmla="*/ 65 w 139"/>
                <a:gd name="T111" fmla="*/ 6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310">
                  <a:moveTo>
                    <a:pt x="137" y="100"/>
                  </a:moveTo>
                  <a:lnTo>
                    <a:pt x="137" y="100"/>
                  </a:lnTo>
                  <a:lnTo>
                    <a:pt x="107" y="83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4" y="61"/>
                  </a:lnTo>
                  <a:lnTo>
                    <a:pt x="88" y="55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96" y="38"/>
                  </a:lnTo>
                  <a:lnTo>
                    <a:pt x="98" y="32"/>
                  </a:lnTo>
                  <a:lnTo>
                    <a:pt x="98" y="26"/>
                  </a:lnTo>
                  <a:lnTo>
                    <a:pt x="98" y="19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88" y="5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8" y="5"/>
                  </a:lnTo>
                  <a:lnTo>
                    <a:pt x="31" y="8"/>
                  </a:lnTo>
                  <a:lnTo>
                    <a:pt x="25" y="15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9"/>
                  </a:lnTo>
                  <a:lnTo>
                    <a:pt x="18" y="37"/>
                  </a:lnTo>
                  <a:lnTo>
                    <a:pt x="19" y="44"/>
                  </a:lnTo>
                  <a:lnTo>
                    <a:pt x="23" y="50"/>
                  </a:lnTo>
                  <a:lnTo>
                    <a:pt x="27" y="56"/>
                  </a:lnTo>
                  <a:lnTo>
                    <a:pt x="33" y="62"/>
                  </a:lnTo>
                  <a:lnTo>
                    <a:pt x="38" y="67"/>
                  </a:lnTo>
                  <a:lnTo>
                    <a:pt x="45" y="71"/>
                  </a:lnTo>
                  <a:lnTo>
                    <a:pt x="45" y="71"/>
                  </a:lnTo>
                  <a:lnTo>
                    <a:pt x="31" y="87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12" y="110"/>
                  </a:lnTo>
                  <a:lnTo>
                    <a:pt x="5" y="119"/>
                  </a:lnTo>
                  <a:lnTo>
                    <a:pt x="2" y="122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3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9" y="136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4" y="135"/>
                  </a:lnTo>
                  <a:lnTo>
                    <a:pt x="16" y="133"/>
                  </a:lnTo>
                  <a:lnTo>
                    <a:pt x="17" y="130"/>
                  </a:lnTo>
                  <a:lnTo>
                    <a:pt x="16" y="127"/>
                  </a:lnTo>
                  <a:lnTo>
                    <a:pt x="14" y="126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3"/>
                  </a:lnTo>
                  <a:lnTo>
                    <a:pt x="57" y="83"/>
                  </a:lnTo>
                  <a:lnTo>
                    <a:pt x="58" y="94"/>
                  </a:lnTo>
                  <a:lnTo>
                    <a:pt x="62" y="114"/>
                  </a:lnTo>
                  <a:lnTo>
                    <a:pt x="68" y="133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84" y="187"/>
                  </a:lnTo>
                  <a:lnTo>
                    <a:pt x="90" y="203"/>
                  </a:lnTo>
                  <a:lnTo>
                    <a:pt x="99" y="219"/>
                  </a:lnTo>
                  <a:lnTo>
                    <a:pt x="99" y="219"/>
                  </a:lnTo>
                  <a:lnTo>
                    <a:pt x="98" y="240"/>
                  </a:lnTo>
                  <a:lnTo>
                    <a:pt x="93" y="262"/>
                  </a:lnTo>
                  <a:lnTo>
                    <a:pt x="88" y="283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1" y="306"/>
                  </a:lnTo>
                  <a:lnTo>
                    <a:pt x="82" y="307"/>
                  </a:lnTo>
                  <a:lnTo>
                    <a:pt x="84" y="310"/>
                  </a:lnTo>
                  <a:lnTo>
                    <a:pt x="88" y="310"/>
                  </a:lnTo>
                  <a:lnTo>
                    <a:pt x="89" y="308"/>
                  </a:lnTo>
                  <a:lnTo>
                    <a:pt x="90" y="307"/>
                  </a:lnTo>
                  <a:lnTo>
                    <a:pt x="90" y="307"/>
                  </a:lnTo>
                  <a:lnTo>
                    <a:pt x="98" y="285"/>
                  </a:lnTo>
                  <a:lnTo>
                    <a:pt x="103" y="263"/>
                  </a:lnTo>
                  <a:lnTo>
                    <a:pt x="106" y="241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109" y="217"/>
                  </a:lnTo>
                  <a:lnTo>
                    <a:pt x="109" y="215"/>
                  </a:lnTo>
                  <a:lnTo>
                    <a:pt x="109" y="215"/>
                  </a:lnTo>
                  <a:lnTo>
                    <a:pt x="101" y="202"/>
                  </a:lnTo>
                  <a:lnTo>
                    <a:pt x="95" y="187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78" y="137"/>
                  </a:lnTo>
                  <a:lnTo>
                    <a:pt x="72" y="116"/>
                  </a:lnTo>
                  <a:lnTo>
                    <a:pt x="68" y="95"/>
                  </a:lnTo>
                  <a:lnTo>
                    <a:pt x="67" y="84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01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3" y="109"/>
                  </a:lnTo>
                  <a:lnTo>
                    <a:pt x="136" y="109"/>
                  </a:lnTo>
                  <a:lnTo>
                    <a:pt x="138" y="106"/>
                  </a:lnTo>
                  <a:lnTo>
                    <a:pt x="139" y="103"/>
                  </a:lnTo>
                  <a:lnTo>
                    <a:pt x="138" y="101"/>
                  </a:lnTo>
                  <a:lnTo>
                    <a:pt x="137" y="100"/>
                  </a:lnTo>
                  <a:lnTo>
                    <a:pt x="137" y="100"/>
                  </a:lnTo>
                  <a:close/>
                  <a:moveTo>
                    <a:pt x="61" y="63"/>
                  </a:moveTo>
                  <a:lnTo>
                    <a:pt x="61" y="63"/>
                  </a:lnTo>
                  <a:lnTo>
                    <a:pt x="61" y="62"/>
                  </a:lnTo>
                  <a:lnTo>
                    <a:pt x="61" y="60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4" y="57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5" y="60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33" y="48"/>
                  </a:lnTo>
                  <a:lnTo>
                    <a:pt x="30" y="43"/>
                  </a:lnTo>
                  <a:lnTo>
                    <a:pt x="29" y="38"/>
                  </a:lnTo>
                  <a:lnTo>
                    <a:pt x="28" y="3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3" y="21"/>
                  </a:lnTo>
                  <a:lnTo>
                    <a:pt x="36" y="16"/>
                  </a:lnTo>
                  <a:lnTo>
                    <a:pt x="43" y="12"/>
                  </a:lnTo>
                  <a:lnTo>
                    <a:pt x="50" y="11"/>
                  </a:lnTo>
                  <a:lnTo>
                    <a:pt x="56" y="10"/>
                  </a:lnTo>
                  <a:lnTo>
                    <a:pt x="63" y="10"/>
                  </a:lnTo>
                  <a:lnTo>
                    <a:pt x="71" y="11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4" y="15"/>
                  </a:lnTo>
                  <a:lnTo>
                    <a:pt x="85" y="17"/>
                  </a:lnTo>
                  <a:lnTo>
                    <a:pt x="88" y="21"/>
                  </a:lnTo>
                  <a:lnTo>
                    <a:pt x="88" y="24"/>
                  </a:lnTo>
                  <a:lnTo>
                    <a:pt x="88" y="32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2" y="48"/>
                  </a:lnTo>
                  <a:lnTo>
                    <a:pt x="77" y="55"/>
                  </a:lnTo>
                  <a:lnTo>
                    <a:pt x="69" y="61"/>
                  </a:lnTo>
                  <a:lnTo>
                    <a:pt x="65" y="62"/>
                  </a:lnTo>
                  <a:lnTo>
                    <a:pt x="61" y="63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78"/>
            <p:cNvSpPr/>
            <p:nvPr/>
          </p:nvSpPr>
          <p:spPr bwMode="auto">
            <a:xfrm>
              <a:off x="4656138" y="2333625"/>
              <a:ext cx="117475" cy="58738"/>
            </a:xfrm>
            <a:custGeom>
              <a:avLst/>
              <a:gdLst>
                <a:gd name="T0" fmla="*/ 70 w 74"/>
                <a:gd name="T1" fmla="*/ 27 h 37"/>
                <a:gd name="T2" fmla="*/ 70 w 74"/>
                <a:gd name="T3" fmla="*/ 27 h 37"/>
                <a:gd name="T4" fmla="*/ 62 w 74"/>
                <a:gd name="T5" fmla="*/ 27 h 37"/>
                <a:gd name="T6" fmla="*/ 54 w 74"/>
                <a:gd name="T7" fmla="*/ 26 h 37"/>
                <a:gd name="T8" fmla="*/ 39 w 74"/>
                <a:gd name="T9" fmla="*/ 21 h 37"/>
                <a:gd name="T10" fmla="*/ 39 w 74"/>
                <a:gd name="T11" fmla="*/ 21 h 37"/>
                <a:gd name="T12" fmla="*/ 32 w 74"/>
                <a:gd name="T13" fmla="*/ 18 h 37"/>
                <a:gd name="T14" fmla="*/ 22 w 74"/>
                <a:gd name="T15" fmla="*/ 15 h 37"/>
                <a:gd name="T16" fmla="*/ 13 w 74"/>
                <a:gd name="T17" fmla="*/ 10 h 37"/>
                <a:gd name="T18" fmla="*/ 11 w 74"/>
                <a:gd name="T19" fmla="*/ 7 h 37"/>
                <a:gd name="T20" fmla="*/ 9 w 74"/>
                <a:gd name="T21" fmla="*/ 4 h 37"/>
                <a:gd name="T22" fmla="*/ 9 w 74"/>
                <a:gd name="T23" fmla="*/ 4 h 37"/>
                <a:gd name="T24" fmla="*/ 9 w 74"/>
                <a:gd name="T25" fmla="*/ 2 h 37"/>
                <a:gd name="T26" fmla="*/ 8 w 74"/>
                <a:gd name="T27" fmla="*/ 1 h 37"/>
                <a:gd name="T28" fmla="*/ 5 w 74"/>
                <a:gd name="T29" fmla="*/ 0 h 37"/>
                <a:gd name="T30" fmla="*/ 1 w 74"/>
                <a:gd name="T31" fmla="*/ 2 h 37"/>
                <a:gd name="T32" fmla="*/ 0 w 74"/>
                <a:gd name="T33" fmla="*/ 4 h 37"/>
                <a:gd name="T34" fmla="*/ 0 w 74"/>
                <a:gd name="T35" fmla="*/ 6 h 37"/>
                <a:gd name="T36" fmla="*/ 0 w 74"/>
                <a:gd name="T37" fmla="*/ 6 h 37"/>
                <a:gd name="T38" fmla="*/ 1 w 74"/>
                <a:gd name="T39" fmla="*/ 10 h 37"/>
                <a:gd name="T40" fmla="*/ 5 w 74"/>
                <a:gd name="T41" fmla="*/ 15 h 37"/>
                <a:gd name="T42" fmla="*/ 8 w 74"/>
                <a:gd name="T43" fmla="*/ 17 h 37"/>
                <a:gd name="T44" fmla="*/ 12 w 74"/>
                <a:gd name="T45" fmla="*/ 21 h 37"/>
                <a:gd name="T46" fmla="*/ 22 w 74"/>
                <a:gd name="T47" fmla="*/ 26 h 37"/>
                <a:gd name="T48" fmla="*/ 30 w 74"/>
                <a:gd name="T49" fmla="*/ 28 h 37"/>
                <a:gd name="T50" fmla="*/ 30 w 74"/>
                <a:gd name="T51" fmla="*/ 28 h 37"/>
                <a:gd name="T52" fmla="*/ 50 w 74"/>
                <a:gd name="T53" fmla="*/ 35 h 37"/>
                <a:gd name="T54" fmla="*/ 61 w 74"/>
                <a:gd name="T55" fmla="*/ 37 h 37"/>
                <a:gd name="T56" fmla="*/ 71 w 74"/>
                <a:gd name="T57" fmla="*/ 37 h 37"/>
                <a:gd name="T58" fmla="*/ 71 w 74"/>
                <a:gd name="T59" fmla="*/ 37 h 37"/>
                <a:gd name="T60" fmla="*/ 73 w 74"/>
                <a:gd name="T61" fmla="*/ 37 h 37"/>
                <a:gd name="T62" fmla="*/ 74 w 74"/>
                <a:gd name="T63" fmla="*/ 35 h 37"/>
                <a:gd name="T64" fmla="*/ 74 w 74"/>
                <a:gd name="T65" fmla="*/ 32 h 37"/>
                <a:gd name="T66" fmla="*/ 73 w 74"/>
                <a:gd name="T67" fmla="*/ 28 h 37"/>
                <a:gd name="T68" fmla="*/ 71 w 74"/>
                <a:gd name="T69" fmla="*/ 28 h 37"/>
                <a:gd name="T70" fmla="*/ 70 w 74"/>
                <a:gd name="T71" fmla="*/ 27 h 37"/>
                <a:gd name="T72" fmla="*/ 70 w 74"/>
                <a:gd name="T7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37">
                  <a:moveTo>
                    <a:pt x="70" y="27"/>
                  </a:moveTo>
                  <a:lnTo>
                    <a:pt x="70" y="27"/>
                  </a:lnTo>
                  <a:lnTo>
                    <a:pt x="62" y="27"/>
                  </a:lnTo>
                  <a:lnTo>
                    <a:pt x="54" y="26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2" y="18"/>
                  </a:lnTo>
                  <a:lnTo>
                    <a:pt x="22" y="15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0"/>
                  </a:lnTo>
                  <a:lnTo>
                    <a:pt x="5" y="15"/>
                  </a:lnTo>
                  <a:lnTo>
                    <a:pt x="8" y="17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50" y="35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4" y="35"/>
                  </a:lnTo>
                  <a:lnTo>
                    <a:pt x="74" y="32"/>
                  </a:lnTo>
                  <a:lnTo>
                    <a:pt x="73" y="28"/>
                  </a:lnTo>
                  <a:lnTo>
                    <a:pt x="71" y="28"/>
                  </a:lnTo>
                  <a:lnTo>
                    <a:pt x="70" y="27"/>
                  </a:lnTo>
                  <a:lnTo>
                    <a:pt x="70" y="2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79"/>
            <p:cNvSpPr/>
            <p:nvPr/>
          </p:nvSpPr>
          <p:spPr bwMode="auto">
            <a:xfrm>
              <a:off x="4914901" y="2541588"/>
              <a:ext cx="696913" cy="542925"/>
            </a:xfrm>
            <a:custGeom>
              <a:avLst/>
              <a:gdLst>
                <a:gd name="T0" fmla="*/ 417 w 439"/>
                <a:gd name="T1" fmla="*/ 4 h 342"/>
                <a:gd name="T2" fmla="*/ 377 w 439"/>
                <a:gd name="T3" fmla="*/ 164 h 342"/>
                <a:gd name="T4" fmla="*/ 377 w 439"/>
                <a:gd name="T5" fmla="*/ 27 h 342"/>
                <a:gd name="T6" fmla="*/ 343 w 439"/>
                <a:gd name="T7" fmla="*/ 185 h 342"/>
                <a:gd name="T8" fmla="*/ 343 w 439"/>
                <a:gd name="T9" fmla="*/ 4 h 342"/>
                <a:gd name="T10" fmla="*/ 311 w 439"/>
                <a:gd name="T11" fmla="*/ 71 h 342"/>
                <a:gd name="T12" fmla="*/ 290 w 439"/>
                <a:gd name="T13" fmla="*/ 126 h 342"/>
                <a:gd name="T14" fmla="*/ 275 w 439"/>
                <a:gd name="T15" fmla="*/ 65 h 342"/>
                <a:gd name="T16" fmla="*/ 243 w 439"/>
                <a:gd name="T17" fmla="*/ 137 h 342"/>
                <a:gd name="T18" fmla="*/ 230 w 439"/>
                <a:gd name="T19" fmla="*/ 108 h 342"/>
                <a:gd name="T20" fmla="*/ 208 w 439"/>
                <a:gd name="T21" fmla="*/ 142 h 342"/>
                <a:gd name="T22" fmla="*/ 183 w 439"/>
                <a:gd name="T23" fmla="*/ 126 h 342"/>
                <a:gd name="T24" fmla="*/ 171 w 439"/>
                <a:gd name="T25" fmla="*/ 137 h 342"/>
                <a:gd name="T26" fmla="*/ 153 w 439"/>
                <a:gd name="T27" fmla="*/ 116 h 342"/>
                <a:gd name="T28" fmla="*/ 139 w 439"/>
                <a:gd name="T29" fmla="*/ 137 h 342"/>
                <a:gd name="T30" fmla="*/ 120 w 439"/>
                <a:gd name="T31" fmla="*/ 142 h 342"/>
                <a:gd name="T32" fmla="*/ 109 w 439"/>
                <a:gd name="T33" fmla="*/ 151 h 342"/>
                <a:gd name="T34" fmla="*/ 90 w 439"/>
                <a:gd name="T35" fmla="*/ 135 h 342"/>
                <a:gd name="T36" fmla="*/ 84 w 439"/>
                <a:gd name="T37" fmla="*/ 207 h 342"/>
                <a:gd name="T38" fmla="*/ 63 w 439"/>
                <a:gd name="T39" fmla="*/ 169 h 342"/>
                <a:gd name="T40" fmla="*/ 83 w 439"/>
                <a:gd name="T41" fmla="*/ 305 h 342"/>
                <a:gd name="T42" fmla="*/ 23 w 439"/>
                <a:gd name="T43" fmla="*/ 184 h 342"/>
                <a:gd name="T44" fmla="*/ 0 w 439"/>
                <a:gd name="T45" fmla="*/ 173 h 342"/>
                <a:gd name="T46" fmla="*/ 30 w 439"/>
                <a:gd name="T47" fmla="*/ 211 h 342"/>
                <a:gd name="T48" fmla="*/ 89 w 439"/>
                <a:gd name="T49" fmla="*/ 339 h 342"/>
                <a:gd name="T50" fmla="*/ 82 w 439"/>
                <a:gd name="T51" fmla="*/ 247 h 342"/>
                <a:gd name="T52" fmla="*/ 104 w 439"/>
                <a:gd name="T53" fmla="*/ 285 h 342"/>
                <a:gd name="T54" fmla="*/ 93 w 439"/>
                <a:gd name="T55" fmla="*/ 169 h 342"/>
                <a:gd name="T56" fmla="*/ 114 w 439"/>
                <a:gd name="T57" fmla="*/ 271 h 342"/>
                <a:gd name="T58" fmla="*/ 121 w 439"/>
                <a:gd name="T59" fmla="*/ 266 h 342"/>
                <a:gd name="T60" fmla="*/ 116 w 439"/>
                <a:gd name="T61" fmla="*/ 159 h 342"/>
                <a:gd name="T62" fmla="*/ 139 w 439"/>
                <a:gd name="T63" fmla="*/ 293 h 342"/>
                <a:gd name="T64" fmla="*/ 149 w 439"/>
                <a:gd name="T65" fmla="*/ 292 h 342"/>
                <a:gd name="T66" fmla="*/ 153 w 439"/>
                <a:gd name="T67" fmla="*/ 170 h 342"/>
                <a:gd name="T68" fmla="*/ 169 w 439"/>
                <a:gd name="T69" fmla="*/ 265 h 342"/>
                <a:gd name="T70" fmla="*/ 171 w 439"/>
                <a:gd name="T71" fmla="*/ 185 h 342"/>
                <a:gd name="T72" fmla="*/ 191 w 439"/>
                <a:gd name="T73" fmla="*/ 189 h 342"/>
                <a:gd name="T74" fmla="*/ 194 w 439"/>
                <a:gd name="T75" fmla="*/ 278 h 342"/>
                <a:gd name="T76" fmla="*/ 202 w 439"/>
                <a:gd name="T77" fmla="*/ 241 h 342"/>
                <a:gd name="T78" fmla="*/ 225 w 439"/>
                <a:gd name="T79" fmla="*/ 124 h 342"/>
                <a:gd name="T80" fmla="*/ 225 w 439"/>
                <a:gd name="T81" fmla="*/ 250 h 342"/>
                <a:gd name="T82" fmla="*/ 241 w 439"/>
                <a:gd name="T83" fmla="*/ 206 h 342"/>
                <a:gd name="T84" fmla="*/ 278 w 439"/>
                <a:gd name="T85" fmla="*/ 104 h 342"/>
                <a:gd name="T86" fmla="*/ 277 w 439"/>
                <a:gd name="T87" fmla="*/ 261 h 342"/>
                <a:gd name="T88" fmla="*/ 286 w 439"/>
                <a:gd name="T89" fmla="*/ 262 h 342"/>
                <a:gd name="T90" fmla="*/ 317 w 439"/>
                <a:gd name="T91" fmla="*/ 83 h 342"/>
                <a:gd name="T92" fmla="*/ 333 w 439"/>
                <a:gd name="T93" fmla="*/ 187 h 342"/>
                <a:gd name="T94" fmla="*/ 341 w 439"/>
                <a:gd name="T95" fmla="*/ 244 h 342"/>
                <a:gd name="T96" fmla="*/ 371 w 439"/>
                <a:gd name="T97" fmla="*/ 67 h 342"/>
                <a:gd name="T98" fmla="*/ 371 w 439"/>
                <a:gd name="T99" fmla="*/ 211 h 342"/>
                <a:gd name="T100" fmla="*/ 399 w 439"/>
                <a:gd name="T101" fmla="*/ 142 h 342"/>
                <a:gd name="T102" fmla="*/ 426 w 439"/>
                <a:gd name="T103" fmla="*/ 81 h 342"/>
                <a:gd name="T104" fmla="*/ 419 w 439"/>
                <a:gd name="T105" fmla="*/ 192 h 342"/>
                <a:gd name="T106" fmla="*/ 426 w 439"/>
                <a:gd name="T107" fmla="*/ 230 h 342"/>
                <a:gd name="T108" fmla="*/ 426 w 439"/>
                <a:gd name="T109" fmla="*/ 256 h 342"/>
                <a:gd name="T110" fmla="*/ 436 w 439"/>
                <a:gd name="T111" fmla="*/ 214 h 342"/>
                <a:gd name="T112" fmla="*/ 436 w 439"/>
                <a:gd name="T113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9" h="342">
                  <a:moveTo>
                    <a:pt x="427" y="4"/>
                  </a:moveTo>
                  <a:lnTo>
                    <a:pt x="427" y="4"/>
                  </a:lnTo>
                  <a:lnTo>
                    <a:pt x="425" y="1"/>
                  </a:lnTo>
                  <a:lnTo>
                    <a:pt x="422" y="0"/>
                  </a:lnTo>
                  <a:lnTo>
                    <a:pt x="419" y="1"/>
                  </a:lnTo>
                  <a:lnTo>
                    <a:pt x="417" y="4"/>
                  </a:lnTo>
                  <a:lnTo>
                    <a:pt x="417" y="4"/>
                  </a:lnTo>
                  <a:lnTo>
                    <a:pt x="408" y="49"/>
                  </a:lnTo>
                  <a:lnTo>
                    <a:pt x="399" y="94"/>
                  </a:lnTo>
                  <a:lnTo>
                    <a:pt x="389" y="140"/>
                  </a:lnTo>
                  <a:lnTo>
                    <a:pt x="384" y="162"/>
                  </a:lnTo>
                  <a:lnTo>
                    <a:pt x="377" y="184"/>
                  </a:lnTo>
                  <a:lnTo>
                    <a:pt x="377" y="184"/>
                  </a:lnTo>
                  <a:lnTo>
                    <a:pt x="377" y="164"/>
                  </a:lnTo>
                  <a:lnTo>
                    <a:pt x="377" y="146"/>
                  </a:lnTo>
                  <a:lnTo>
                    <a:pt x="379" y="107"/>
                  </a:lnTo>
                  <a:lnTo>
                    <a:pt x="381" y="69"/>
                  </a:lnTo>
                  <a:lnTo>
                    <a:pt x="379" y="49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7" y="27"/>
                  </a:lnTo>
                  <a:lnTo>
                    <a:pt x="375" y="26"/>
                  </a:lnTo>
                  <a:lnTo>
                    <a:pt x="371" y="27"/>
                  </a:lnTo>
                  <a:lnTo>
                    <a:pt x="368" y="29"/>
                  </a:lnTo>
                  <a:lnTo>
                    <a:pt x="368" y="29"/>
                  </a:lnTo>
                  <a:lnTo>
                    <a:pt x="361" y="69"/>
                  </a:lnTo>
                  <a:lnTo>
                    <a:pt x="355" y="107"/>
                  </a:lnTo>
                  <a:lnTo>
                    <a:pt x="343" y="185"/>
                  </a:lnTo>
                  <a:lnTo>
                    <a:pt x="343" y="185"/>
                  </a:lnTo>
                  <a:lnTo>
                    <a:pt x="346" y="96"/>
                  </a:lnTo>
                  <a:lnTo>
                    <a:pt x="346" y="51"/>
                  </a:lnTo>
                  <a:lnTo>
                    <a:pt x="345" y="29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43" y="4"/>
                  </a:lnTo>
                  <a:lnTo>
                    <a:pt x="340" y="2"/>
                  </a:lnTo>
                  <a:lnTo>
                    <a:pt x="338" y="2"/>
                  </a:lnTo>
                  <a:lnTo>
                    <a:pt x="335" y="5"/>
                  </a:lnTo>
                  <a:lnTo>
                    <a:pt x="335" y="5"/>
                  </a:lnTo>
                  <a:lnTo>
                    <a:pt x="326" y="27"/>
                  </a:lnTo>
                  <a:lnTo>
                    <a:pt x="317" y="48"/>
                  </a:lnTo>
                  <a:lnTo>
                    <a:pt x="311" y="71"/>
                  </a:lnTo>
                  <a:lnTo>
                    <a:pt x="305" y="93"/>
                  </a:lnTo>
                  <a:lnTo>
                    <a:pt x="300" y="116"/>
                  </a:lnTo>
                  <a:lnTo>
                    <a:pt x="296" y="140"/>
                  </a:lnTo>
                  <a:lnTo>
                    <a:pt x="290" y="186"/>
                  </a:lnTo>
                  <a:lnTo>
                    <a:pt x="290" y="186"/>
                  </a:lnTo>
                  <a:lnTo>
                    <a:pt x="290" y="157"/>
                  </a:lnTo>
                  <a:lnTo>
                    <a:pt x="290" y="126"/>
                  </a:lnTo>
                  <a:lnTo>
                    <a:pt x="289" y="111"/>
                  </a:lnTo>
                  <a:lnTo>
                    <a:pt x="286" y="97"/>
                  </a:lnTo>
                  <a:lnTo>
                    <a:pt x="284" y="82"/>
                  </a:lnTo>
                  <a:lnTo>
                    <a:pt x="279" y="67"/>
                  </a:lnTo>
                  <a:lnTo>
                    <a:pt x="279" y="67"/>
                  </a:lnTo>
                  <a:lnTo>
                    <a:pt x="278" y="66"/>
                  </a:lnTo>
                  <a:lnTo>
                    <a:pt x="275" y="65"/>
                  </a:lnTo>
                  <a:lnTo>
                    <a:pt x="273" y="66"/>
                  </a:lnTo>
                  <a:lnTo>
                    <a:pt x="270" y="67"/>
                  </a:lnTo>
                  <a:lnTo>
                    <a:pt x="270" y="67"/>
                  </a:lnTo>
                  <a:lnTo>
                    <a:pt x="264" y="78"/>
                  </a:lnTo>
                  <a:lnTo>
                    <a:pt x="259" y="89"/>
                  </a:lnTo>
                  <a:lnTo>
                    <a:pt x="251" y="113"/>
                  </a:lnTo>
                  <a:lnTo>
                    <a:pt x="243" y="137"/>
                  </a:lnTo>
                  <a:lnTo>
                    <a:pt x="239" y="162"/>
                  </a:lnTo>
                  <a:lnTo>
                    <a:pt x="239" y="162"/>
                  </a:lnTo>
                  <a:lnTo>
                    <a:pt x="237" y="148"/>
                  </a:lnTo>
                  <a:lnTo>
                    <a:pt x="236" y="135"/>
                  </a:lnTo>
                  <a:lnTo>
                    <a:pt x="234" y="121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9" y="105"/>
                  </a:lnTo>
                  <a:lnTo>
                    <a:pt x="226" y="104"/>
                  </a:lnTo>
                  <a:lnTo>
                    <a:pt x="224" y="105"/>
                  </a:lnTo>
                  <a:lnTo>
                    <a:pt x="221" y="108"/>
                  </a:lnTo>
                  <a:lnTo>
                    <a:pt x="221" y="108"/>
                  </a:lnTo>
                  <a:lnTo>
                    <a:pt x="214" y="125"/>
                  </a:lnTo>
                  <a:lnTo>
                    <a:pt x="208" y="142"/>
                  </a:lnTo>
                  <a:lnTo>
                    <a:pt x="203" y="159"/>
                  </a:lnTo>
                  <a:lnTo>
                    <a:pt x="198" y="178"/>
                  </a:lnTo>
                  <a:lnTo>
                    <a:pt x="198" y="178"/>
                  </a:lnTo>
                  <a:lnTo>
                    <a:pt x="197" y="164"/>
                  </a:lnTo>
                  <a:lnTo>
                    <a:pt x="193" y="151"/>
                  </a:lnTo>
                  <a:lnTo>
                    <a:pt x="190" y="138"/>
                  </a:lnTo>
                  <a:lnTo>
                    <a:pt x="183" y="126"/>
                  </a:lnTo>
                  <a:lnTo>
                    <a:pt x="183" y="126"/>
                  </a:lnTo>
                  <a:lnTo>
                    <a:pt x="182" y="124"/>
                  </a:lnTo>
                  <a:lnTo>
                    <a:pt x="180" y="124"/>
                  </a:lnTo>
                  <a:lnTo>
                    <a:pt x="176" y="124"/>
                  </a:lnTo>
                  <a:lnTo>
                    <a:pt x="175" y="126"/>
                  </a:lnTo>
                  <a:lnTo>
                    <a:pt x="175" y="126"/>
                  </a:lnTo>
                  <a:lnTo>
                    <a:pt x="171" y="137"/>
                  </a:lnTo>
                  <a:lnTo>
                    <a:pt x="167" y="149"/>
                  </a:lnTo>
                  <a:lnTo>
                    <a:pt x="165" y="160"/>
                  </a:lnTo>
                  <a:lnTo>
                    <a:pt x="163" y="172"/>
                  </a:lnTo>
                  <a:lnTo>
                    <a:pt x="163" y="172"/>
                  </a:lnTo>
                  <a:lnTo>
                    <a:pt x="159" y="145"/>
                  </a:lnTo>
                  <a:lnTo>
                    <a:pt x="156" y="130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0" y="114"/>
                  </a:lnTo>
                  <a:lnTo>
                    <a:pt x="148" y="113"/>
                  </a:lnTo>
                  <a:lnTo>
                    <a:pt x="144" y="114"/>
                  </a:lnTo>
                  <a:lnTo>
                    <a:pt x="143" y="116"/>
                  </a:lnTo>
                  <a:lnTo>
                    <a:pt x="143" y="116"/>
                  </a:lnTo>
                  <a:lnTo>
                    <a:pt x="139" y="137"/>
                  </a:lnTo>
                  <a:lnTo>
                    <a:pt x="137" y="158"/>
                  </a:lnTo>
                  <a:lnTo>
                    <a:pt x="136" y="179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29" y="170"/>
                  </a:lnTo>
                  <a:lnTo>
                    <a:pt x="126" y="156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40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9" y="151"/>
                  </a:lnTo>
                  <a:lnTo>
                    <a:pt x="106" y="159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99" y="15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0" y="135"/>
                  </a:lnTo>
                  <a:lnTo>
                    <a:pt x="88" y="135"/>
                  </a:lnTo>
                  <a:lnTo>
                    <a:pt x="85" y="136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62"/>
                  </a:lnTo>
                  <a:lnTo>
                    <a:pt x="83" y="184"/>
                  </a:lnTo>
                  <a:lnTo>
                    <a:pt x="84" y="207"/>
                  </a:lnTo>
                  <a:lnTo>
                    <a:pt x="87" y="229"/>
                  </a:lnTo>
                  <a:lnTo>
                    <a:pt x="87" y="229"/>
                  </a:lnTo>
                  <a:lnTo>
                    <a:pt x="77" y="201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6" y="170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7" y="172"/>
                  </a:lnTo>
                  <a:lnTo>
                    <a:pt x="57" y="173"/>
                  </a:lnTo>
                  <a:lnTo>
                    <a:pt x="57" y="175"/>
                  </a:lnTo>
                  <a:lnTo>
                    <a:pt x="57" y="175"/>
                  </a:lnTo>
                  <a:lnTo>
                    <a:pt x="71" y="240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56" y="241"/>
                  </a:lnTo>
                  <a:lnTo>
                    <a:pt x="56" y="241"/>
                  </a:lnTo>
                  <a:lnTo>
                    <a:pt x="46" y="222"/>
                  </a:lnTo>
                  <a:lnTo>
                    <a:pt x="35" y="202"/>
                  </a:lnTo>
                  <a:lnTo>
                    <a:pt x="29" y="192"/>
                  </a:lnTo>
                  <a:lnTo>
                    <a:pt x="23" y="184"/>
                  </a:lnTo>
                  <a:lnTo>
                    <a:pt x="16" y="175"/>
                  </a:lnTo>
                  <a:lnTo>
                    <a:pt x="7" y="168"/>
                  </a:lnTo>
                  <a:lnTo>
                    <a:pt x="7" y="168"/>
                  </a:lnTo>
                  <a:lnTo>
                    <a:pt x="6" y="167"/>
                  </a:lnTo>
                  <a:lnTo>
                    <a:pt x="5" y="167"/>
                  </a:lnTo>
                  <a:lnTo>
                    <a:pt x="1" y="169"/>
                  </a:lnTo>
                  <a:lnTo>
                    <a:pt x="0" y="173"/>
                  </a:lnTo>
                  <a:lnTo>
                    <a:pt x="1" y="174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11" y="184"/>
                  </a:lnTo>
                  <a:lnTo>
                    <a:pt x="18" y="192"/>
                  </a:lnTo>
                  <a:lnTo>
                    <a:pt x="24" y="201"/>
                  </a:lnTo>
                  <a:lnTo>
                    <a:pt x="30" y="211"/>
                  </a:lnTo>
                  <a:lnTo>
                    <a:pt x="40" y="23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68" y="296"/>
                  </a:lnTo>
                  <a:lnTo>
                    <a:pt x="78" y="319"/>
                  </a:lnTo>
                  <a:lnTo>
                    <a:pt x="89" y="339"/>
                  </a:lnTo>
                  <a:lnTo>
                    <a:pt x="89" y="339"/>
                  </a:lnTo>
                  <a:lnTo>
                    <a:pt x="92" y="342"/>
                  </a:lnTo>
                  <a:lnTo>
                    <a:pt x="95" y="342"/>
                  </a:lnTo>
                  <a:lnTo>
                    <a:pt x="98" y="341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90" y="292"/>
                  </a:lnTo>
                  <a:lnTo>
                    <a:pt x="82" y="247"/>
                  </a:lnTo>
                  <a:lnTo>
                    <a:pt x="82" y="247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6" y="287"/>
                  </a:lnTo>
                  <a:lnTo>
                    <a:pt x="98" y="288"/>
                  </a:lnTo>
                  <a:lnTo>
                    <a:pt x="101" y="288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4" y="283"/>
                  </a:lnTo>
                  <a:lnTo>
                    <a:pt x="104" y="283"/>
                  </a:lnTo>
                  <a:lnTo>
                    <a:pt x="99" y="255"/>
                  </a:lnTo>
                  <a:lnTo>
                    <a:pt x="95" y="227"/>
                  </a:lnTo>
                  <a:lnTo>
                    <a:pt x="93" y="197"/>
                  </a:lnTo>
                  <a:lnTo>
                    <a:pt x="93" y="169"/>
                  </a:lnTo>
                  <a:lnTo>
                    <a:pt x="93" y="169"/>
                  </a:lnTo>
                  <a:lnTo>
                    <a:pt x="98" y="194"/>
                  </a:lnTo>
                  <a:lnTo>
                    <a:pt x="103" y="218"/>
                  </a:lnTo>
                  <a:lnTo>
                    <a:pt x="111" y="268"/>
                  </a:lnTo>
                  <a:lnTo>
                    <a:pt x="111" y="268"/>
                  </a:lnTo>
                  <a:lnTo>
                    <a:pt x="112" y="270"/>
                  </a:lnTo>
                  <a:lnTo>
                    <a:pt x="114" y="271"/>
                  </a:lnTo>
                  <a:lnTo>
                    <a:pt x="117" y="272"/>
                  </a:lnTo>
                  <a:lnTo>
                    <a:pt x="120" y="271"/>
                  </a:lnTo>
                  <a:lnTo>
                    <a:pt x="121" y="270"/>
                  </a:lnTo>
                  <a:lnTo>
                    <a:pt x="121" y="267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18" y="239"/>
                  </a:lnTo>
                  <a:lnTo>
                    <a:pt x="115" y="212"/>
                  </a:lnTo>
                  <a:lnTo>
                    <a:pt x="114" y="200"/>
                  </a:lnTo>
                  <a:lnTo>
                    <a:pt x="114" y="186"/>
                  </a:lnTo>
                  <a:lnTo>
                    <a:pt x="114" y="173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1" y="176"/>
                  </a:lnTo>
                  <a:lnTo>
                    <a:pt x="125" y="192"/>
                  </a:lnTo>
                  <a:lnTo>
                    <a:pt x="129" y="225"/>
                  </a:lnTo>
                  <a:lnTo>
                    <a:pt x="134" y="258"/>
                  </a:lnTo>
                  <a:lnTo>
                    <a:pt x="139" y="293"/>
                  </a:lnTo>
                  <a:lnTo>
                    <a:pt x="139" y="293"/>
                  </a:lnTo>
                  <a:lnTo>
                    <a:pt x="141" y="294"/>
                  </a:lnTo>
                  <a:lnTo>
                    <a:pt x="142" y="295"/>
                  </a:lnTo>
                  <a:lnTo>
                    <a:pt x="144" y="296"/>
                  </a:lnTo>
                  <a:lnTo>
                    <a:pt x="148" y="295"/>
                  </a:lnTo>
                  <a:lnTo>
                    <a:pt x="149" y="294"/>
                  </a:lnTo>
                  <a:lnTo>
                    <a:pt x="149" y="292"/>
                  </a:lnTo>
                  <a:lnTo>
                    <a:pt x="149" y="292"/>
                  </a:lnTo>
                  <a:lnTo>
                    <a:pt x="148" y="254"/>
                  </a:lnTo>
                  <a:lnTo>
                    <a:pt x="145" y="216"/>
                  </a:lnTo>
                  <a:lnTo>
                    <a:pt x="145" y="178"/>
                  </a:lnTo>
                  <a:lnTo>
                    <a:pt x="147" y="159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53" y="170"/>
                  </a:lnTo>
                  <a:lnTo>
                    <a:pt x="156" y="201"/>
                  </a:lnTo>
                  <a:lnTo>
                    <a:pt x="159" y="230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64" y="262"/>
                  </a:lnTo>
                  <a:lnTo>
                    <a:pt x="165" y="263"/>
                  </a:lnTo>
                  <a:lnTo>
                    <a:pt x="169" y="265"/>
                  </a:lnTo>
                  <a:lnTo>
                    <a:pt x="172" y="263"/>
                  </a:lnTo>
                  <a:lnTo>
                    <a:pt x="172" y="262"/>
                  </a:lnTo>
                  <a:lnTo>
                    <a:pt x="174" y="261"/>
                  </a:lnTo>
                  <a:lnTo>
                    <a:pt x="174" y="261"/>
                  </a:lnTo>
                  <a:lnTo>
                    <a:pt x="171" y="230"/>
                  </a:lnTo>
                  <a:lnTo>
                    <a:pt x="171" y="201"/>
                  </a:lnTo>
                  <a:lnTo>
                    <a:pt x="171" y="185"/>
                  </a:lnTo>
                  <a:lnTo>
                    <a:pt x="174" y="170"/>
                  </a:lnTo>
                  <a:lnTo>
                    <a:pt x="176" y="156"/>
                  </a:lnTo>
                  <a:lnTo>
                    <a:pt x="180" y="141"/>
                  </a:lnTo>
                  <a:lnTo>
                    <a:pt x="180" y="141"/>
                  </a:lnTo>
                  <a:lnTo>
                    <a:pt x="183" y="153"/>
                  </a:lnTo>
                  <a:lnTo>
                    <a:pt x="187" y="165"/>
                  </a:lnTo>
                  <a:lnTo>
                    <a:pt x="191" y="189"/>
                  </a:lnTo>
                  <a:lnTo>
                    <a:pt x="192" y="213"/>
                  </a:lnTo>
                  <a:lnTo>
                    <a:pt x="192" y="239"/>
                  </a:lnTo>
                  <a:lnTo>
                    <a:pt x="192" y="239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193" y="276"/>
                  </a:lnTo>
                  <a:lnTo>
                    <a:pt x="194" y="278"/>
                  </a:lnTo>
                  <a:lnTo>
                    <a:pt x="198" y="279"/>
                  </a:lnTo>
                  <a:lnTo>
                    <a:pt x="201" y="278"/>
                  </a:lnTo>
                  <a:lnTo>
                    <a:pt x="202" y="277"/>
                  </a:lnTo>
                  <a:lnTo>
                    <a:pt x="203" y="274"/>
                  </a:lnTo>
                  <a:lnTo>
                    <a:pt x="203" y="274"/>
                  </a:lnTo>
                  <a:lnTo>
                    <a:pt x="202" y="241"/>
                  </a:lnTo>
                  <a:lnTo>
                    <a:pt x="202" y="241"/>
                  </a:lnTo>
                  <a:lnTo>
                    <a:pt x="203" y="211"/>
                  </a:lnTo>
                  <a:lnTo>
                    <a:pt x="208" y="181"/>
                  </a:lnTo>
                  <a:lnTo>
                    <a:pt x="210" y="167"/>
                  </a:lnTo>
                  <a:lnTo>
                    <a:pt x="215" y="152"/>
                  </a:lnTo>
                  <a:lnTo>
                    <a:pt x="219" y="138"/>
                  </a:lnTo>
                  <a:lnTo>
                    <a:pt x="225" y="124"/>
                  </a:lnTo>
                  <a:lnTo>
                    <a:pt x="225" y="124"/>
                  </a:lnTo>
                  <a:lnTo>
                    <a:pt x="227" y="140"/>
                  </a:lnTo>
                  <a:lnTo>
                    <a:pt x="229" y="154"/>
                  </a:lnTo>
                  <a:lnTo>
                    <a:pt x="229" y="170"/>
                  </a:lnTo>
                  <a:lnTo>
                    <a:pt x="229" y="186"/>
                  </a:lnTo>
                  <a:lnTo>
                    <a:pt x="224" y="247"/>
                  </a:lnTo>
                  <a:lnTo>
                    <a:pt x="224" y="247"/>
                  </a:lnTo>
                  <a:lnTo>
                    <a:pt x="225" y="250"/>
                  </a:lnTo>
                  <a:lnTo>
                    <a:pt x="225" y="251"/>
                  </a:lnTo>
                  <a:lnTo>
                    <a:pt x="229" y="254"/>
                  </a:lnTo>
                  <a:lnTo>
                    <a:pt x="232" y="252"/>
                  </a:lnTo>
                  <a:lnTo>
                    <a:pt x="234" y="251"/>
                  </a:lnTo>
                  <a:lnTo>
                    <a:pt x="234" y="249"/>
                  </a:lnTo>
                  <a:lnTo>
                    <a:pt x="234" y="249"/>
                  </a:lnTo>
                  <a:lnTo>
                    <a:pt x="241" y="206"/>
                  </a:lnTo>
                  <a:lnTo>
                    <a:pt x="248" y="164"/>
                  </a:lnTo>
                  <a:lnTo>
                    <a:pt x="252" y="143"/>
                  </a:lnTo>
                  <a:lnTo>
                    <a:pt x="258" y="123"/>
                  </a:lnTo>
                  <a:lnTo>
                    <a:pt x="264" y="102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8" y="104"/>
                  </a:lnTo>
                  <a:lnTo>
                    <a:pt x="280" y="126"/>
                  </a:lnTo>
                  <a:lnTo>
                    <a:pt x="281" y="148"/>
                  </a:lnTo>
                  <a:lnTo>
                    <a:pt x="280" y="172"/>
                  </a:lnTo>
                  <a:lnTo>
                    <a:pt x="278" y="217"/>
                  </a:lnTo>
                  <a:lnTo>
                    <a:pt x="277" y="239"/>
                  </a:lnTo>
                  <a:lnTo>
                    <a:pt x="277" y="261"/>
                  </a:lnTo>
                  <a:lnTo>
                    <a:pt x="277" y="261"/>
                  </a:lnTo>
                  <a:lnTo>
                    <a:pt x="278" y="265"/>
                  </a:lnTo>
                  <a:lnTo>
                    <a:pt x="281" y="266"/>
                  </a:lnTo>
                  <a:lnTo>
                    <a:pt x="284" y="266"/>
                  </a:lnTo>
                  <a:lnTo>
                    <a:pt x="285" y="265"/>
                  </a:lnTo>
                  <a:lnTo>
                    <a:pt x="286" y="263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92" y="233"/>
                  </a:lnTo>
                  <a:lnTo>
                    <a:pt x="297" y="202"/>
                  </a:lnTo>
                  <a:lnTo>
                    <a:pt x="306" y="142"/>
                  </a:lnTo>
                  <a:lnTo>
                    <a:pt x="311" y="113"/>
                  </a:lnTo>
                  <a:lnTo>
                    <a:pt x="317" y="83"/>
                  </a:lnTo>
                  <a:lnTo>
                    <a:pt x="326" y="55"/>
                  </a:lnTo>
                  <a:lnTo>
                    <a:pt x="335" y="27"/>
                  </a:lnTo>
                  <a:lnTo>
                    <a:pt x="335" y="27"/>
                  </a:lnTo>
                  <a:lnTo>
                    <a:pt x="337" y="53"/>
                  </a:lnTo>
                  <a:lnTo>
                    <a:pt x="337" y="80"/>
                  </a:lnTo>
                  <a:lnTo>
                    <a:pt x="335" y="134"/>
                  </a:lnTo>
                  <a:lnTo>
                    <a:pt x="333" y="187"/>
                  </a:lnTo>
                  <a:lnTo>
                    <a:pt x="333" y="213"/>
                  </a:lnTo>
                  <a:lnTo>
                    <a:pt x="333" y="240"/>
                  </a:lnTo>
                  <a:lnTo>
                    <a:pt x="333" y="240"/>
                  </a:lnTo>
                  <a:lnTo>
                    <a:pt x="334" y="244"/>
                  </a:lnTo>
                  <a:lnTo>
                    <a:pt x="337" y="245"/>
                  </a:lnTo>
                  <a:lnTo>
                    <a:pt x="340" y="245"/>
                  </a:lnTo>
                  <a:lnTo>
                    <a:pt x="341" y="244"/>
                  </a:lnTo>
                  <a:lnTo>
                    <a:pt x="343" y="243"/>
                  </a:lnTo>
                  <a:lnTo>
                    <a:pt x="343" y="243"/>
                  </a:lnTo>
                  <a:lnTo>
                    <a:pt x="350" y="198"/>
                  </a:lnTo>
                  <a:lnTo>
                    <a:pt x="357" y="154"/>
                  </a:lnTo>
                  <a:lnTo>
                    <a:pt x="363" y="110"/>
                  </a:lnTo>
                  <a:lnTo>
                    <a:pt x="371" y="67"/>
                  </a:lnTo>
                  <a:lnTo>
                    <a:pt x="371" y="67"/>
                  </a:lnTo>
                  <a:lnTo>
                    <a:pt x="370" y="102"/>
                  </a:lnTo>
                  <a:lnTo>
                    <a:pt x="368" y="137"/>
                  </a:lnTo>
                  <a:lnTo>
                    <a:pt x="367" y="173"/>
                  </a:lnTo>
                  <a:lnTo>
                    <a:pt x="368" y="190"/>
                  </a:lnTo>
                  <a:lnTo>
                    <a:pt x="370" y="208"/>
                  </a:lnTo>
                  <a:lnTo>
                    <a:pt x="370" y="208"/>
                  </a:lnTo>
                  <a:lnTo>
                    <a:pt x="371" y="211"/>
                  </a:lnTo>
                  <a:lnTo>
                    <a:pt x="373" y="212"/>
                  </a:lnTo>
                  <a:lnTo>
                    <a:pt x="377" y="211"/>
                  </a:lnTo>
                  <a:lnTo>
                    <a:pt x="379" y="208"/>
                  </a:lnTo>
                  <a:lnTo>
                    <a:pt x="379" y="208"/>
                  </a:lnTo>
                  <a:lnTo>
                    <a:pt x="387" y="186"/>
                  </a:lnTo>
                  <a:lnTo>
                    <a:pt x="393" y="164"/>
                  </a:lnTo>
                  <a:lnTo>
                    <a:pt x="399" y="142"/>
                  </a:lnTo>
                  <a:lnTo>
                    <a:pt x="404" y="119"/>
                  </a:lnTo>
                  <a:lnTo>
                    <a:pt x="412" y="74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24" y="45"/>
                  </a:lnTo>
                  <a:lnTo>
                    <a:pt x="425" y="64"/>
                  </a:lnTo>
                  <a:lnTo>
                    <a:pt x="426" y="81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2" y="123"/>
                  </a:lnTo>
                  <a:lnTo>
                    <a:pt x="420" y="146"/>
                  </a:lnTo>
                  <a:lnTo>
                    <a:pt x="419" y="192"/>
                  </a:lnTo>
                  <a:lnTo>
                    <a:pt x="419" y="192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7" y="230"/>
                  </a:lnTo>
                  <a:lnTo>
                    <a:pt x="420" y="233"/>
                  </a:lnTo>
                  <a:lnTo>
                    <a:pt x="424" y="233"/>
                  </a:lnTo>
                  <a:lnTo>
                    <a:pt x="426" y="230"/>
                  </a:lnTo>
                  <a:lnTo>
                    <a:pt x="426" y="230"/>
                  </a:lnTo>
                  <a:lnTo>
                    <a:pt x="425" y="236"/>
                  </a:lnTo>
                  <a:lnTo>
                    <a:pt x="425" y="236"/>
                  </a:lnTo>
                  <a:lnTo>
                    <a:pt x="424" y="238"/>
                  </a:lnTo>
                  <a:lnTo>
                    <a:pt x="422" y="241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6" y="256"/>
                  </a:lnTo>
                  <a:lnTo>
                    <a:pt x="427" y="257"/>
                  </a:lnTo>
                  <a:lnTo>
                    <a:pt x="430" y="257"/>
                  </a:lnTo>
                  <a:lnTo>
                    <a:pt x="433" y="256"/>
                  </a:lnTo>
                  <a:lnTo>
                    <a:pt x="435" y="255"/>
                  </a:lnTo>
                  <a:lnTo>
                    <a:pt x="435" y="254"/>
                  </a:lnTo>
                  <a:lnTo>
                    <a:pt x="435" y="254"/>
                  </a:lnTo>
                  <a:lnTo>
                    <a:pt x="436" y="214"/>
                  </a:lnTo>
                  <a:lnTo>
                    <a:pt x="438" y="176"/>
                  </a:lnTo>
                  <a:lnTo>
                    <a:pt x="439" y="157"/>
                  </a:lnTo>
                  <a:lnTo>
                    <a:pt x="438" y="137"/>
                  </a:lnTo>
                  <a:lnTo>
                    <a:pt x="437" y="119"/>
                  </a:lnTo>
                  <a:lnTo>
                    <a:pt x="435" y="99"/>
                  </a:lnTo>
                  <a:lnTo>
                    <a:pt x="435" y="99"/>
                  </a:lnTo>
                  <a:lnTo>
                    <a:pt x="436" y="76"/>
                  </a:lnTo>
                  <a:lnTo>
                    <a:pt x="435" y="51"/>
                  </a:lnTo>
                  <a:lnTo>
                    <a:pt x="432" y="28"/>
                  </a:lnTo>
                  <a:lnTo>
                    <a:pt x="427" y="4"/>
                  </a:lnTo>
                  <a:lnTo>
                    <a:pt x="427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80"/>
            <p:cNvSpPr/>
            <p:nvPr/>
          </p:nvSpPr>
          <p:spPr bwMode="auto">
            <a:xfrm>
              <a:off x="5705476" y="1085850"/>
              <a:ext cx="104775" cy="114300"/>
            </a:xfrm>
            <a:custGeom>
              <a:avLst/>
              <a:gdLst>
                <a:gd name="T0" fmla="*/ 60 w 66"/>
                <a:gd name="T1" fmla="*/ 29 h 72"/>
                <a:gd name="T2" fmla="*/ 60 w 66"/>
                <a:gd name="T3" fmla="*/ 29 h 72"/>
                <a:gd name="T4" fmla="*/ 55 w 66"/>
                <a:gd name="T5" fmla="*/ 31 h 72"/>
                <a:gd name="T6" fmla="*/ 49 w 66"/>
                <a:gd name="T7" fmla="*/ 33 h 72"/>
                <a:gd name="T8" fmla="*/ 39 w 66"/>
                <a:gd name="T9" fmla="*/ 34 h 72"/>
                <a:gd name="T10" fmla="*/ 39 w 66"/>
                <a:gd name="T11" fmla="*/ 34 h 72"/>
                <a:gd name="T12" fmla="*/ 27 w 66"/>
                <a:gd name="T13" fmla="*/ 2 h 72"/>
                <a:gd name="T14" fmla="*/ 27 w 66"/>
                <a:gd name="T15" fmla="*/ 2 h 72"/>
                <a:gd name="T16" fmla="*/ 27 w 66"/>
                <a:gd name="T17" fmla="*/ 1 h 72"/>
                <a:gd name="T18" fmla="*/ 25 w 66"/>
                <a:gd name="T19" fmla="*/ 0 h 72"/>
                <a:gd name="T20" fmla="*/ 21 w 66"/>
                <a:gd name="T21" fmla="*/ 1 h 72"/>
                <a:gd name="T22" fmla="*/ 19 w 66"/>
                <a:gd name="T23" fmla="*/ 3 h 72"/>
                <a:gd name="T24" fmla="*/ 19 w 66"/>
                <a:gd name="T25" fmla="*/ 4 h 72"/>
                <a:gd name="T26" fmla="*/ 19 w 66"/>
                <a:gd name="T27" fmla="*/ 7 h 72"/>
                <a:gd name="T28" fmla="*/ 19 w 66"/>
                <a:gd name="T29" fmla="*/ 7 h 72"/>
                <a:gd name="T30" fmla="*/ 30 w 66"/>
                <a:gd name="T31" fmla="*/ 35 h 72"/>
                <a:gd name="T32" fmla="*/ 30 w 66"/>
                <a:gd name="T33" fmla="*/ 35 h 72"/>
                <a:gd name="T34" fmla="*/ 16 w 66"/>
                <a:gd name="T35" fmla="*/ 39 h 72"/>
                <a:gd name="T36" fmla="*/ 3 w 66"/>
                <a:gd name="T37" fmla="*/ 44 h 72"/>
                <a:gd name="T38" fmla="*/ 3 w 66"/>
                <a:gd name="T39" fmla="*/ 44 h 72"/>
                <a:gd name="T40" fmla="*/ 1 w 66"/>
                <a:gd name="T41" fmla="*/ 45 h 72"/>
                <a:gd name="T42" fmla="*/ 0 w 66"/>
                <a:gd name="T43" fmla="*/ 47 h 72"/>
                <a:gd name="T44" fmla="*/ 0 w 66"/>
                <a:gd name="T45" fmla="*/ 50 h 72"/>
                <a:gd name="T46" fmla="*/ 4 w 66"/>
                <a:gd name="T47" fmla="*/ 52 h 72"/>
                <a:gd name="T48" fmla="*/ 5 w 66"/>
                <a:gd name="T49" fmla="*/ 53 h 72"/>
                <a:gd name="T50" fmla="*/ 8 w 66"/>
                <a:gd name="T51" fmla="*/ 52 h 72"/>
                <a:gd name="T52" fmla="*/ 8 w 66"/>
                <a:gd name="T53" fmla="*/ 52 h 72"/>
                <a:gd name="T54" fmla="*/ 14 w 66"/>
                <a:gd name="T55" fmla="*/ 50 h 72"/>
                <a:gd name="T56" fmla="*/ 20 w 66"/>
                <a:gd name="T57" fmla="*/ 49 h 72"/>
                <a:gd name="T58" fmla="*/ 32 w 66"/>
                <a:gd name="T59" fmla="*/ 46 h 72"/>
                <a:gd name="T60" fmla="*/ 32 w 66"/>
                <a:gd name="T61" fmla="*/ 46 h 72"/>
                <a:gd name="T62" fmla="*/ 41 w 66"/>
                <a:gd name="T63" fmla="*/ 69 h 72"/>
                <a:gd name="T64" fmla="*/ 41 w 66"/>
                <a:gd name="T65" fmla="*/ 69 h 72"/>
                <a:gd name="T66" fmla="*/ 42 w 66"/>
                <a:gd name="T67" fmla="*/ 71 h 72"/>
                <a:gd name="T68" fmla="*/ 43 w 66"/>
                <a:gd name="T69" fmla="*/ 72 h 72"/>
                <a:gd name="T70" fmla="*/ 47 w 66"/>
                <a:gd name="T71" fmla="*/ 72 h 72"/>
                <a:gd name="T72" fmla="*/ 49 w 66"/>
                <a:gd name="T73" fmla="*/ 69 h 72"/>
                <a:gd name="T74" fmla="*/ 50 w 66"/>
                <a:gd name="T75" fmla="*/ 67 h 72"/>
                <a:gd name="T76" fmla="*/ 49 w 66"/>
                <a:gd name="T77" fmla="*/ 64 h 72"/>
                <a:gd name="T78" fmla="*/ 49 w 66"/>
                <a:gd name="T79" fmla="*/ 64 h 72"/>
                <a:gd name="T80" fmla="*/ 42 w 66"/>
                <a:gd name="T81" fmla="*/ 44 h 72"/>
                <a:gd name="T82" fmla="*/ 42 w 66"/>
                <a:gd name="T83" fmla="*/ 44 h 72"/>
                <a:gd name="T84" fmla="*/ 54 w 66"/>
                <a:gd name="T85" fmla="*/ 42 h 72"/>
                <a:gd name="T86" fmla="*/ 64 w 66"/>
                <a:gd name="T87" fmla="*/ 39 h 72"/>
                <a:gd name="T88" fmla="*/ 64 w 66"/>
                <a:gd name="T89" fmla="*/ 39 h 72"/>
                <a:gd name="T90" fmla="*/ 66 w 66"/>
                <a:gd name="T91" fmla="*/ 37 h 72"/>
                <a:gd name="T92" fmla="*/ 66 w 66"/>
                <a:gd name="T93" fmla="*/ 35 h 72"/>
                <a:gd name="T94" fmla="*/ 66 w 66"/>
                <a:gd name="T95" fmla="*/ 31 h 72"/>
                <a:gd name="T96" fmla="*/ 64 w 66"/>
                <a:gd name="T97" fmla="*/ 29 h 72"/>
                <a:gd name="T98" fmla="*/ 62 w 66"/>
                <a:gd name="T99" fmla="*/ 29 h 72"/>
                <a:gd name="T100" fmla="*/ 60 w 66"/>
                <a:gd name="T101" fmla="*/ 29 h 72"/>
                <a:gd name="T102" fmla="*/ 60 w 66"/>
                <a:gd name="T103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72">
                  <a:moveTo>
                    <a:pt x="60" y="29"/>
                  </a:moveTo>
                  <a:lnTo>
                    <a:pt x="60" y="29"/>
                  </a:lnTo>
                  <a:lnTo>
                    <a:pt x="55" y="31"/>
                  </a:lnTo>
                  <a:lnTo>
                    <a:pt x="49" y="33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16" y="39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5" y="53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4" y="50"/>
                  </a:lnTo>
                  <a:lnTo>
                    <a:pt x="20" y="49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41" y="69"/>
                  </a:lnTo>
                  <a:lnTo>
                    <a:pt x="41" y="69"/>
                  </a:lnTo>
                  <a:lnTo>
                    <a:pt x="42" y="71"/>
                  </a:lnTo>
                  <a:lnTo>
                    <a:pt x="43" y="72"/>
                  </a:lnTo>
                  <a:lnTo>
                    <a:pt x="47" y="72"/>
                  </a:lnTo>
                  <a:lnTo>
                    <a:pt x="49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6" y="37"/>
                  </a:lnTo>
                  <a:lnTo>
                    <a:pt x="66" y="35"/>
                  </a:lnTo>
                  <a:lnTo>
                    <a:pt x="66" y="31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29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81"/>
            <p:cNvSpPr/>
            <p:nvPr/>
          </p:nvSpPr>
          <p:spPr bwMode="auto">
            <a:xfrm>
              <a:off x="5910263" y="1055688"/>
              <a:ext cx="66675" cy="88900"/>
            </a:xfrm>
            <a:custGeom>
              <a:avLst/>
              <a:gdLst>
                <a:gd name="T0" fmla="*/ 39 w 42"/>
                <a:gd name="T1" fmla="*/ 19 h 56"/>
                <a:gd name="T2" fmla="*/ 39 w 42"/>
                <a:gd name="T3" fmla="*/ 19 h 56"/>
                <a:gd name="T4" fmla="*/ 29 w 42"/>
                <a:gd name="T5" fmla="*/ 16 h 56"/>
                <a:gd name="T6" fmla="*/ 21 w 42"/>
                <a:gd name="T7" fmla="*/ 16 h 56"/>
                <a:gd name="T8" fmla="*/ 21 w 42"/>
                <a:gd name="T9" fmla="*/ 16 h 56"/>
                <a:gd name="T10" fmla="*/ 15 w 42"/>
                <a:gd name="T11" fmla="*/ 3 h 56"/>
                <a:gd name="T12" fmla="*/ 15 w 42"/>
                <a:gd name="T13" fmla="*/ 3 h 56"/>
                <a:gd name="T14" fmla="*/ 13 w 42"/>
                <a:gd name="T15" fmla="*/ 0 h 56"/>
                <a:gd name="T16" fmla="*/ 12 w 42"/>
                <a:gd name="T17" fmla="*/ 0 h 56"/>
                <a:gd name="T18" fmla="*/ 8 w 42"/>
                <a:gd name="T19" fmla="*/ 0 h 56"/>
                <a:gd name="T20" fmla="*/ 6 w 42"/>
                <a:gd name="T21" fmla="*/ 3 h 56"/>
                <a:gd name="T22" fmla="*/ 6 w 42"/>
                <a:gd name="T23" fmla="*/ 5 h 56"/>
                <a:gd name="T24" fmla="*/ 6 w 42"/>
                <a:gd name="T25" fmla="*/ 6 h 56"/>
                <a:gd name="T26" fmla="*/ 6 w 42"/>
                <a:gd name="T27" fmla="*/ 6 h 56"/>
                <a:gd name="T28" fmla="*/ 11 w 42"/>
                <a:gd name="T29" fmla="*/ 19 h 56"/>
                <a:gd name="T30" fmla="*/ 11 w 42"/>
                <a:gd name="T31" fmla="*/ 19 h 56"/>
                <a:gd name="T32" fmla="*/ 2 w 42"/>
                <a:gd name="T33" fmla="*/ 21 h 56"/>
                <a:gd name="T34" fmla="*/ 2 w 42"/>
                <a:gd name="T35" fmla="*/ 21 h 56"/>
                <a:gd name="T36" fmla="*/ 1 w 42"/>
                <a:gd name="T37" fmla="*/ 22 h 56"/>
                <a:gd name="T38" fmla="*/ 0 w 42"/>
                <a:gd name="T39" fmla="*/ 25 h 56"/>
                <a:gd name="T40" fmla="*/ 0 w 42"/>
                <a:gd name="T41" fmla="*/ 28 h 56"/>
                <a:gd name="T42" fmla="*/ 2 w 42"/>
                <a:gd name="T43" fmla="*/ 31 h 56"/>
                <a:gd name="T44" fmla="*/ 5 w 42"/>
                <a:gd name="T45" fmla="*/ 31 h 56"/>
                <a:gd name="T46" fmla="*/ 7 w 42"/>
                <a:gd name="T47" fmla="*/ 30 h 56"/>
                <a:gd name="T48" fmla="*/ 7 w 42"/>
                <a:gd name="T49" fmla="*/ 30 h 56"/>
                <a:gd name="T50" fmla="*/ 13 w 42"/>
                <a:gd name="T51" fmla="*/ 27 h 56"/>
                <a:gd name="T52" fmla="*/ 13 w 42"/>
                <a:gd name="T53" fmla="*/ 27 h 56"/>
                <a:gd name="T54" fmla="*/ 18 w 42"/>
                <a:gd name="T55" fmla="*/ 39 h 56"/>
                <a:gd name="T56" fmla="*/ 21 w 42"/>
                <a:gd name="T57" fmla="*/ 53 h 56"/>
                <a:gd name="T58" fmla="*/ 21 w 42"/>
                <a:gd name="T59" fmla="*/ 53 h 56"/>
                <a:gd name="T60" fmla="*/ 22 w 42"/>
                <a:gd name="T61" fmla="*/ 54 h 56"/>
                <a:gd name="T62" fmla="*/ 23 w 42"/>
                <a:gd name="T63" fmla="*/ 55 h 56"/>
                <a:gd name="T64" fmla="*/ 27 w 42"/>
                <a:gd name="T65" fmla="*/ 56 h 56"/>
                <a:gd name="T66" fmla="*/ 31 w 42"/>
                <a:gd name="T67" fmla="*/ 54 h 56"/>
                <a:gd name="T68" fmla="*/ 31 w 42"/>
                <a:gd name="T69" fmla="*/ 53 h 56"/>
                <a:gd name="T70" fmla="*/ 31 w 42"/>
                <a:gd name="T71" fmla="*/ 50 h 56"/>
                <a:gd name="T72" fmla="*/ 31 w 42"/>
                <a:gd name="T73" fmla="*/ 50 h 56"/>
                <a:gd name="T74" fmla="*/ 28 w 42"/>
                <a:gd name="T75" fmla="*/ 38 h 56"/>
                <a:gd name="T76" fmla="*/ 23 w 42"/>
                <a:gd name="T77" fmla="*/ 26 h 56"/>
                <a:gd name="T78" fmla="*/ 23 w 42"/>
                <a:gd name="T79" fmla="*/ 26 h 56"/>
                <a:gd name="T80" fmla="*/ 29 w 42"/>
                <a:gd name="T81" fmla="*/ 26 h 56"/>
                <a:gd name="T82" fmla="*/ 35 w 42"/>
                <a:gd name="T83" fmla="*/ 27 h 56"/>
                <a:gd name="T84" fmla="*/ 35 w 42"/>
                <a:gd name="T85" fmla="*/ 27 h 56"/>
                <a:gd name="T86" fmla="*/ 38 w 42"/>
                <a:gd name="T87" fmla="*/ 28 h 56"/>
                <a:gd name="T88" fmla="*/ 39 w 42"/>
                <a:gd name="T89" fmla="*/ 27 h 56"/>
                <a:gd name="T90" fmla="*/ 42 w 42"/>
                <a:gd name="T91" fmla="*/ 25 h 56"/>
                <a:gd name="T92" fmla="*/ 42 w 42"/>
                <a:gd name="T93" fmla="*/ 21 h 56"/>
                <a:gd name="T94" fmla="*/ 40 w 42"/>
                <a:gd name="T95" fmla="*/ 20 h 56"/>
                <a:gd name="T96" fmla="*/ 39 w 42"/>
                <a:gd name="T97" fmla="*/ 19 h 56"/>
                <a:gd name="T98" fmla="*/ 39 w 42"/>
                <a:gd name="T9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" h="56">
                  <a:moveTo>
                    <a:pt x="39" y="19"/>
                  </a:moveTo>
                  <a:lnTo>
                    <a:pt x="39" y="19"/>
                  </a:lnTo>
                  <a:lnTo>
                    <a:pt x="2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8" y="39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7" y="56"/>
                  </a:lnTo>
                  <a:lnTo>
                    <a:pt x="31" y="54"/>
                  </a:lnTo>
                  <a:lnTo>
                    <a:pt x="31" y="53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8" y="38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6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8" y="28"/>
                  </a:lnTo>
                  <a:lnTo>
                    <a:pt x="39" y="27"/>
                  </a:lnTo>
                  <a:lnTo>
                    <a:pt x="42" y="25"/>
                  </a:lnTo>
                  <a:lnTo>
                    <a:pt x="42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82"/>
            <p:cNvSpPr/>
            <p:nvPr/>
          </p:nvSpPr>
          <p:spPr bwMode="auto">
            <a:xfrm>
              <a:off x="2862263" y="2930525"/>
              <a:ext cx="77788" cy="85725"/>
            </a:xfrm>
            <a:custGeom>
              <a:avLst/>
              <a:gdLst>
                <a:gd name="T0" fmla="*/ 42 w 49"/>
                <a:gd name="T1" fmla="*/ 13 h 54"/>
                <a:gd name="T2" fmla="*/ 42 w 49"/>
                <a:gd name="T3" fmla="*/ 13 h 54"/>
                <a:gd name="T4" fmla="*/ 28 w 49"/>
                <a:gd name="T5" fmla="*/ 22 h 54"/>
                <a:gd name="T6" fmla="*/ 28 w 49"/>
                <a:gd name="T7" fmla="*/ 22 h 54"/>
                <a:gd name="T8" fmla="*/ 12 w 49"/>
                <a:gd name="T9" fmla="*/ 2 h 54"/>
                <a:gd name="T10" fmla="*/ 12 w 49"/>
                <a:gd name="T11" fmla="*/ 2 h 54"/>
                <a:gd name="T12" fmla="*/ 11 w 49"/>
                <a:gd name="T13" fmla="*/ 1 h 54"/>
                <a:gd name="T14" fmla="*/ 9 w 49"/>
                <a:gd name="T15" fmla="*/ 0 h 54"/>
                <a:gd name="T16" fmla="*/ 5 w 49"/>
                <a:gd name="T17" fmla="*/ 1 h 54"/>
                <a:gd name="T18" fmla="*/ 4 w 49"/>
                <a:gd name="T19" fmla="*/ 5 h 54"/>
                <a:gd name="T20" fmla="*/ 4 w 49"/>
                <a:gd name="T21" fmla="*/ 6 h 54"/>
                <a:gd name="T22" fmla="*/ 5 w 49"/>
                <a:gd name="T23" fmla="*/ 9 h 54"/>
                <a:gd name="T24" fmla="*/ 5 w 49"/>
                <a:gd name="T25" fmla="*/ 9 h 54"/>
                <a:gd name="T26" fmla="*/ 20 w 49"/>
                <a:gd name="T27" fmla="*/ 27 h 54"/>
                <a:gd name="T28" fmla="*/ 20 w 49"/>
                <a:gd name="T29" fmla="*/ 27 h 54"/>
                <a:gd name="T30" fmla="*/ 3 w 49"/>
                <a:gd name="T31" fmla="*/ 34 h 54"/>
                <a:gd name="T32" fmla="*/ 3 w 49"/>
                <a:gd name="T33" fmla="*/ 34 h 54"/>
                <a:gd name="T34" fmla="*/ 1 w 49"/>
                <a:gd name="T35" fmla="*/ 36 h 54"/>
                <a:gd name="T36" fmla="*/ 0 w 49"/>
                <a:gd name="T37" fmla="*/ 38 h 54"/>
                <a:gd name="T38" fmla="*/ 1 w 49"/>
                <a:gd name="T39" fmla="*/ 42 h 54"/>
                <a:gd name="T40" fmla="*/ 4 w 49"/>
                <a:gd name="T41" fmla="*/ 44 h 54"/>
                <a:gd name="T42" fmla="*/ 5 w 49"/>
                <a:gd name="T43" fmla="*/ 44 h 54"/>
                <a:gd name="T44" fmla="*/ 7 w 49"/>
                <a:gd name="T45" fmla="*/ 44 h 54"/>
                <a:gd name="T46" fmla="*/ 7 w 49"/>
                <a:gd name="T47" fmla="*/ 44 h 54"/>
                <a:gd name="T48" fmla="*/ 26 w 49"/>
                <a:gd name="T49" fmla="*/ 34 h 54"/>
                <a:gd name="T50" fmla="*/ 26 w 49"/>
                <a:gd name="T51" fmla="*/ 34 h 54"/>
                <a:gd name="T52" fmla="*/ 41 w 49"/>
                <a:gd name="T53" fmla="*/ 51 h 54"/>
                <a:gd name="T54" fmla="*/ 41 w 49"/>
                <a:gd name="T55" fmla="*/ 51 h 54"/>
                <a:gd name="T56" fmla="*/ 42 w 49"/>
                <a:gd name="T57" fmla="*/ 53 h 54"/>
                <a:gd name="T58" fmla="*/ 43 w 49"/>
                <a:gd name="T59" fmla="*/ 54 h 54"/>
                <a:gd name="T60" fmla="*/ 47 w 49"/>
                <a:gd name="T61" fmla="*/ 53 h 54"/>
                <a:gd name="T62" fmla="*/ 49 w 49"/>
                <a:gd name="T63" fmla="*/ 49 h 54"/>
                <a:gd name="T64" fmla="*/ 48 w 49"/>
                <a:gd name="T65" fmla="*/ 47 h 54"/>
                <a:gd name="T66" fmla="*/ 48 w 49"/>
                <a:gd name="T67" fmla="*/ 45 h 54"/>
                <a:gd name="T68" fmla="*/ 48 w 49"/>
                <a:gd name="T69" fmla="*/ 45 h 54"/>
                <a:gd name="T70" fmla="*/ 34 w 49"/>
                <a:gd name="T71" fmla="*/ 29 h 54"/>
                <a:gd name="T72" fmla="*/ 34 w 49"/>
                <a:gd name="T73" fmla="*/ 29 h 54"/>
                <a:gd name="T74" fmla="*/ 47 w 49"/>
                <a:gd name="T75" fmla="*/ 23 h 54"/>
                <a:gd name="T76" fmla="*/ 47 w 49"/>
                <a:gd name="T77" fmla="*/ 23 h 54"/>
                <a:gd name="T78" fmla="*/ 48 w 49"/>
                <a:gd name="T79" fmla="*/ 21 h 54"/>
                <a:gd name="T80" fmla="*/ 49 w 49"/>
                <a:gd name="T81" fmla="*/ 20 h 54"/>
                <a:gd name="T82" fmla="*/ 49 w 49"/>
                <a:gd name="T83" fmla="*/ 16 h 54"/>
                <a:gd name="T84" fmla="*/ 47 w 49"/>
                <a:gd name="T85" fmla="*/ 13 h 54"/>
                <a:gd name="T86" fmla="*/ 44 w 49"/>
                <a:gd name="T87" fmla="*/ 13 h 54"/>
                <a:gd name="T88" fmla="*/ 42 w 49"/>
                <a:gd name="T89" fmla="*/ 13 h 54"/>
                <a:gd name="T90" fmla="*/ 42 w 49"/>
                <a:gd name="T91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54">
                  <a:moveTo>
                    <a:pt x="42" y="13"/>
                  </a:moveTo>
                  <a:lnTo>
                    <a:pt x="42" y="13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9"/>
                  </a:lnTo>
                  <a:lnTo>
                    <a:pt x="5" y="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2" y="53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9" y="49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8" y="21"/>
                  </a:lnTo>
                  <a:lnTo>
                    <a:pt x="49" y="20"/>
                  </a:lnTo>
                  <a:lnTo>
                    <a:pt x="49" y="16"/>
                  </a:lnTo>
                  <a:lnTo>
                    <a:pt x="47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42" y="1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83"/>
            <p:cNvSpPr/>
            <p:nvPr/>
          </p:nvSpPr>
          <p:spPr bwMode="auto">
            <a:xfrm>
              <a:off x="2916238" y="2776538"/>
              <a:ext cx="73025" cy="85725"/>
            </a:xfrm>
            <a:custGeom>
              <a:avLst/>
              <a:gdLst>
                <a:gd name="T0" fmla="*/ 45 w 46"/>
                <a:gd name="T1" fmla="*/ 47 h 54"/>
                <a:gd name="T2" fmla="*/ 45 w 46"/>
                <a:gd name="T3" fmla="*/ 47 h 54"/>
                <a:gd name="T4" fmla="*/ 37 w 46"/>
                <a:gd name="T5" fmla="*/ 37 h 54"/>
                <a:gd name="T6" fmla="*/ 30 w 46"/>
                <a:gd name="T7" fmla="*/ 27 h 54"/>
                <a:gd name="T8" fmla="*/ 30 w 46"/>
                <a:gd name="T9" fmla="*/ 27 h 54"/>
                <a:gd name="T10" fmla="*/ 31 w 46"/>
                <a:gd name="T11" fmla="*/ 26 h 54"/>
                <a:gd name="T12" fmla="*/ 31 w 46"/>
                <a:gd name="T13" fmla="*/ 26 h 54"/>
                <a:gd name="T14" fmla="*/ 33 w 46"/>
                <a:gd name="T15" fmla="*/ 25 h 54"/>
                <a:gd name="T16" fmla="*/ 33 w 46"/>
                <a:gd name="T17" fmla="*/ 24 h 54"/>
                <a:gd name="T18" fmla="*/ 33 w 46"/>
                <a:gd name="T19" fmla="*/ 20 h 54"/>
                <a:gd name="T20" fmla="*/ 31 w 46"/>
                <a:gd name="T21" fmla="*/ 17 h 54"/>
                <a:gd name="T22" fmla="*/ 29 w 46"/>
                <a:gd name="T23" fmla="*/ 17 h 54"/>
                <a:gd name="T24" fmla="*/ 27 w 46"/>
                <a:gd name="T25" fmla="*/ 17 h 54"/>
                <a:gd name="T26" fmla="*/ 27 w 46"/>
                <a:gd name="T27" fmla="*/ 17 h 54"/>
                <a:gd name="T28" fmla="*/ 25 w 46"/>
                <a:gd name="T29" fmla="*/ 19 h 54"/>
                <a:gd name="T30" fmla="*/ 25 w 46"/>
                <a:gd name="T31" fmla="*/ 19 h 54"/>
                <a:gd name="T32" fmla="*/ 19 w 46"/>
                <a:gd name="T33" fmla="*/ 10 h 54"/>
                <a:gd name="T34" fmla="*/ 16 w 46"/>
                <a:gd name="T35" fmla="*/ 5 h 54"/>
                <a:gd name="T36" fmla="*/ 13 w 46"/>
                <a:gd name="T37" fmla="*/ 1 h 54"/>
                <a:gd name="T38" fmla="*/ 13 w 46"/>
                <a:gd name="T39" fmla="*/ 1 h 54"/>
                <a:gd name="T40" fmla="*/ 10 w 46"/>
                <a:gd name="T41" fmla="*/ 0 h 54"/>
                <a:gd name="T42" fmla="*/ 9 w 46"/>
                <a:gd name="T43" fmla="*/ 0 h 54"/>
                <a:gd name="T44" fmla="*/ 5 w 46"/>
                <a:gd name="T45" fmla="*/ 3 h 54"/>
                <a:gd name="T46" fmla="*/ 5 w 46"/>
                <a:gd name="T47" fmla="*/ 6 h 54"/>
                <a:gd name="T48" fmla="*/ 5 w 46"/>
                <a:gd name="T49" fmla="*/ 9 h 54"/>
                <a:gd name="T50" fmla="*/ 7 w 46"/>
                <a:gd name="T51" fmla="*/ 10 h 54"/>
                <a:gd name="T52" fmla="*/ 7 w 46"/>
                <a:gd name="T53" fmla="*/ 10 h 54"/>
                <a:gd name="T54" fmla="*/ 11 w 46"/>
                <a:gd name="T55" fmla="*/ 16 h 54"/>
                <a:gd name="T56" fmla="*/ 16 w 46"/>
                <a:gd name="T57" fmla="*/ 24 h 54"/>
                <a:gd name="T58" fmla="*/ 16 w 46"/>
                <a:gd name="T59" fmla="*/ 24 h 54"/>
                <a:gd name="T60" fmla="*/ 3 w 46"/>
                <a:gd name="T61" fmla="*/ 32 h 54"/>
                <a:gd name="T62" fmla="*/ 3 w 46"/>
                <a:gd name="T63" fmla="*/ 32 h 54"/>
                <a:gd name="T64" fmla="*/ 2 w 46"/>
                <a:gd name="T65" fmla="*/ 33 h 54"/>
                <a:gd name="T66" fmla="*/ 0 w 46"/>
                <a:gd name="T67" fmla="*/ 36 h 54"/>
                <a:gd name="T68" fmla="*/ 2 w 46"/>
                <a:gd name="T69" fmla="*/ 39 h 54"/>
                <a:gd name="T70" fmla="*/ 4 w 46"/>
                <a:gd name="T71" fmla="*/ 42 h 54"/>
                <a:gd name="T72" fmla="*/ 5 w 46"/>
                <a:gd name="T73" fmla="*/ 42 h 54"/>
                <a:gd name="T74" fmla="*/ 8 w 46"/>
                <a:gd name="T75" fmla="*/ 41 h 54"/>
                <a:gd name="T76" fmla="*/ 8 w 46"/>
                <a:gd name="T77" fmla="*/ 41 h 54"/>
                <a:gd name="T78" fmla="*/ 21 w 46"/>
                <a:gd name="T79" fmla="*/ 32 h 54"/>
                <a:gd name="T80" fmla="*/ 21 w 46"/>
                <a:gd name="T81" fmla="*/ 32 h 54"/>
                <a:gd name="T82" fmla="*/ 29 w 46"/>
                <a:gd name="T83" fmla="*/ 43 h 54"/>
                <a:gd name="T84" fmla="*/ 37 w 46"/>
                <a:gd name="T85" fmla="*/ 53 h 54"/>
                <a:gd name="T86" fmla="*/ 37 w 46"/>
                <a:gd name="T87" fmla="*/ 53 h 54"/>
                <a:gd name="T88" fmla="*/ 40 w 46"/>
                <a:gd name="T89" fmla="*/ 54 h 54"/>
                <a:gd name="T90" fmla="*/ 41 w 46"/>
                <a:gd name="T91" fmla="*/ 54 h 54"/>
                <a:gd name="T92" fmla="*/ 45 w 46"/>
                <a:gd name="T93" fmla="*/ 53 h 54"/>
                <a:gd name="T94" fmla="*/ 46 w 46"/>
                <a:gd name="T95" fmla="*/ 50 h 54"/>
                <a:gd name="T96" fmla="*/ 46 w 46"/>
                <a:gd name="T97" fmla="*/ 48 h 54"/>
                <a:gd name="T98" fmla="*/ 45 w 46"/>
                <a:gd name="T99" fmla="*/ 47 h 54"/>
                <a:gd name="T100" fmla="*/ 45 w 46"/>
                <a:gd name="T10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54">
                  <a:moveTo>
                    <a:pt x="45" y="47"/>
                  </a:moveTo>
                  <a:lnTo>
                    <a:pt x="45" y="47"/>
                  </a:lnTo>
                  <a:lnTo>
                    <a:pt x="37" y="3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3" y="24"/>
                  </a:lnTo>
                  <a:lnTo>
                    <a:pt x="33" y="20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19" y="10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1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2" y="39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9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40" y="54"/>
                  </a:lnTo>
                  <a:lnTo>
                    <a:pt x="41" y="54"/>
                  </a:lnTo>
                  <a:lnTo>
                    <a:pt x="45" y="53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5" y="47"/>
                  </a:lnTo>
                  <a:lnTo>
                    <a:pt x="4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84"/>
            <p:cNvSpPr/>
            <p:nvPr/>
          </p:nvSpPr>
          <p:spPr bwMode="auto">
            <a:xfrm>
              <a:off x="3208338" y="2713038"/>
              <a:ext cx="85725" cy="88900"/>
            </a:xfrm>
            <a:custGeom>
              <a:avLst/>
              <a:gdLst>
                <a:gd name="T0" fmla="*/ 48 w 54"/>
                <a:gd name="T1" fmla="*/ 15 h 56"/>
                <a:gd name="T2" fmla="*/ 48 w 54"/>
                <a:gd name="T3" fmla="*/ 15 h 56"/>
                <a:gd name="T4" fmla="*/ 32 w 54"/>
                <a:gd name="T5" fmla="*/ 19 h 56"/>
                <a:gd name="T6" fmla="*/ 32 w 54"/>
                <a:gd name="T7" fmla="*/ 19 h 56"/>
                <a:gd name="T8" fmla="*/ 28 w 54"/>
                <a:gd name="T9" fmla="*/ 3 h 56"/>
                <a:gd name="T10" fmla="*/ 28 w 54"/>
                <a:gd name="T11" fmla="*/ 3 h 56"/>
                <a:gd name="T12" fmla="*/ 27 w 54"/>
                <a:gd name="T13" fmla="*/ 1 h 56"/>
                <a:gd name="T14" fmla="*/ 26 w 54"/>
                <a:gd name="T15" fmla="*/ 0 h 56"/>
                <a:gd name="T16" fmla="*/ 22 w 54"/>
                <a:gd name="T17" fmla="*/ 0 h 56"/>
                <a:gd name="T18" fmla="*/ 20 w 54"/>
                <a:gd name="T19" fmla="*/ 1 h 56"/>
                <a:gd name="T20" fmla="*/ 19 w 54"/>
                <a:gd name="T21" fmla="*/ 3 h 56"/>
                <a:gd name="T22" fmla="*/ 19 w 54"/>
                <a:gd name="T23" fmla="*/ 5 h 56"/>
                <a:gd name="T24" fmla="*/ 19 w 54"/>
                <a:gd name="T25" fmla="*/ 5 h 56"/>
                <a:gd name="T26" fmla="*/ 22 w 54"/>
                <a:gd name="T27" fmla="*/ 22 h 56"/>
                <a:gd name="T28" fmla="*/ 22 w 54"/>
                <a:gd name="T29" fmla="*/ 22 h 56"/>
                <a:gd name="T30" fmla="*/ 14 w 54"/>
                <a:gd name="T31" fmla="*/ 23 h 56"/>
                <a:gd name="T32" fmla="*/ 5 w 54"/>
                <a:gd name="T33" fmla="*/ 23 h 56"/>
                <a:gd name="T34" fmla="*/ 5 w 54"/>
                <a:gd name="T35" fmla="*/ 23 h 56"/>
                <a:gd name="T36" fmla="*/ 3 w 54"/>
                <a:gd name="T37" fmla="*/ 23 h 56"/>
                <a:gd name="T38" fmla="*/ 1 w 54"/>
                <a:gd name="T39" fmla="*/ 24 h 56"/>
                <a:gd name="T40" fmla="*/ 0 w 54"/>
                <a:gd name="T41" fmla="*/ 28 h 56"/>
                <a:gd name="T42" fmla="*/ 1 w 54"/>
                <a:gd name="T43" fmla="*/ 32 h 56"/>
                <a:gd name="T44" fmla="*/ 3 w 54"/>
                <a:gd name="T45" fmla="*/ 33 h 56"/>
                <a:gd name="T46" fmla="*/ 5 w 54"/>
                <a:gd name="T47" fmla="*/ 33 h 56"/>
                <a:gd name="T48" fmla="*/ 5 w 54"/>
                <a:gd name="T49" fmla="*/ 33 h 56"/>
                <a:gd name="T50" fmla="*/ 15 w 54"/>
                <a:gd name="T51" fmla="*/ 33 h 56"/>
                <a:gd name="T52" fmla="*/ 25 w 54"/>
                <a:gd name="T53" fmla="*/ 32 h 56"/>
                <a:gd name="T54" fmla="*/ 25 w 54"/>
                <a:gd name="T55" fmla="*/ 32 h 56"/>
                <a:gd name="T56" fmla="*/ 28 w 54"/>
                <a:gd name="T57" fmla="*/ 43 h 56"/>
                <a:gd name="T58" fmla="*/ 32 w 54"/>
                <a:gd name="T59" fmla="*/ 54 h 56"/>
                <a:gd name="T60" fmla="*/ 32 w 54"/>
                <a:gd name="T61" fmla="*/ 54 h 56"/>
                <a:gd name="T62" fmla="*/ 33 w 54"/>
                <a:gd name="T63" fmla="*/ 56 h 56"/>
                <a:gd name="T64" fmla="*/ 34 w 54"/>
                <a:gd name="T65" fmla="*/ 56 h 56"/>
                <a:gd name="T66" fmla="*/ 38 w 54"/>
                <a:gd name="T67" fmla="*/ 56 h 56"/>
                <a:gd name="T68" fmla="*/ 41 w 54"/>
                <a:gd name="T69" fmla="*/ 54 h 56"/>
                <a:gd name="T70" fmla="*/ 41 w 54"/>
                <a:gd name="T71" fmla="*/ 51 h 56"/>
                <a:gd name="T72" fmla="*/ 41 w 54"/>
                <a:gd name="T73" fmla="*/ 50 h 56"/>
                <a:gd name="T74" fmla="*/ 41 w 54"/>
                <a:gd name="T75" fmla="*/ 50 h 56"/>
                <a:gd name="T76" fmla="*/ 34 w 54"/>
                <a:gd name="T77" fmla="*/ 29 h 56"/>
                <a:gd name="T78" fmla="*/ 34 w 54"/>
                <a:gd name="T79" fmla="*/ 29 h 56"/>
                <a:gd name="T80" fmla="*/ 52 w 54"/>
                <a:gd name="T81" fmla="*/ 23 h 56"/>
                <a:gd name="T82" fmla="*/ 52 w 54"/>
                <a:gd name="T83" fmla="*/ 23 h 56"/>
                <a:gd name="T84" fmla="*/ 54 w 54"/>
                <a:gd name="T85" fmla="*/ 23 h 56"/>
                <a:gd name="T86" fmla="*/ 54 w 54"/>
                <a:gd name="T87" fmla="*/ 21 h 56"/>
                <a:gd name="T88" fmla="*/ 54 w 54"/>
                <a:gd name="T89" fmla="*/ 17 h 56"/>
                <a:gd name="T90" fmla="*/ 52 w 54"/>
                <a:gd name="T91" fmla="*/ 15 h 56"/>
                <a:gd name="T92" fmla="*/ 49 w 54"/>
                <a:gd name="T93" fmla="*/ 15 h 56"/>
                <a:gd name="T94" fmla="*/ 48 w 54"/>
                <a:gd name="T95" fmla="*/ 15 h 56"/>
                <a:gd name="T96" fmla="*/ 48 w 54"/>
                <a:gd name="T9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56">
                  <a:moveTo>
                    <a:pt x="48" y="15"/>
                  </a:moveTo>
                  <a:lnTo>
                    <a:pt x="48" y="15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4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15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8" y="43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3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1" y="54"/>
                  </a:lnTo>
                  <a:lnTo>
                    <a:pt x="41" y="51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5"/>
                  </a:lnTo>
                  <a:lnTo>
                    <a:pt x="49" y="15"/>
                  </a:lnTo>
                  <a:lnTo>
                    <a:pt x="48" y="15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85"/>
            <p:cNvSpPr/>
            <p:nvPr/>
          </p:nvSpPr>
          <p:spPr bwMode="auto">
            <a:xfrm>
              <a:off x="5087938" y="3190875"/>
              <a:ext cx="74613" cy="74613"/>
            </a:xfrm>
            <a:custGeom>
              <a:avLst/>
              <a:gdLst>
                <a:gd name="T0" fmla="*/ 39 w 47"/>
                <a:gd name="T1" fmla="*/ 17 h 47"/>
                <a:gd name="T2" fmla="*/ 39 w 47"/>
                <a:gd name="T3" fmla="*/ 17 h 47"/>
                <a:gd name="T4" fmla="*/ 34 w 47"/>
                <a:gd name="T5" fmla="*/ 21 h 47"/>
                <a:gd name="T6" fmla="*/ 34 w 47"/>
                <a:gd name="T7" fmla="*/ 21 h 47"/>
                <a:gd name="T8" fmla="*/ 29 w 47"/>
                <a:gd name="T9" fmla="*/ 11 h 47"/>
                <a:gd name="T10" fmla="*/ 23 w 47"/>
                <a:gd name="T11" fmla="*/ 1 h 47"/>
                <a:gd name="T12" fmla="*/ 23 w 47"/>
                <a:gd name="T13" fmla="*/ 1 h 47"/>
                <a:gd name="T14" fmla="*/ 22 w 47"/>
                <a:gd name="T15" fmla="*/ 0 h 47"/>
                <a:gd name="T16" fmla="*/ 19 w 47"/>
                <a:gd name="T17" fmla="*/ 0 h 47"/>
                <a:gd name="T18" fmla="*/ 16 w 47"/>
                <a:gd name="T19" fmla="*/ 1 h 47"/>
                <a:gd name="T20" fmla="*/ 14 w 47"/>
                <a:gd name="T21" fmla="*/ 5 h 47"/>
                <a:gd name="T22" fmla="*/ 14 w 47"/>
                <a:gd name="T23" fmla="*/ 6 h 47"/>
                <a:gd name="T24" fmla="*/ 16 w 47"/>
                <a:gd name="T25" fmla="*/ 9 h 47"/>
                <a:gd name="T26" fmla="*/ 16 w 47"/>
                <a:gd name="T27" fmla="*/ 9 h 47"/>
                <a:gd name="T28" fmla="*/ 20 w 47"/>
                <a:gd name="T29" fmla="*/ 16 h 47"/>
                <a:gd name="T30" fmla="*/ 25 w 47"/>
                <a:gd name="T31" fmla="*/ 25 h 47"/>
                <a:gd name="T32" fmla="*/ 25 w 47"/>
                <a:gd name="T33" fmla="*/ 25 h 47"/>
                <a:gd name="T34" fmla="*/ 14 w 47"/>
                <a:gd name="T35" fmla="*/ 27 h 47"/>
                <a:gd name="T36" fmla="*/ 3 w 47"/>
                <a:gd name="T37" fmla="*/ 30 h 47"/>
                <a:gd name="T38" fmla="*/ 3 w 47"/>
                <a:gd name="T39" fmla="*/ 30 h 47"/>
                <a:gd name="T40" fmla="*/ 2 w 47"/>
                <a:gd name="T41" fmla="*/ 31 h 47"/>
                <a:gd name="T42" fmla="*/ 1 w 47"/>
                <a:gd name="T43" fmla="*/ 32 h 47"/>
                <a:gd name="T44" fmla="*/ 0 w 47"/>
                <a:gd name="T45" fmla="*/ 36 h 47"/>
                <a:gd name="T46" fmla="*/ 2 w 47"/>
                <a:gd name="T47" fmla="*/ 38 h 47"/>
                <a:gd name="T48" fmla="*/ 3 w 47"/>
                <a:gd name="T49" fmla="*/ 39 h 47"/>
                <a:gd name="T50" fmla="*/ 6 w 47"/>
                <a:gd name="T51" fmla="*/ 39 h 47"/>
                <a:gd name="T52" fmla="*/ 6 w 47"/>
                <a:gd name="T53" fmla="*/ 39 h 47"/>
                <a:gd name="T54" fmla="*/ 17 w 47"/>
                <a:gd name="T55" fmla="*/ 37 h 47"/>
                <a:gd name="T56" fmla="*/ 29 w 47"/>
                <a:gd name="T57" fmla="*/ 33 h 47"/>
                <a:gd name="T58" fmla="*/ 29 w 47"/>
                <a:gd name="T59" fmla="*/ 33 h 47"/>
                <a:gd name="T60" fmla="*/ 32 w 47"/>
                <a:gd name="T61" fmla="*/ 43 h 47"/>
                <a:gd name="T62" fmla="*/ 32 w 47"/>
                <a:gd name="T63" fmla="*/ 43 h 47"/>
                <a:gd name="T64" fmla="*/ 32 w 47"/>
                <a:gd name="T65" fmla="*/ 44 h 47"/>
                <a:gd name="T66" fmla="*/ 34 w 47"/>
                <a:gd name="T67" fmla="*/ 45 h 47"/>
                <a:gd name="T68" fmla="*/ 38 w 47"/>
                <a:gd name="T69" fmla="*/ 47 h 47"/>
                <a:gd name="T70" fmla="*/ 40 w 47"/>
                <a:gd name="T71" fmla="*/ 44 h 47"/>
                <a:gd name="T72" fmla="*/ 41 w 47"/>
                <a:gd name="T73" fmla="*/ 43 h 47"/>
                <a:gd name="T74" fmla="*/ 41 w 47"/>
                <a:gd name="T75" fmla="*/ 41 h 47"/>
                <a:gd name="T76" fmla="*/ 41 w 47"/>
                <a:gd name="T77" fmla="*/ 41 h 47"/>
                <a:gd name="T78" fmla="*/ 38 w 47"/>
                <a:gd name="T79" fmla="*/ 30 h 47"/>
                <a:gd name="T80" fmla="*/ 38 w 47"/>
                <a:gd name="T81" fmla="*/ 30 h 47"/>
                <a:gd name="T82" fmla="*/ 45 w 47"/>
                <a:gd name="T83" fmla="*/ 25 h 47"/>
                <a:gd name="T84" fmla="*/ 45 w 47"/>
                <a:gd name="T85" fmla="*/ 25 h 47"/>
                <a:gd name="T86" fmla="*/ 46 w 47"/>
                <a:gd name="T87" fmla="*/ 22 h 47"/>
                <a:gd name="T88" fmla="*/ 47 w 47"/>
                <a:gd name="T89" fmla="*/ 21 h 47"/>
                <a:gd name="T90" fmla="*/ 45 w 47"/>
                <a:gd name="T91" fmla="*/ 17 h 47"/>
                <a:gd name="T92" fmla="*/ 43 w 47"/>
                <a:gd name="T93" fmla="*/ 16 h 47"/>
                <a:gd name="T94" fmla="*/ 40 w 47"/>
                <a:gd name="T95" fmla="*/ 16 h 47"/>
                <a:gd name="T96" fmla="*/ 39 w 47"/>
                <a:gd name="T97" fmla="*/ 17 h 47"/>
                <a:gd name="T98" fmla="*/ 39 w 47"/>
                <a:gd name="T9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47">
                  <a:moveTo>
                    <a:pt x="39" y="17"/>
                  </a:moveTo>
                  <a:lnTo>
                    <a:pt x="39" y="1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29" y="1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20" y="1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4" y="2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7" y="37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2" y="44"/>
                  </a:lnTo>
                  <a:lnTo>
                    <a:pt x="34" y="45"/>
                  </a:lnTo>
                  <a:lnTo>
                    <a:pt x="38" y="47"/>
                  </a:lnTo>
                  <a:lnTo>
                    <a:pt x="40" y="44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2"/>
                  </a:lnTo>
                  <a:lnTo>
                    <a:pt x="47" y="21"/>
                  </a:lnTo>
                  <a:lnTo>
                    <a:pt x="45" y="17"/>
                  </a:lnTo>
                  <a:lnTo>
                    <a:pt x="43" y="16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86"/>
            <p:cNvSpPr/>
            <p:nvPr/>
          </p:nvSpPr>
          <p:spPr bwMode="auto">
            <a:xfrm>
              <a:off x="4056063" y="1354138"/>
              <a:ext cx="136525" cy="150813"/>
            </a:xfrm>
            <a:custGeom>
              <a:avLst/>
              <a:gdLst>
                <a:gd name="T0" fmla="*/ 70 w 86"/>
                <a:gd name="T1" fmla="*/ 1 h 95"/>
                <a:gd name="T2" fmla="*/ 66 w 86"/>
                <a:gd name="T3" fmla="*/ 0 h 95"/>
                <a:gd name="T4" fmla="*/ 63 w 86"/>
                <a:gd name="T5" fmla="*/ 1 h 95"/>
                <a:gd name="T6" fmla="*/ 57 w 86"/>
                <a:gd name="T7" fmla="*/ 11 h 95"/>
                <a:gd name="T8" fmla="*/ 49 w 86"/>
                <a:gd name="T9" fmla="*/ 30 h 95"/>
                <a:gd name="T10" fmla="*/ 47 w 86"/>
                <a:gd name="T11" fmla="*/ 41 h 95"/>
                <a:gd name="T12" fmla="*/ 30 w 86"/>
                <a:gd name="T13" fmla="*/ 22 h 95"/>
                <a:gd name="T14" fmla="*/ 19 w 86"/>
                <a:gd name="T15" fmla="*/ 15 h 95"/>
                <a:gd name="T16" fmla="*/ 6 w 86"/>
                <a:gd name="T17" fmla="*/ 11 h 95"/>
                <a:gd name="T18" fmla="*/ 4 w 86"/>
                <a:gd name="T19" fmla="*/ 11 h 95"/>
                <a:gd name="T20" fmla="*/ 2 w 86"/>
                <a:gd name="T21" fmla="*/ 14 h 95"/>
                <a:gd name="T22" fmla="*/ 0 w 86"/>
                <a:gd name="T23" fmla="*/ 17 h 95"/>
                <a:gd name="T24" fmla="*/ 8 w 86"/>
                <a:gd name="T25" fmla="*/ 38 h 95"/>
                <a:gd name="T26" fmla="*/ 21 w 86"/>
                <a:gd name="T27" fmla="*/ 55 h 95"/>
                <a:gd name="T28" fmla="*/ 37 w 86"/>
                <a:gd name="T29" fmla="*/ 69 h 95"/>
                <a:gd name="T30" fmla="*/ 55 w 86"/>
                <a:gd name="T31" fmla="*/ 83 h 95"/>
                <a:gd name="T32" fmla="*/ 59 w 86"/>
                <a:gd name="T33" fmla="*/ 84 h 95"/>
                <a:gd name="T34" fmla="*/ 63 w 86"/>
                <a:gd name="T35" fmla="*/ 78 h 95"/>
                <a:gd name="T36" fmla="*/ 60 w 86"/>
                <a:gd name="T37" fmla="*/ 76 h 95"/>
                <a:gd name="T38" fmla="*/ 46 w 86"/>
                <a:gd name="T39" fmla="*/ 63 h 95"/>
                <a:gd name="T40" fmla="*/ 26 w 86"/>
                <a:gd name="T41" fmla="*/ 46 h 95"/>
                <a:gd name="T42" fmla="*/ 15 w 86"/>
                <a:gd name="T43" fmla="*/ 31 h 95"/>
                <a:gd name="T44" fmla="*/ 13 w 86"/>
                <a:gd name="T45" fmla="*/ 23 h 95"/>
                <a:gd name="T46" fmla="*/ 24 w 86"/>
                <a:gd name="T47" fmla="*/ 29 h 95"/>
                <a:gd name="T48" fmla="*/ 33 w 86"/>
                <a:gd name="T49" fmla="*/ 39 h 95"/>
                <a:gd name="T50" fmla="*/ 47 w 86"/>
                <a:gd name="T51" fmla="*/ 62 h 95"/>
                <a:gd name="T52" fmla="*/ 48 w 86"/>
                <a:gd name="T53" fmla="*/ 64 h 95"/>
                <a:gd name="T54" fmla="*/ 54 w 86"/>
                <a:gd name="T55" fmla="*/ 63 h 95"/>
                <a:gd name="T56" fmla="*/ 55 w 86"/>
                <a:gd name="T57" fmla="*/ 61 h 95"/>
                <a:gd name="T58" fmla="*/ 58 w 86"/>
                <a:gd name="T59" fmla="*/ 36 h 95"/>
                <a:gd name="T60" fmla="*/ 66 w 86"/>
                <a:gd name="T61" fmla="*/ 13 h 95"/>
                <a:gd name="T62" fmla="*/ 71 w 86"/>
                <a:gd name="T63" fmla="*/ 25 h 95"/>
                <a:gd name="T64" fmla="*/ 76 w 86"/>
                <a:gd name="T65" fmla="*/ 50 h 95"/>
                <a:gd name="T66" fmla="*/ 76 w 86"/>
                <a:gd name="T67" fmla="*/ 63 h 95"/>
                <a:gd name="T68" fmla="*/ 75 w 86"/>
                <a:gd name="T69" fmla="*/ 80 h 95"/>
                <a:gd name="T70" fmla="*/ 71 w 86"/>
                <a:gd name="T71" fmla="*/ 82 h 95"/>
                <a:gd name="T72" fmla="*/ 71 w 86"/>
                <a:gd name="T73" fmla="*/ 85 h 95"/>
                <a:gd name="T74" fmla="*/ 71 w 86"/>
                <a:gd name="T75" fmla="*/ 91 h 95"/>
                <a:gd name="T76" fmla="*/ 75 w 86"/>
                <a:gd name="T77" fmla="*/ 95 h 95"/>
                <a:gd name="T78" fmla="*/ 78 w 86"/>
                <a:gd name="T79" fmla="*/ 95 h 95"/>
                <a:gd name="T80" fmla="*/ 81 w 86"/>
                <a:gd name="T81" fmla="*/ 94 h 95"/>
                <a:gd name="T82" fmla="*/ 85 w 86"/>
                <a:gd name="T83" fmla="*/ 79 h 95"/>
                <a:gd name="T84" fmla="*/ 86 w 86"/>
                <a:gd name="T85" fmla="*/ 63 h 95"/>
                <a:gd name="T86" fmla="*/ 84 w 86"/>
                <a:gd name="T87" fmla="*/ 31 h 95"/>
                <a:gd name="T88" fmla="*/ 79 w 86"/>
                <a:gd name="T89" fmla="*/ 15 h 95"/>
                <a:gd name="T90" fmla="*/ 70 w 86"/>
                <a:gd name="T9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95">
                  <a:moveTo>
                    <a:pt x="70" y="1"/>
                  </a:move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7" y="11"/>
                  </a:lnTo>
                  <a:lnTo>
                    <a:pt x="52" y="20"/>
                  </a:lnTo>
                  <a:lnTo>
                    <a:pt x="49" y="30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0" y="30"/>
                  </a:lnTo>
                  <a:lnTo>
                    <a:pt x="30" y="22"/>
                  </a:lnTo>
                  <a:lnTo>
                    <a:pt x="25" y="18"/>
                  </a:lnTo>
                  <a:lnTo>
                    <a:pt x="19" y="15"/>
                  </a:lnTo>
                  <a:lnTo>
                    <a:pt x="13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8"/>
                  </a:lnTo>
                  <a:lnTo>
                    <a:pt x="8" y="38"/>
                  </a:lnTo>
                  <a:lnTo>
                    <a:pt x="14" y="46"/>
                  </a:lnTo>
                  <a:lnTo>
                    <a:pt x="21" y="55"/>
                  </a:lnTo>
                  <a:lnTo>
                    <a:pt x="29" y="62"/>
                  </a:lnTo>
                  <a:lnTo>
                    <a:pt x="37" y="69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4"/>
                  </a:lnTo>
                  <a:lnTo>
                    <a:pt x="59" y="84"/>
                  </a:lnTo>
                  <a:lnTo>
                    <a:pt x="62" y="82"/>
                  </a:lnTo>
                  <a:lnTo>
                    <a:pt x="63" y="78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46" y="63"/>
                  </a:lnTo>
                  <a:lnTo>
                    <a:pt x="32" y="52"/>
                  </a:lnTo>
                  <a:lnTo>
                    <a:pt x="26" y="46"/>
                  </a:lnTo>
                  <a:lnTo>
                    <a:pt x="20" y="39"/>
                  </a:lnTo>
                  <a:lnTo>
                    <a:pt x="15" y="31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9" y="34"/>
                  </a:lnTo>
                  <a:lnTo>
                    <a:pt x="33" y="39"/>
                  </a:lnTo>
                  <a:lnTo>
                    <a:pt x="41" y="50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8" y="64"/>
                  </a:lnTo>
                  <a:lnTo>
                    <a:pt x="52" y="64"/>
                  </a:lnTo>
                  <a:lnTo>
                    <a:pt x="54" y="63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7" y="49"/>
                  </a:lnTo>
                  <a:lnTo>
                    <a:pt x="58" y="36"/>
                  </a:lnTo>
                  <a:lnTo>
                    <a:pt x="62" y="2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71" y="25"/>
                  </a:lnTo>
                  <a:lnTo>
                    <a:pt x="75" y="38"/>
                  </a:lnTo>
                  <a:lnTo>
                    <a:pt x="76" y="50"/>
                  </a:lnTo>
                  <a:lnTo>
                    <a:pt x="76" y="63"/>
                  </a:lnTo>
                  <a:lnTo>
                    <a:pt x="76" y="63"/>
                  </a:lnTo>
                  <a:lnTo>
                    <a:pt x="76" y="72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1" y="82"/>
                  </a:lnTo>
                  <a:lnTo>
                    <a:pt x="71" y="83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91"/>
                  </a:lnTo>
                  <a:lnTo>
                    <a:pt x="73" y="94"/>
                  </a:lnTo>
                  <a:lnTo>
                    <a:pt x="75" y="95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84" y="87"/>
                  </a:lnTo>
                  <a:lnTo>
                    <a:pt x="85" y="79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6" y="47"/>
                  </a:lnTo>
                  <a:lnTo>
                    <a:pt x="84" y="31"/>
                  </a:lnTo>
                  <a:lnTo>
                    <a:pt x="81" y="23"/>
                  </a:lnTo>
                  <a:lnTo>
                    <a:pt x="79" y="15"/>
                  </a:lnTo>
                  <a:lnTo>
                    <a:pt x="75" y="8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87"/>
            <p:cNvSpPr>
              <a:spLocks noEditPoints="1"/>
            </p:cNvSpPr>
            <p:nvPr/>
          </p:nvSpPr>
          <p:spPr bwMode="auto">
            <a:xfrm>
              <a:off x="4298951" y="1331913"/>
              <a:ext cx="80963" cy="114300"/>
            </a:xfrm>
            <a:custGeom>
              <a:avLst/>
              <a:gdLst>
                <a:gd name="T0" fmla="*/ 49 w 51"/>
                <a:gd name="T1" fmla="*/ 17 h 72"/>
                <a:gd name="T2" fmla="*/ 43 w 51"/>
                <a:gd name="T3" fmla="*/ 10 h 72"/>
                <a:gd name="T4" fmla="*/ 35 w 51"/>
                <a:gd name="T5" fmla="*/ 9 h 72"/>
                <a:gd name="T6" fmla="*/ 31 w 51"/>
                <a:gd name="T7" fmla="*/ 11 h 72"/>
                <a:gd name="T8" fmla="*/ 24 w 51"/>
                <a:gd name="T9" fmla="*/ 18 h 72"/>
                <a:gd name="T10" fmla="*/ 23 w 51"/>
                <a:gd name="T11" fmla="*/ 12 h 72"/>
                <a:gd name="T12" fmla="*/ 23 w 51"/>
                <a:gd name="T13" fmla="*/ 5 h 72"/>
                <a:gd name="T14" fmla="*/ 20 w 51"/>
                <a:gd name="T15" fmla="*/ 0 h 72"/>
                <a:gd name="T16" fmla="*/ 14 w 51"/>
                <a:gd name="T17" fmla="*/ 1 h 72"/>
                <a:gd name="T18" fmla="*/ 8 w 51"/>
                <a:gd name="T19" fmla="*/ 9 h 72"/>
                <a:gd name="T20" fmla="*/ 2 w 51"/>
                <a:gd name="T21" fmla="*/ 25 h 72"/>
                <a:gd name="T22" fmla="*/ 0 w 51"/>
                <a:gd name="T23" fmla="*/ 42 h 72"/>
                <a:gd name="T24" fmla="*/ 4 w 51"/>
                <a:gd name="T25" fmla="*/ 59 h 72"/>
                <a:gd name="T26" fmla="*/ 8 w 51"/>
                <a:gd name="T27" fmla="*/ 67 h 72"/>
                <a:gd name="T28" fmla="*/ 12 w 51"/>
                <a:gd name="T29" fmla="*/ 70 h 72"/>
                <a:gd name="T30" fmla="*/ 15 w 51"/>
                <a:gd name="T31" fmla="*/ 69 h 72"/>
                <a:gd name="T32" fmla="*/ 16 w 51"/>
                <a:gd name="T33" fmla="*/ 71 h 72"/>
                <a:gd name="T34" fmla="*/ 20 w 51"/>
                <a:gd name="T35" fmla="*/ 72 h 72"/>
                <a:gd name="T36" fmla="*/ 21 w 51"/>
                <a:gd name="T37" fmla="*/ 72 h 72"/>
                <a:gd name="T38" fmla="*/ 35 w 51"/>
                <a:gd name="T39" fmla="*/ 61 h 72"/>
                <a:gd name="T40" fmla="*/ 45 w 51"/>
                <a:gd name="T41" fmla="*/ 48 h 72"/>
                <a:gd name="T42" fmla="*/ 51 w 51"/>
                <a:gd name="T43" fmla="*/ 33 h 72"/>
                <a:gd name="T44" fmla="*/ 49 w 51"/>
                <a:gd name="T45" fmla="*/ 17 h 72"/>
                <a:gd name="T46" fmla="*/ 18 w 51"/>
                <a:gd name="T47" fmla="*/ 63 h 72"/>
                <a:gd name="T48" fmla="*/ 18 w 51"/>
                <a:gd name="T49" fmla="*/ 64 h 72"/>
                <a:gd name="T50" fmla="*/ 13 w 51"/>
                <a:gd name="T51" fmla="*/ 53 h 72"/>
                <a:gd name="T52" fmla="*/ 10 w 51"/>
                <a:gd name="T53" fmla="*/ 29 h 72"/>
                <a:gd name="T54" fmla="*/ 14 w 51"/>
                <a:gd name="T55" fmla="*/ 18 h 72"/>
                <a:gd name="T56" fmla="*/ 15 w 51"/>
                <a:gd name="T57" fmla="*/ 28 h 72"/>
                <a:gd name="T58" fmla="*/ 15 w 51"/>
                <a:gd name="T59" fmla="*/ 37 h 72"/>
                <a:gd name="T60" fmla="*/ 20 w 51"/>
                <a:gd name="T61" fmla="*/ 42 h 72"/>
                <a:gd name="T62" fmla="*/ 24 w 51"/>
                <a:gd name="T63" fmla="*/ 41 h 72"/>
                <a:gd name="T64" fmla="*/ 25 w 51"/>
                <a:gd name="T65" fmla="*/ 39 h 72"/>
                <a:gd name="T66" fmla="*/ 32 w 51"/>
                <a:gd name="T67" fmla="*/ 23 h 72"/>
                <a:gd name="T68" fmla="*/ 37 w 51"/>
                <a:gd name="T69" fmla="*/ 18 h 72"/>
                <a:gd name="T70" fmla="*/ 40 w 51"/>
                <a:gd name="T71" fmla="*/ 20 h 72"/>
                <a:gd name="T72" fmla="*/ 41 w 51"/>
                <a:gd name="T73" fmla="*/ 25 h 72"/>
                <a:gd name="T74" fmla="*/ 40 w 51"/>
                <a:gd name="T75" fmla="*/ 36 h 72"/>
                <a:gd name="T76" fmla="*/ 35 w 51"/>
                <a:gd name="T77" fmla="*/ 47 h 72"/>
                <a:gd name="T78" fmla="*/ 18 w 51"/>
                <a:gd name="T7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" h="72">
                  <a:moveTo>
                    <a:pt x="49" y="17"/>
                  </a:moveTo>
                  <a:lnTo>
                    <a:pt x="49" y="17"/>
                  </a:lnTo>
                  <a:lnTo>
                    <a:pt x="47" y="12"/>
                  </a:lnTo>
                  <a:lnTo>
                    <a:pt x="43" y="10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1" y="11"/>
                  </a:lnTo>
                  <a:lnTo>
                    <a:pt x="29" y="12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3" y="12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8" y="9"/>
                  </a:lnTo>
                  <a:lnTo>
                    <a:pt x="4" y="16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6" y="71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9" y="67"/>
                  </a:lnTo>
                  <a:lnTo>
                    <a:pt x="35" y="61"/>
                  </a:lnTo>
                  <a:lnTo>
                    <a:pt x="41" y="55"/>
                  </a:lnTo>
                  <a:lnTo>
                    <a:pt x="45" y="48"/>
                  </a:lnTo>
                  <a:lnTo>
                    <a:pt x="48" y="41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49" y="17"/>
                  </a:lnTo>
                  <a:lnTo>
                    <a:pt x="49" y="17"/>
                  </a:lnTo>
                  <a:close/>
                  <a:moveTo>
                    <a:pt x="18" y="63"/>
                  </a:moveTo>
                  <a:lnTo>
                    <a:pt x="18" y="64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3" y="53"/>
                  </a:lnTo>
                  <a:lnTo>
                    <a:pt x="10" y="41"/>
                  </a:lnTo>
                  <a:lnTo>
                    <a:pt x="10" y="29"/>
                  </a:lnTo>
                  <a:lnTo>
                    <a:pt x="12" y="2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5" y="28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6" y="41"/>
                  </a:lnTo>
                  <a:lnTo>
                    <a:pt x="20" y="42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7" y="33"/>
                  </a:lnTo>
                  <a:lnTo>
                    <a:pt x="32" y="23"/>
                  </a:lnTo>
                  <a:lnTo>
                    <a:pt x="35" y="21"/>
                  </a:lnTo>
                  <a:lnTo>
                    <a:pt x="37" y="18"/>
                  </a:lnTo>
                  <a:lnTo>
                    <a:pt x="38" y="18"/>
                  </a:lnTo>
                  <a:lnTo>
                    <a:pt x="40" y="20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5" y="47"/>
                  </a:lnTo>
                  <a:lnTo>
                    <a:pt x="26" y="56"/>
                  </a:lnTo>
                  <a:lnTo>
                    <a:pt x="18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8"/>
            <p:cNvSpPr/>
            <p:nvPr/>
          </p:nvSpPr>
          <p:spPr bwMode="auto">
            <a:xfrm>
              <a:off x="5233988" y="1955800"/>
              <a:ext cx="80963" cy="139700"/>
            </a:xfrm>
            <a:custGeom>
              <a:avLst/>
              <a:gdLst>
                <a:gd name="T0" fmla="*/ 41 w 51"/>
                <a:gd name="T1" fmla="*/ 5 h 88"/>
                <a:gd name="T2" fmla="*/ 41 w 51"/>
                <a:gd name="T3" fmla="*/ 5 h 88"/>
                <a:gd name="T4" fmla="*/ 35 w 51"/>
                <a:gd name="T5" fmla="*/ 42 h 88"/>
                <a:gd name="T6" fmla="*/ 35 w 51"/>
                <a:gd name="T7" fmla="*/ 42 h 88"/>
                <a:gd name="T8" fmla="*/ 30 w 51"/>
                <a:gd name="T9" fmla="*/ 32 h 88"/>
                <a:gd name="T10" fmla="*/ 23 w 51"/>
                <a:gd name="T11" fmla="*/ 24 h 88"/>
                <a:gd name="T12" fmla="*/ 15 w 51"/>
                <a:gd name="T13" fmla="*/ 16 h 88"/>
                <a:gd name="T14" fmla="*/ 8 w 51"/>
                <a:gd name="T15" fmla="*/ 9 h 88"/>
                <a:gd name="T16" fmla="*/ 8 w 51"/>
                <a:gd name="T17" fmla="*/ 9 h 88"/>
                <a:gd name="T18" fmla="*/ 6 w 51"/>
                <a:gd name="T19" fmla="*/ 8 h 88"/>
                <a:gd name="T20" fmla="*/ 4 w 51"/>
                <a:gd name="T21" fmla="*/ 8 h 88"/>
                <a:gd name="T22" fmla="*/ 1 w 51"/>
                <a:gd name="T23" fmla="*/ 10 h 88"/>
                <a:gd name="T24" fmla="*/ 0 w 51"/>
                <a:gd name="T25" fmla="*/ 14 h 88"/>
                <a:gd name="T26" fmla="*/ 1 w 51"/>
                <a:gd name="T27" fmla="*/ 15 h 88"/>
                <a:gd name="T28" fmla="*/ 2 w 51"/>
                <a:gd name="T29" fmla="*/ 17 h 88"/>
                <a:gd name="T30" fmla="*/ 2 w 51"/>
                <a:gd name="T31" fmla="*/ 17 h 88"/>
                <a:gd name="T32" fmla="*/ 9 w 51"/>
                <a:gd name="T33" fmla="*/ 24 h 88"/>
                <a:gd name="T34" fmla="*/ 17 w 51"/>
                <a:gd name="T35" fmla="*/ 31 h 88"/>
                <a:gd name="T36" fmla="*/ 22 w 51"/>
                <a:gd name="T37" fmla="*/ 38 h 88"/>
                <a:gd name="T38" fmla="*/ 26 w 51"/>
                <a:gd name="T39" fmla="*/ 47 h 88"/>
                <a:gd name="T40" fmla="*/ 26 w 51"/>
                <a:gd name="T41" fmla="*/ 47 h 88"/>
                <a:gd name="T42" fmla="*/ 28 w 51"/>
                <a:gd name="T43" fmla="*/ 48 h 88"/>
                <a:gd name="T44" fmla="*/ 30 w 51"/>
                <a:gd name="T45" fmla="*/ 49 h 88"/>
                <a:gd name="T46" fmla="*/ 31 w 51"/>
                <a:gd name="T47" fmla="*/ 49 h 88"/>
                <a:gd name="T48" fmla="*/ 34 w 51"/>
                <a:gd name="T49" fmla="*/ 48 h 88"/>
                <a:gd name="T50" fmla="*/ 34 w 51"/>
                <a:gd name="T51" fmla="*/ 48 h 88"/>
                <a:gd name="T52" fmla="*/ 26 w 51"/>
                <a:gd name="T53" fmla="*/ 84 h 88"/>
                <a:gd name="T54" fmla="*/ 26 w 51"/>
                <a:gd name="T55" fmla="*/ 84 h 88"/>
                <a:gd name="T56" fmla="*/ 28 w 51"/>
                <a:gd name="T57" fmla="*/ 86 h 88"/>
                <a:gd name="T58" fmla="*/ 28 w 51"/>
                <a:gd name="T59" fmla="*/ 87 h 88"/>
                <a:gd name="T60" fmla="*/ 31 w 51"/>
                <a:gd name="T61" fmla="*/ 88 h 88"/>
                <a:gd name="T62" fmla="*/ 35 w 51"/>
                <a:gd name="T63" fmla="*/ 88 h 88"/>
                <a:gd name="T64" fmla="*/ 36 w 51"/>
                <a:gd name="T65" fmla="*/ 87 h 88"/>
                <a:gd name="T66" fmla="*/ 36 w 51"/>
                <a:gd name="T67" fmla="*/ 85 h 88"/>
                <a:gd name="T68" fmla="*/ 36 w 51"/>
                <a:gd name="T69" fmla="*/ 85 h 88"/>
                <a:gd name="T70" fmla="*/ 51 w 51"/>
                <a:gd name="T71" fmla="*/ 5 h 88"/>
                <a:gd name="T72" fmla="*/ 51 w 51"/>
                <a:gd name="T73" fmla="*/ 5 h 88"/>
                <a:gd name="T74" fmla="*/ 51 w 51"/>
                <a:gd name="T75" fmla="*/ 3 h 88"/>
                <a:gd name="T76" fmla="*/ 51 w 51"/>
                <a:gd name="T77" fmla="*/ 2 h 88"/>
                <a:gd name="T78" fmla="*/ 47 w 51"/>
                <a:gd name="T79" fmla="*/ 0 h 88"/>
                <a:gd name="T80" fmla="*/ 44 w 51"/>
                <a:gd name="T81" fmla="*/ 2 h 88"/>
                <a:gd name="T82" fmla="*/ 42 w 51"/>
                <a:gd name="T83" fmla="*/ 3 h 88"/>
                <a:gd name="T84" fmla="*/ 41 w 51"/>
                <a:gd name="T85" fmla="*/ 5 h 88"/>
                <a:gd name="T86" fmla="*/ 41 w 51"/>
                <a:gd name="T8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88">
                  <a:moveTo>
                    <a:pt x="41" y="5"/>
                  </a:moveTo>
                  <a:lnTo>
                    <a:pt x="41" y="5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0" y="32"/>
                  </a:lnTo>
                  <a:lnTo>
                    <a:pt x="23" y="24"/>
                  </a:lnTo>
                  <a:lnTo>
                    <a:pt x="15" y="16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9" y="24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7"/>
                  </a:lnTo>
                  <a:lnTo>
                    <a:pt x="31" y="88"/>
                  </a:lnTo>
                  <a:lnTo>
                    <a:pt x="35" y="88"/>
                  </a:lnTo>
                  <a:lnTo>
                    <a:pt x="36" y="87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9"/>
            <p:cNvSpPr/>
            <p:nvPr/>
          </p:nvSpPr>
          <p:spPr bwMode="auto">
            <a:xfrm>
              <a:off x="4003676" y="38100"/>
              <a:ext cx="144463" cy="146050"/>
            </a:xfrm>
            <a:custGeom>
              <a:avLst/>
              <a:gdLst>
                <a:gd name="T0" fmla="*/ 91 w 91"/>
                <a:gd name="T1" fmla="*/ 47 h 92"/>
                <a:gd name="T2" fmla="*/ 91 w 91"/>
                <a:gd name="T3" fmla="*/ 47 h 92"/>
                <a:gd name="T4" fmla="*/ 91 w 91"/>
                <a:gd name="T5" fmla="*/ 56 h 92"/>
                <a:gd name="T6" fmla="*/ 87 w 91"/>
                <a:gd name="T7" fmla="*/ 64 h 92"/>
                <a:gd name="T8" fmla="*/ 84 w 91"/>
                <a:gd name="T9" fmla="*/ 72 h 92"/>
                <a:gd name="T10" fmla="*/ 77 w 91"/>
                <a:gd name="T11" fmla="*/ 79 h 92"/>
                <a:gd name="T12" fmla="*/ 71 w 91"/>
                <a:gd name="T13" fmla="*/ 85 h 92"/>
                <a:gd name="T14" fmla="*/ 64 w 91"/>
                <a:gd name="T15" fmla="*/ 89 h 92"/>
                <a:gd name="T16" fmla="*/ 55 w 91"/>
                <a:gd name="T17" fmla="*/ 91 h 92"/>
                <a:gd name="T18" fmla="*/ 46 w 91"/>
                <a:gd name="T19" fmla="*/ 92 h 92"/>
                <a:gd name="T20" fmla="*/ 46 w 91"/>
                <a:gd name="T21" fmla="*/ 92 h 92"/>
                <a:gd name="T22" fmla="*/ 37 w 91"/>
                <a:gd name="T23" fmla="*/ 91 h 92"/>
                <a:gd name="T24" fmla="*/ 28 w 91"/>
                <a:gd name="T25" fmla="*/ 89 h 92"/>
                <a:gd name="T26" fmla="*/ 20 w 91"/>
                <a:gd name="T27" fmla="*/ 85 h 92"/>
                <a:gd name="T28" fmla="*/ 14 w 91"/>
                <a:gd name="T29" fmla="*/ 79 h 92"/>
                <a:gd name="T30" fmla="*/ 8 w 91"/>
                <a:gd name="T31" fmla="*/ 72 h 92"/>
                <a:gd name="T32" fmla="*/ 4 w 91"/>
                <a:gd name="T33" fmla="*/ 64 h 92"/>
                <a:gd name="T34" fmla="*/ 0 w 91"/>
                <a:gd name="T35" fmla="*/ 56 h 92"/>
                <a:gd name="T36" fmla="*/ 0 w 91"/>
                <a:gd name="T37" fmla="*/ 47 h 92"/>
                <a:gd name="T38" fmla="*/ 0 w 91"/>
                <a:gd name="T39" fmla="*/ 47 h 92"/>
                <a:gd name="T40" fmla="*/ 0 w 91"/>
                <a:gd name="T41" fmla="*/ 37 h 92"/>
                <a:gd name="T42" fmla="*/ 4 w 91"/>
                <a:gd name="T43" fmla="*/ 29 h 92"/>
                <a:gd name="T44" fmla="*/ 8 w 91"/>
                <a:gd name="T45" fmla="*/ 21 h 92"/>
                <a:gd name="T46" fmla="*/ 14 w 91"/>
                <a:gd name="T47" fmla="*/ 14 h 92"/>
                <a:gd name="T48" fmla="*/ 20 w 91"/>
                <a:gd name="T49" fmla="*/ 9 h 92"/>
                <a:gd name="T50" fmla="*/ 28 w 91"/>
                <a:gd name="T51" fmla="*/ 4 h 92"/>
                <a:gd name="T52" fmla="*/ 37 w 91"/>
                <a:gd name="T53" fmla="*/ 2 h 92"/>
                <a:gd name="T54" fmla="*/ 46 w 91"/>
                <a:gd name="T55" fmla="*/ 0 h 92"/>
                <a:gd name="T56" fmla="*/ 46 w 91"/>
                <a:gd name="T57" fmla="*/ 0 h 92"/>
                <a:gd name="T58" fmla="*/ 55 w 91"/>
                <a:gd name="T59" fmla="*/ 2 h 92"/>
                <a:gd name="T60" fmla="*/ 64 w 91"/>
                <a:gd name="T61" fmla="*/ 4 h 92"/>
                <a:gd name="T62" fmla="*/ 71 w 91"/>
                <a:gd name="T63" fmla="*/ 9 h 92"/>
                <a:gd name="T64" fmla="*/ 77 w 91"/>
                <a:gd name="T65" fmla="*/ 14 h 92"/>
                <a:gd name="T66" fmla="*/ 84 w 91"/>
                <a:gd name="T67" fmla="*/ 21 h 92"/>
                <a:gd name="T68" fmla="*/ 87 w 91"/>
                <a:gd name="T69" fmla="*/ 29 h 92"/>
                <a:gd name="T70" fmla="*/ 91 w 91"/>
                <a:gd name="T71" fmla="*/ 37 h 92"/>
                <a:gd name="T72" fmla="*/ 91 w 91"/>
                <a:gd name="T73" fmla="*/ 47 h 92"/>
                <a:gd name="T74" fmla="*/ 91 w 91"/>
                <a:gd name="T75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7"/>
                  </a:moveTo>
                  <a:lnTo>
                    <a:pt x="91" y="47"/>
                  </a:lnTo>
                  <a:lnTo>
                    <a:pt x="91" y="56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77" y="79"/>
                  </a:lnTo>
                  <a:lnTo>
                    <a:pt x="71" y="85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7" y="91"/>
                  </a:lnTo>
                  <a:lnTo>
                    <a:pt x="28" y="89"/>
                  </a:lnTo>
                  <a:lnTo>
                    <a:pt x="20" y="85"/>
                  </a:lnTo>
                  <a:lnTo>
                    <a:pt x="14" y="79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5" y="2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4" y="21"/>
                  </a:lnTo>
                  <a:lnTo>
                    <a:pt x="87" y="29"/>
                  </a:lnTo>
                  <a:lnTo>
                    <a:pt x="91" y="37"/>
                  </a:lnTo>
                  <a:lnTo>
                    <a:pt x="91" y="47"/>
                  </a:lnTo>
                  <a:lnTo>
                    <a:pt x="91" y="47"/>
                  </a:lnTo>
                  <a:close/>
                </a:path>
              </a:pathLst>
            </a:custGeom>
            <a:solidFill>
              <a:srgbClr val="FF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9" name="文本框 328"/>
          <p:cNvSpPr txBox="1"/>
          <p:nvPr/>
        </p:nvSpPr>
        <p:spPr>
          <a:xfrm rot="20936703">
            <a:off x="951234" y="2685460"/>
            <a:ext cx="2450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目录</a:t>
            </a:r>
            <a:endParaRPr lang="en-US" altLang="zh-CN" sz="60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/contents</a:t>
            </a:r>
            <a:endParaRPr lang="zh-CN" altLang="en-US" sz="2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330" name="TextBox 32"/>
          <p:cNvSpPr txBox="1">
            <a:spLocks noChangeArrowheads="1"/>
          </p:cNvSpPr>
          <p:nvPr/>
        </p:nvSpPr>
        <p:spPr bwMode="auto">
          <a:xfrm>
            <a:off x="6233878" y="485244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ED9127"/>
                </a:solidFill>
                <a:ea typeface="微软雅黑" panose="020B0503020204020204" pitchFamily="34" charset="-122"/>
              </a:rPr>
              <a:t>主要功能截图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豆瓣音乐数据查询界面</a:t>
            </a:r>
          </a:p>
        </p:txBody>
      </p:sp>
      <p:pic>
        <p:nvPicPr>
          <p:cNvPr id="2" name="图片 1" descr="豆瓣音乐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55" y="811530"/>
            <a:ext cx="9088120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96322" y="63703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当当书籍数据展示界面</a:t>
            </a:r>
          </a:p>
        </p:txBody>
      </p:sp>
      <p:pic>
        <p:nvPicPr>
          <p:cNvPr id="2" name="图片 1" descr="当当书籍数据展示界面"/>
          <p:cNvPicPr>
            <a:picLocks noChangeAspect="1"/>
          </p:cNvPicPr>
          <p:nvPr/>
        </p:nvPicPr>
        <p:blipFill>
          <a:blip r:embed="rId2"/>
          <a:srcRect b="3538"/>
          <a:stretch>
            <a:fillRect/>
          </a:stretch>
        </p:blipFill>
        <p:spPr>
          <a:xfrm>
            <a:off x="2560955" y="0"/>
            <a:ext cx="6607810" cy="65805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当当书籍数据查询界面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9" y="1262109"/>
            <a:ext cx="11449301" cy="4333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728047" y="550676"/>
            <a:ext cx="551815" cy="4053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哔哩哔哩评论数据展示界面一</a:t>
            </a:r>
          </a:p>
        </p:txBody>
      </p:sp>
      <p:pic>
        <p:nvPicPr>
          <p:cNvPr id="2" name="图片 1" descr="哔哩哔哩评论数据展示界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117475"/>
            <a:ext cx="8068945" cy="6393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哔哩哔哩评论数据展示界面二</a:t>
            </a:r>
          </a:p>
        </p:txBody>
      </p:sp>
      <p:pic>
        <p:nvPicPr>
          <p:cNvPr id="2" name="图片 1" descr="哔哩哔哩评论数据展示界面2"/>
          <p:cNvPicPr>
            <a:picLocks noChangeAspect="1"/>
          </p:cNvPicPr>
          <p:nvPr/>
        </p:nvPicPr>
        <p:blipFill>
          <a:blip r:embed="rId2"/>
          <a:srcRect t="45252" r="284"/>
          <a:stretch>
            <a:fillRect/>
          </a:stretch>
        </p:blipFill>
        <p:spPr>
          <a:xfrm>
            <a:off x="6561455" y="1241425"/>
            <a:ext cx="5565140" cy="4733925"/>
          </a:xfrm>
          <a:prstGeom prst="rect">
            <a:avLst/>
          </a:prstGeom>
        </p:spPr>
      </p:pic>
      <p:pic>
        <p:nvPicPr>
          <p:cNvPr id="3" name="图片 2" descr="哔哩哔哩评论数据展示界面2"/>
          <p:cNvPicPr>
            <a:picLocks noChangeAspect="1"/>
          </p:cNvPicPr>
          <p:nvPr/>
        </p:nvPicPr>
        <p:blipFill>
          <a:blip r:embed="rId2"/>
          <a:srcRect r="-910" b="54322"/>
          <a:stretch>
            <a:fillRect/>
          </a:stretch>
        </p:blipFill>
        <p:spPr>
          <a:xfrm>
            <a:off x="102235" y="1075690"/>
            <a:ext cx="6384925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哔哩哔哩评论数据查询界面</a:t>
            </a:r>
          </a:p>
        </p:txBody>
      </p:sp>
      <p:pic>
        <p:nvPicPr>
          <p:cNvPr id="2" name="图片 1" descr="哔哩哔哩评论数据查询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5" y="764540"/>
            <a:ext cx="9422765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2086167" y="2235617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723255" y="1906240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0209" y="2625213"/>
            <a:ext cx="322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感谢聆听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69392" y="3771122"/>
            <a:ext cx="29005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——2020-07-15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人员介绍及分工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4" name="组合 523"/>
          <p:cNvGrpSpPr/>
          <p:nvPr/>
        </p:nvGrpSpPr>
        <p:grpSpPr>
          <a:xfrm>
            <a:off x="1732176" y="2092751"/>
            <a:ext cx="3738322" cy="3712203"/>
            <a:chOff x="4343401" y="2733675"/>
            <a:chExt cx="1817688" cy="1804988"/>
          </a:xfrm>
        </p:grpSpPr>
        <p:sp>
          <p:nvSpPr>
            <p:cNvPr id="382" name="Freeform 63"/>
            <p:cNvSpPr/>
            <p:nvPr/>
          </p:nvSpPr>
          <p:spPr bwMode="auto">
            <a:xfrm>
              <a:off x="4343401" y="3744913"/>
              <a:ext cx="792163" cy="793750"/>
            </a:xfrm>
            <a:custGeom>
              <a:avLst/>
              <a:gdLst>
                <a:gd name="T0" fmla="*/ 59 w 211"/>
                <a:gd name="T1" fmla="*/ 198 h 211"/>
                <a:gd name="T2" fmla="*/ 13 w 211"/>
                <a:gd name="T3" fmla="*/ 198 h 211"/>
                <a:gd name="T4" fmla="*/ 13 w 211"/>
                <a:gd name="T5" fmla="*/ 198 h 211"/>
                <a:gd name="T6" fmla="*/ 13 w 211"/>
                <a:gd name="T7" fmla="*/ 151 h 211"/>
                <a:gd name="T8" fmla="*/ 152 w 211"/>
                <a:gd name="T9" fmla="*/ 12 h 211"/>
                <a:gd name="T10" fmla="*/ 198 w 211"/>
                <a:gd name="T11" fmla="*/ 12 h 211"/>
                <a:gd name="T12" fmla="*/ 198 w 211"/>
                <a:gd name="T13" fmla="*/ 12 h 211"/>
                <a:gd name="T14" fmla="*/ 198 w 211"/>
                <a:gd name="T15" fmla="*/ 59 h 211"/>
                <a:gd name="T16" fmla="*/ 59 w 211"/>
                <a:gd name="T17" fmla="*/ 1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1">
                  <a:moveTo>
                    <a:pt x="59" y="198"/>
                  </a:moveTo>
                  <a:cubicBezTo>
                    <a:pt x="46" y="211"/>
                    <a:pt x="26" y="211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0" y="185"/>
                    <a:pt x="0" y="164"/>
                    <a:pt x="13" y="151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65" y="0"/>
                    <a:pt x="185" y="0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211" y="25"/>
                    <a:pt x="211" y="46"/>
                    <a:pt x="198" y="59"/>
                  </a:cubicBezTo>
                  <a:lnTo>
                    <a:pt x="59" y="198"/>
                  </a:ln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Oval 64"/>
            <p:cNvSpPr>
              <a:spLocks noChangeArrowheads="1"/>
            </p:cNvSpPr>
            <p:nvPr/>
          </p:nvSpPr>
          <p:spPr bwMode="auto">
            <a:xfrm>
              <a:off x="4794251" y="2733675"/>
              <a:ext cx="1366838" cy="13731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4986338" y="2928938"/>
              <a:ext cx="1171575" cy="1173163"/>
            </a:xfrm>
            <a:custGeom>
              <a:avLst/>
              <a:gdLst>
                <a:gd name="T0" fmla="*/ 257 w 312"/>
                <a:gd name="T1" fmla="*/ 0 h 312"/>
                <a:gd name="T2" fmla="*/ 0 w 312"/>
                <a:gd name="T3" fmla="*/ 257 h 312"/>
                <a:gd name="T4" fmla="*/ 130 w 312"/>
                <a:gd name="T5" fmla="*/ 312 h 312"/>
                <a:gd name="T6" fmla="*/ 312 w 312"/>
                <a:gd name="T7" fmla="*/ 130 h 312"/>
                <a:gd name="T8" fmla="*/ 257 w 312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57" y="0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34" y="292"/>
                    <a:pt x="79" y="312"/>
                    <a:pt x="130" y="312"/>
                  </a:cubicBezTo>
                  <a:cubicBezTo>
                    <a:pt x="231" y="312"/>
                    <a:pt x="312" y="231"/>
                    <a:pt x="312" y="130"/>
                  </a:cubicBezTo>
                  <a:cubicBezTo>
                    <a:pt x="312" y="79"/>
                    <a:pt x="292" y="34"/>
                    <a:pt x="257" y="0"/>
                  </a:cubicBez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4978401" y="2917825"/>
              <a:ext cx="998538" cy="1000125"/>
            </a:xfrm>
            <a:custGeom>
              <a:avLst/>
              <a:gdLst>
                <a:gd name="T0" fmla="*/ 47 w 266"/>
                <a:gd name="T1" fmla="*/ 48 h 266"/>
                <a:gd name="T2" fmla="*/ 218 w 266"/>
                <a:gd name="T3" fmla="*/ 48 h 266"/>
                <a:gd name="T4" fmla="*/ 218 w 266"/>
                <a:gd name="T5" fmla="*/ 219 h 266"/>
                <a:gd name="T6" fmla="*/ 47 w 266"/>
                <a:gd name="T7" fmla="*/ 219 h 266"/>
                <a:gd name="T8" fmla="*/ 47 w 266"/>
                <a:gd name="T9" fmla="*/ 4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47" y="48"/>
                  </a:moveTo>
                  <a:cubicBezTo>
                    <a:pt x="94" y="0"/>
                    <a:pt x="171" y="0"/>
                    <a:pt x="218" y="48"/>
                  </a:cubicBezTo>
                  <a:cubicBezTo>
                    <a:pt x="266" y="95"/>
                    <a:pt x="266" y="172"/>
                    <a:pt x="218" y="219"/>
                  </a:cubicBezTo>
                  <a:cubicBezTo>
                    <a:pt x="171" y="266"/>
                    <a:pt x="94" y="266"/>
                    <a:pt x="47" y="219"/>
                  </a:cubicBezTo>
                  <a:cubicBezTo>
                    <a:pt x="0" y="172"/>
                    <a:pt x="0" y="95"/>
                    <a:pt x="4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4343401" y="3744913"/>
              <a:ext cx="744538" cy="744538"/>
            </a:xfrm>
            <a:custGeom>
              <a:avLst/>
              <a:gdLst>
                <a:gd name="T0" fmla="*/ 198 w 198"/>
                <a:gd name="T1" fmla="*/ 13 h 198"/>
                <a:gd name="T2" fmla="*/ 198 w 198"/>
                <a:gd name="T3" fmla="*/ 13 h 198"/>
                <a:gd name="T4" fmla="*/ 152 w 198"/>
                <a:gd name="T5" fmla="*/ 13 h 198"/>
                <a:gd name="T6" fmla="*/ 13 w 198"/>
                <a:gd name="T7" fmla="*/ 152 h 198"/>
                <a:gd name="T8" fmla="*/ 13 w 198"/>
                <a:gd name="T9" fmla="*/ 198 h 198"/>
                <a:gd name="T10" fmla="*/ 13 w 198"/>
                <a:gd name="T11" fmla="*/ 198 h 198"/>
                <a:gd name="T12" fmla="*/ 198 w 198"/>
                <a:gd name="T13" fmla="*/ 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8" y="13"/>
                    <a:pt x="198" y="13"/>
                    <a:pt x="198" y="13"/>
                  </a:cubicBezTo>
                  <a:cubicBezTo>
                    <a:pt x="185" y="0"/>
                    <a:pt x="165" y="0"/>
                    <a:pt x="152" y="13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" y="165"/>
                    <a:pt x="0" y="185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lnTo>
                    <a:pt x="198" y="1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Oval 80"/>
            <p:cNvSpPr>
              <a:spLocks noChangeArrowheads="1"/>
            </p:cNvSpPr>
            <p:nvPr/>
          </p:nvSpPr>
          <p:spPr bwMode="auto">
            <a:xfrm>
              <a:off x="5399088" y="3109913"/>
              <a:ext cx="150813" cy="153988"/>
            </a:xfrm>
            <a:prstGeom prst="ellipse">
              <a:avLst/>
            </a:pr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81"/>
            <p:cNvSpPr/>
            <p:nvPr/>
          </p:nvSpPr>
          <p:spPr bwMode="auto">
            <a:xfrm>
              <a:off x="5335588" y="3275013"/>
              <a:ext cx="280988" cy="409575"/>
            </a:xfrm>
            <a:custGeom>
              <a:avLst/>
              <a:gdLst>
                <a:gd name="T0" fmla="*/ 65 w 75"/>
                <a:gd name="T1" fmla="*/ 0 h 109"/>
                <a:gd name="T2" fmla="*/ 70 w 75"/>
                <a:gd name="T3" fmla="*/ 0 h 109"/>
                <a:gd name="T4" fmla="*/ 69 w 75"/>
                <a:gd name="T5" fmla="*/ 0 h 109"/>
                <a:gd name="T6" fmla="*/ 47 w 75"/>
                <a:gd name="T7" fmla="*/ 0 h 109"/>
                <a:gd name="T8" fmla="*/ 47 w 75"/>
                <a:gd name="T9" fmla="*/ 1 h 109"/>
                <a:gd name="T10" fmla="*/ 46 w 75"/>
                <a:gd name="T11" fmla="*/ 0 h 109"/>
                <a:gd name="T12" fmla="*/ 29 w 75"/>
                <a:gd name="T13" fmla="*/ 0 h 109"/>
                <a:gd name="T14" fmla="*/ 28 w 75"/>
                <a:gd name="T15" fmla="*/ 1 h 109"/>
                <a:gd name="T16" fmla="*/ 28 w 75"/>
                <a:gd name="T17" fmla="*/ 0 h 109"/>
                <a:gd name="T18" fmla="*/ 6 w 75"/>
                <a:gd name="T19" fmla="*/ 0 h 109"/>
                <a:gd name="T20" fmla="*/ 5 w 75"/>
                <a:gd name="T21" fmla="*/ 0 h 109"/>
                <a:gd name="T22" fmla="*/ 5 w 75"/>
                <a:gd name="T23" fmla="*/ 0 h 109"/>
                <a:gd name="T24" fmla="*/ 0 w 75"/>
                <a:gd name="T25" fmla="*/ 12 h 109"/>
                <a:gd name="T26" fmla="*/ 0 w 75"/>
                <a:gd name="T27" fmla="*/ 51 h 109"/>
                <a:gd name="T28" fmla="*/ 5 w 75"/>
                <a:gd name="T29" fmla="*/ 60 h 109"/>
                <a:gd name="T30" fmla="*/ 6 w 75"/>
                <a:gd name="T31" fmla="*/ 60 h 109"/>
                <a:gd name="T32" fmla="*/ 15 w 75"/>
                <a:gd name="T33" fmla="*/ 51 h 109"/>
                <a:gd name="T34" fmla="*/ 15 w 75"/>
                <a:gd name="T35" fmla="*/ 25 h 109"/>
                <a:gd name="T36" fmla="*/ 19 w 75"/>
                <a:gd name="T37" fmla="*/ 25 h 109"/>
                <a:gd name="T38" fmla="*/ 19 w 75"/>
                <a:gd name="T39" fmla="*/ 52 h 109"/>
                <a:gd name="T40" fmla="*/ 20 w 75"/>
                <a:gd name="T41" fmla="*/ 53 h 109"/>
                <a:gd name="T42" fmla="*/ 19 w 75"/>
                <a:gd name="T43" fmla="*/ 55 h 109"/>
                <a:gd name="T44" fmla="*/ 19 w 75"/>
                <a:gd name="T45" fmla="*/ 99 h 109"/>
                <a:gd name="T46" fmla="*/ 26 w 75"/>
                <a:gd name="T47" fmla="*/ 109 h 109"/>
                <a:gd name="T48" fmla="*/ 25 w 75"/>
                <a:gd name="T49" fmla="*/ 109 h 109"/>
                <a:gd name="T50" fmla="*/ 34 w 75"/>
                <a:gd name="T51" fmla="*/ 99 h 109"/>
                <a:gd name="T52" fmla="*/ 34 w 75"/>
                <a:gd name="T53" fmla="*/ 64 h 109"/>
                <a:gd name="T54" fmla="*/ 39 w 75"/>
                <a:gd name="T55" fmla="*/ 64 h 109"/>
                <a:gd name="T56" fmla="*/ 39 w 75"/>
                <a:gd name="T57" fmla="*/ 99 h 109"/>
                <a:gd name="T58" fmla="*/ 49 w 75"/>
                <a:gd name="T59" fmla="*/ 109 h 109"/>
                <a:gd name="T60" fmla="*/ 50 w 75"/>
                <a:gd name="T61" fmla="*/ 109 h 109"/>
                <a:gd name="T62" fmla="*/ 54 w 75"/>
                <a:gd name="T63" fmla="*/ 99 h 109"/>
                <a:gd name="T64" fmla="*/ 54 w 75"/>
                <a:gd name="T65" fmla="*/ 55 h 109"/>
                <a:gd name="T66" fmla="*/ 54 w 75"/>
                <a:gd name="T67" fmla="*/ 53 h 109"/>
                <a:gd name="T68" fmla="*/ 54 w 75"/>
                <a:gd name="T69" fmla="*/ 52 h 109"/>
                <a:gd name="T70" fmla="*/ 54 w 75"/>
                <a:gd name="T71" fmla="*/ 25 h 109"/>
                <a:gd name="T72" fmla="*/ 59 w 75"/>
                <a:gd name="T73" fmla="*/ 25 h 109"/>
                <a:gd name="T74" fmla="*/ 59 w 75"/>
                <a:gd name="T75" fmla="*/ 51 h 109"/>
                <a:gd name="T76" fmla="*/ 69 w 75"/>
                <a:gd name="T77" fmla="*/ 60 h 109"/>
                <a:gd name="T78" fmla="*/ 70 w 75"/>
                <a:gd name="T79" fmla="*/ 60 h 109"/>
                <a:gd name="T80" fmla="*/ 74 w 75"/>
                <a:gd name="T81" fmla="*/ 51 h 109"/>
                <a:gd name="T82" fmla="*/ 74 w 75"/>
                <a:gd name="T83" fmla="*/ 12 h 109"/>
                <a:gd name="T84" fmla="*/ 65 w 75"/>
                <a:gd name="T8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109"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6"/>
                    <a:pt x="0" y="1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0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1" y="60"/>
                    <a:pt x="15" y="56"/>
                    <a:pt x="15" y="5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3"/>
                    <a:pt x="20" y="53"/>
                  </a:cubicBezTo>
                  <a:cubicBezTo>
                    <a:pt x="20" y="54"/>
                    <a:pt x="19" y="54"/>
                    <a:pt x="19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105"/>
                    <a:pt x="21" y="109"/>
                    <a:pt x="26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0" y="109"/>
                    <a:pt x="34" y="105"/>
                    <a:pt x="34" y="9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5"/>
                    <a:pt x="44" y="109"/>
                    <a:pt x="49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5" y="109"/>
                    <a:pt x="54" y="105"/>
                    <a:pt x="54" y="9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6"/>
                    <a:pt x="60" y="60"/>
                    <a:pt x="69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4" y="56"/>
                    <a:pt x="74" y="5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6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小组人员介绍</a:t>
            </a:r>
          </a:p>
        </p:txBody>
      </p:sp>
      <p:sp>
        <p:nvSpPr>
          <p:cNvPr id="529" name="TextBox 76"/>
          <p:cNvSpPr txBox="1"/>
          <p:nvPr/>
        </p:nvSpPr>
        <p:spPr>
          <a:xfrm>
            <a:off x="6787171" y="1767072"/>
            <a:ext cx="244502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 廖嘉伟</a:t>
            </a: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 李嘉威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   博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567940" y="2390775"/>
            <a:ext cx="8338185" cy="720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3325" y="1341120"/>
            <a:ext cx="1226820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03040" y="1341121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203325" y="4500880"/>
            <a:ext cx="1226820" cy="720000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03325" y="3449320"/>
            <a:ext cx="1226820" cy="720000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03040" y="4387775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67940" y="1341120"/>
            <a:ext cx="8338185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567940" y="4500245"/>
            <a:ext cx="8338185" cy="720725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67940" y="3449320"/>
            <a:ext cx="8338185" cy="719455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TextBox 76"/>
          <p:cNvSpPr txBox="1"/>
          <p:nvPr/>
        </p:nvSpPr>
        <p:spPr>
          <a:xfrm>
            <a:off x="2641600" y="1368748"/>
            <a:ext cx="800862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豆瓣图书数据搜索与展示前端部分与后端部分 后端项目框架搭建 录制展示视频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</a:p>
        </p:txBody>
      </p:sp>
      <p:sp>
        <p:nvSpPr>
          <p:cNvPr id="40" name="TextBox 76"/>
          <p:cNvSpPr txBox="1"/>
          <p:nvPr/>
        </p:nvSpPr>
        <p:spPr>
          <a:xfrm>
            <a:off x="2727325" y="2559050"/>
            <a:ext cx="81788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用户管理、项目主页、注册、B站评论数据搜索与展示前端与后端部分</a:t>
            </a:r>
          </a:p>
        </p:txBody>
      </p:sp>
      <p:sp>
        <p:nvSpPr>
          <p:cNvPr id="42" name="TextBox 76"/>
          <p:cNvSpPr txBox="1"/>
          <p:nvPr/>
        </p:nvSpPr>
        <p:spPr>
          <a:xfrm>
            <a:off x="2727325" y="3601720"/>
            <a:ext cx="778256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登录、当当图书数据搜索与展示前端部分与后端部分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203325" y="2406650"/>
            <a:ext cx="122682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1203325" y="5543550"/>
            <a:ext cx="1226820" cy="720000"/>
          </a:xfrm>
          <a:prstGeom prst="rect">
            <a:avLst/>
          </a:prstGeom>
          <a:solidFill>
            <a:srgbClr val="D1272D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2567940" y="5543550"/>
            <a:ext cx="8338185" cy="719455"/>
          </a:xfrm>
          <a:prstGeom prst="rect">
            <a:avLst/>
          </a:prstGeom>
          <a:solidFill>
            <a:srgbClr val="C00000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TextBox 76"/>
          <p:cNvSpPr txBox="1"/>
          <p:nvPr/>
        </p:nvSpPr>
        <p:spPr>
          <a:xfrm>
            <a:off x="2727325" y="4653280"/>
            <a:ext cx="792289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用户模块、登陆注册、豆瓣电影数据搜索与展示前端部分与后端部分</a:t>
            </a:r>
          </a:p>
        </p:txBody>
      </p:sp>
      <p:sp>
        <p:nvSpPr>
          <p:cNvPr id="75" name="TextBox 76"/>
          <p:cNvSpPr txBox="1"/>
          <p:nvPr/>
        </p:nvSpPr>
        <p:spPr>
          <a:xfrm>
            <a:off x="2727325" y="5706110"/>
            <a:ext cx="71247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豆瓣音乐数据搜索与展示前端部分与后端部分 制作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1247140" y="14712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廖嘉伟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47140" y="25361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李嘉威</a:t>
            </a:r>
          </a:p>
        </p:txBody>
      </p:sp>
      <p:sp>
        <p:nvSpPr>
          <p:cNvPr id="78" name="TextBox 76"/>
          <p:cNvSpPr txBox="1"/>
          <p:nvPr/>
        </p:nvSpPr>
        <p:spPr>
          <a:xfrm>
            <a:off x="1247140" y="35794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</a:p>
        </p:txBody>
      </p:sp>
      <p:sp>
        <p:nvSpPr>
          <p:cNvPr id="79" name="TextBox 76"/>
          <p:cNvSpPr txBox="1"/>
          <p:nvPr/>
        </p:nvSpPr>
        <p:spPr>
          <a:xfrm>
            <a:off x="1247140" y="463042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刘博</a:t>
            </a:r>
          </a:p>
        </p:txBody>
      </p:sp>
      <p:sp>
        <p:nvSpPr>
          <p:cNvPr id="80" name="TextBox 76"/>
          <p:cNvSpPr txBox="1"/>
          <p:nvPr/>
        </p:nvSpPr>
        <p:spPr>
          <a:xfrm>
            <a:off x="1247140" y="56730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数据爬虫条目数汇总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" name="Shape 1626"/>
          <p:cNvCxnSpPr/>
          <p:nvPr/>
        </p:nvCxnSpPr>
        <p:spPr>
          <a:xfrm>
            <a:off x="1489650" y="4775258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1627"/>
          <p:cNvCxnSpPr/>
          <p:nvPr/>
        </p:nvCxnSpPr>
        <p:spPr>
          <a:xfrm>
            <a:off x="1489628" y="394521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628"/>
          <p:cNvCxnSpPr/>
          <p:nvPr/>
        </p:nvCxnSpPr>
        <p:spPr>
          <a:xfrm>
            <a:off x="1504868" y="3111729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1629"/>
          <p:cNvCxnSpPr/>
          <p:nvPr/>
        </p:nvCxnSpPr>
        <p:spPr>
          <a:xfrm>
            <a:off x="1489628" y="231545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1630"/>
          <p:cNvCxnSpPr/>
          <p:nvPr/>
        </p:nvCxnSpPr>
        <p:spPr>
          <a:xfrm>
            <a:off x="1483278" y="1475006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631"/>
          <p:cNvSpPr/>
          <p:nvPr/>
        </p:nvSpPr>
        <p:spPr>
          <a:xfrm>
            <a:off x="1489710" y="1050925"/>
            <a:ext cx="8869680" cy="42138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" y="0"/>
                </a:moveTo>
                <a:lnTo>
                  <a:pt x="16" y="102950"/>
                </a:lnTo>
                <a:cubicBezTo>
                  <a:pt x="16" y="102950"/>
                  <a:pt x="-799" y="120000"/>
                  <a:pt x="8769" y="120000"/>
                </a:cubicBezTo>
                <a:cubicBezTo>
                  <a:pt x="18338" y="120000"/>
                  <a:pt x="119999" y="119916"/>
                  <a:pt x="119999" y="119916"/>
                </a:cubicBezTo>
              </a:path>
            </a:pathLst>
          </a:custGeom>
          <a:noFill/>
          <a:ln w="25400" cap="flat" cmpd="sng">
            <a:solidFill>
              <a:srgbClr val="CD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1632"/>
          <p:cNvSpPr/>
          <p:nvPr/>
        </p:nvSpPr>
        <p:spPr>
          <a:xfrm>
            <a:off x="850900" y="467614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10000</a:t>
            </a:r>
          </a:p>
        </p:txBody>
      </p:sp>
      <p:sp>
        <p:nvSpPr>
          <p:cNvPr id="12" name="Shape 1633"/>
          <p:cNvSpPr/>
          <p:nvPr/>
        </p:nvSpPr>
        <p:spPr>
          <a:xfrm>
            <a:off x="850900" y="383603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20000</a:t>
            </a:r>
          </a:p>
        </p:txBody>
      </p:sp>
      <p:sp>
        <p:nvSpPr>
          <p:cNvPr id="16" name="Shape 1634"/>
          <p:cNvSpPr/>
          <p:nvPr/>
        </p:nvSpPr>
        <p:spPr>
          <a:xfrm>
            <a:off x="850900" y="298259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30000</a:t>
            </a:r>
          </a:p>
        </p:txBody>
      </p:sp>
      <p:sp>
        <p:nvSpPr>
          <p:cNvPr id="17" name="Shape 1635"/>
          <p:cNvSpPr/>
          <p:nvPr/>
        </p:nvSpPr>
        <p:spPr>
          <a:xfrm>
            <a:off x="850900" y="214757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40000</a:t>
            </a:r>
          </a:p>
        </p:txBody>
      </p:sp>
      <p:sp>
        <p:nvSpPr>
          <p:cNvPr id="18" name="Shape 1636"/>
          <p:cNvSpPr/>
          <p:nvPr/>
        </p:nvSpPr>
        <p:spPr>
          <a:xfrm>
            <a:off x="850900" y="1376045"/>
            <a:ext cx="63246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50000</a:t>
            </a:r>
          </a:p>
        </p:txBody>
      </p:sp>
      <p:sp>
        <p:nvSpPr>
          <p:cNvPr id="19" name="Shape 1637"/>
          <p:cNvSpPr/>
          <p:nvPr/>
        </p:nvSpPr>
        <p:spPr>
          <a:xfrm>
            <a:off x="252984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hape 1638"/>
          <p:cNvSpPr/>
          <p:nvPr/>
        </p:nvSpPr>
        <p:spPr>
          <a:xfrm>
            <a:off x="4095115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hape 1639"/>
          <p:cNvSpPr/>
          <p:nvPr/>
        </p:nvSpPr>
        <p:spPr>
          <a:xfrm>
            <a:off x="568706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Shape 1640"/>
          <p:cNvSpPr/>
          <p:nvPr/>
        </p:nvSpPr>
        <p:spPr>
          <a:xfrm>
            <a:off x="728980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Shape 1641"/>
          <p:cNvSpPr/>
          <p:nvPr/>
        </p:nvSpPr>
        <p:spPr>
          <a:xfrm>
            <a:off x="884428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1643"/>
          <p:cNvSpPr/>
          <p:nvPr/>
        </p:nvSpPr>
        <p:spPr>
          <a:xfrm>
            <a:off x="2604770" y="1550670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1644"/>
          <p:cNvSpPr/>
          <p:nvPr/>
        </p:nvSpPr>
        <p:spPr>
          <a:xfrm>
            <a:off x="2924175" y="2237105"/>
            <a:ext cx="76200" cy="289814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1645"/>
          <p:cNvSpPr/>
          <p:nvPr/>
        </p:nvSpPr>
        <p:spPr>
          <a:xfrm>
            <a:off x="287020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Shape 1646"/>
          <p:cNvSpPr/>
          <p:nvPr/>
        </p:nvSpPr>
        <p:spPr>
          <a:xfrm>
            <a:off x="4185920" y="3615055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Shape 1647"/>
          <p:cNvSpPr/>
          <p:nvPr/>
        </p:nvSpPr>
        <p:spPr>
          <a:xfrm>
            <a:off x="4474210" y="4312285"/>
            <a:ext cx="76200" cy="8432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648"/>
          <p:cNvSpPr/>
          <p:nvPr/>
        </p:nvSpPr>
        <p:spPr>
          <a:xfrm>
            <a:off x="4420235" y="5137785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Shape 1649"/>
          <p:cNvSpPr/>
          <p:nvPr/>
        </p:nvSpPr>
        <p:spPr>
          <a:xfrm>
            <a:off x="5763260" y="1409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650"/>
          <p:cNvSpPr/>
          <p:nvPr/>
        </p:nvSpPr>
        <p:spPr>
          <a:xfrm>
            <a:off x="6065520" y="2096135"/>
            <a:ext cx="76200" cy="30416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1651"/>
          <p:cNvSpPr/>
          <p:nvPr/>
        </p:nvSpPr>
        <p:spPr>
          <a:xfrm>
            <a:off x="601218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652"/>
          <p:cNvSpPr/>
          <p:nvPr/>
        </p:nvSpPr>
        <p:spPr>
          <a:xfrm>
            <a:off x="7365365" y="2932430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Shape 1653"/>
          <p:cNvSpPr/>
          <p:nvPr/>
        </p:nvSpPr>
        <p:spPr>
          <a:xfrm>
            <a:off x="7668895" y="3618865"/>
            <a:ext cx="76200" cy="15411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654"/>
          <p:cNvSpPr/>
          <p:nvPr/>
        </p:nvSpPr>
        <p:spPr>
          <a:xfrm>
            <a:off x="7614920" y="5160010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1655"/>
          <p:cNvSpPr/>
          <p:nvPr/>
        </p:nvSpPr>
        <p:spPr>
          <a:xfrm>
            <a:off x="8920480" y="3187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Shape 1656"/>
          <p:cNvSpPr/>
          <p:nvPr/>
        </p:nvSpPr>
        <p:spPr>
          <a:xfrm>
            <a:off x="9223375" y="3836035"/>
            <a:ext cx="76200" cy="13017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Shape 1657"/>
          <p:cNvSpPr/>
          <p:nvPr/>
        </p:nvSpPr>
        <p:spPr>
          <a:xfrm>
            <a:off x="9169400" y="5160010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Shape 1663"/>
          <p:cNvSpPr/>
          <p:nvPr/>
        </p:nvSpPr>
        <p:spPr>
          <a:xfrm>
            <a:off x="3435985" y="3778885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51%</a:t>
            </a:r>
          </a:p>
        </p:txBody>
      </p:sp>
      <p:sp>
        <p:nvSpPr>
          <p:cNvPr id="47" name="Shape 1665"/>
          <p:cNvSpPr/>
          <p:nvPr/>
        </p:nvSpPr>
        <p:spPr>
          <a:xfrm>
            <a:off x="4994910" y="3111500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82%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07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薛彦涵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15</a:t>
            </a:r>
            <a:r>
              <a:rPr lang="zh-CN" altLang="en-US" sz="240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99535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刘博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17</a:t>
            </a:r>
            <a:r>
              <a:rPr lang="zh-CN" altLang="en-US" sz="240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9275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李嘉威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18</a:t>
            </a:r>
            <a:r>
              <a:rPr lang="zh-CN" altLang="en-US" sz="2400"/>
              <a:t>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9422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段成源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19</a:t>
            </a:r>
            <a:r>
              <a:rPr lang="zh-CN" altLang="en-US" sz="2400"/>
              <a:t>）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6499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廖嘉伟</a:t>
            </a:r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30</a:t>
            </a:r>
            <a:r>
              <a:rPr lang="zh-CN" altLang="en-US" sz="2400"/>
              <a:t>）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392410" y="532193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字段数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1305" y="92011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爬取量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473325" y="169481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42061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638165" y="155067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48235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240905" y="307657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23476</a:t>
            </a:r>
          </a:p>
        </p:txBody>
      </p:sp>
      <p:sp>
        <p:nvSpPr>
          <p:cNvPr id="525" name="TextBox 76"/>
          <p:cNvSpPr txBox="1"/>
          <p:nvPr/>
        </p:nvSpPr>
        <p:spPr>
          <a:xfrm>
            <a:off x="281007" y="25476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爬虫条目数汇总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46220" y="378396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11000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97290" y="333121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16062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所用技术列表及介绍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技术列表及介绍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1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01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5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02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6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03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5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04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850265" y="1570355"/>
            <a:ext cx="337439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数据爬取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scrapy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：适用于Python的一个快速、高层次的屏幕抓取和web抓取框架，用于抓取web站点并从页面中提取结构化的数据。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中文分词组件</a:t>
            </a: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1570355"/>
            <a:ext cx="3524250" cy="2301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：简化的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模块化架构，核心组件是Core、Context 和 Beans这三个组件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HanLP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：一系列模型与算法组成的 Java 工具包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Postman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：用于测试后端接口的神器</a:t>
            </a:r>
          </a:p>
        </p:txBody>
      </p:sp>
      <p:sp>
        <p:nvSpPr>
          <p:cNvPr id="16" name="TextBox 57"/>
          <p:cNvSpPr txBox="1"/>
          <p:nvPr/>
        </p:nvSpPr>
        <p:spPr bwMode="auto">
          <a:xfrm>
            <a:off x="850265" y="4084320"/>
            <a:ext cx="3299460" cy="233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</a:t>
            </a: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：用于构建用户界面的渐进式JavaScript框架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：JavaScript 的包管理工具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antd-Vue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Ant Design 设计体系的 React UI 组件库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promise 的 HTTP 库</a:t>
            </a:r>
          </a:p>
        </p:txBody>
      </p:sp>
      <p:sp>
        <p:nvSpPr>
          <p:cNvPr id="17" name="TextBox 57"/>
          <p:cNvSpPr txBox="1"/>
          <p:nvPr/>
        </p:nvSpPr>
        <p:spPr bwMode="auto">
          <a:xfrm>
            <a:off x="8124825" y="4084320"/>
            <a:ext cx="3524250" cy="169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MariaDB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：数据库管理系统，是MySQL的一个分支，主要由开源社区在维护，采用GPL授权许可，包括API和命令行。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13,&quot;width&quot;:83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511</Words>
  <Application>Microsoft Office PowerPoint</Application>
  <PresentationFormat>宽屏</PresentationFormat>
  <Paragraphs>123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迷你简卡通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l joy</cp:lastModifiedBy>
  <cp:revision>23</cp:revision>
  <dcterms:created xsi:type="dcterms:W3CDTF">2016-11-24T03:56:00Z</dcterms:created>
  <dcterms:modified xsi:type="dcterms:W3CDTF">2020-07-15T01:50:41Z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