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8"/>
  </p:notesMasterIdLst>
  <p:sldIdLst>
    <p:sldId id="256" r:id="rId3"/>
    <p:sldId id="292" r:id="rId4"/>
    <p:sldId id="291" r:id="rId5"/>
    <p:sldId id="296" r:id="rId6"/>
    <p:sldId id="293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94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06" r:id="rId24"/>
    <p:sldId id="307" r:id="rId25"/>
    <p:sldId id="308" r:id="rId26"/>
    <p:sldId id="297" r:id="rId2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Fira Sans Extra Condensed" panose="020B0503050000020004" pitchFamily="34" charset="0"/>
      <p:regular r:id="rId34"/>
      <p:bold r:id="rId35"/>
      <p:italic r:id="rId36"/>
      <p:boldItalic r:id="rId37"/>
    </p:embeddedFont>
    <p:embeddedFont>
      <p:font typeface="Fira Sans Extra Condensed SemiBold" panose="020B0604020202020204" charset="0"/>
      <p:regular r:id="rId38"/>
      <p:bold r:id="rId39"/>
      <p:italic r:id="rId40"/>
      <p:boldItalic r:id="rId41"/>
    </p:embeddedFont>
    <p:embeddedFont>
      <p:font typeface="Proxima Nova" panose="020B0604020202020204" charset="0"/>
      <p:regular r:id="rId42"/>
      <p:bold r:id="rId43"/>
      <p:italic r:id="rId44"/>
      <p:boldItalic r:id="rId45"/>
    </p:embeddedFont>
    <p:embeddedFont>
      <p:font typeface="Proxima Nova Semibold" panose="020B0604020202020204" charset="0"/>
      <p:regular r:id="rId46"/>
      <p:bold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FDADC-CC4F-4646-AD61-E286FE4A1791}" v="123" dt="2023-05-08T19:31:03.086"/>
  </p1510:revLst>
</p1510:revInfo>
</file>

<file path=ppt/tableStyles.xml><?xml version="1.0" encoding="utf-8"?>
<a:tblStyleLst xmlns:a="http://schemas.openxmlformats.org/drawingml/2006/main" def="{BB817028-4148-406E-9078-93F6F47AD59D}">
  <a:tblStyle styleId="{BB817028-4148-406E-9078-93F6F47AD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2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8.xml"/><Relationship Id="rId41" Type="http://schemas.openxmlformats.org/officeDocument/2006/relationships/font" Target="fonts/font1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a Ibrahim" userId="2133df6523a326e7" providerId="LiveId" clId="{C17FDADC-CC4F-4646-AD61-E286FE4A1791}"/>
    <pc:docChg chg="undo custSel addSld delSld modSld sldOrd modMainMaster modShowInfo">
      <pc:chgData name="Aya Ibrahim" userId="2133df6523a326e7" providerId="LiveId" clId="{C17FDADC-CC4F-4646-AD61-E286FE4A1791}" dt="2023-05-08T19:32:26.174" v="2673" actId="20577"/>
      <pc:docMkLst>
        <pc:docMk/>
      </pc:docMkLst>
      <pc:sldChg chg="modTransition modAnim">
        <pc:chgData name="Aya Ibrahim" userId="2133df6523a326e7" providerId="LiveId" clId="{C17FDADC-CC4F-4646-AD61-E286FE4A1791}" dt="2023-05-07T18:13:50.174" v="2084"/>
        <pc:sldMkLst>
          <pc:docMk/>
          <pc:sldMk cId="0" sldId="256"/>
        </pc:sldMkLst>
      </pc:sldChg>
      <pc:sldChg chg="modTransition">
        <pc:chgData name="Aya Ibrahim" userId="2133df6523a326e7" providerId="LiveId" clId="{C17FDADC-CC4F-4646-AD61-E286FE4A1791}" dt="2023-05-07T18:13:50.174" v="2084"/>
        <pc:sldMkLst>
          <pc:docMk/>
          <pc:sldMk cId="1815182676" sldId="291"/>
        </pc:sldMkLst>
      </pc:sldChg>
      <pc:sldChg chg="modSp modTransition modAnim">
        <pc:chgData name="Aya Ibrahim" userId="2133df6523a326e7" providerId="LiveId" clId="{C17FDADC-CC4F-4646-AD61-E286FE4A1791}" dt="2023-05-08T06:13:52.624" v="2089" actId="20577"/>
        <pc:sldMkLst>
          <pc:docMk/>
          <pc:sldMk cId="952904627" sldId="292"/>
        </pc:sldMkLst>
        <pc:spChg chg="mod">
          <ac:chgData name="Aya Ibrahim" userId="2133df6523a326e7" providerId="LiveId" clId="{C17FDADC-CC4F-4646-AD61-E286FE4A1791}" dt="2023-05-08T06:13:52.624" v="2089" actId="20577"/>
          <ac:spMkLst>
            <pc:docMk/>
            <pc:sldMk cId="952904627" sldId="292"/>
            <ac:spMk id="4" creationId="{89331BF2-D386-698A-F158-2CFADBFA21D3}"/>
          </ac:spMkLst>
        </pc:spChg>
      </pc:sldChg>
      <pc:sldChg chg="addSp delSp modSp mod modTransition modNotesTx">
        <pc:chgData name="Aya Ibrahim" userId="2133df6523a326e7" providerId="LiveId" clId="{C17FDADC-CC4F-4646-AD61-E286FE4A1791}" dt="2023-05-07T18:13:50.174" v="2084"/>
        <pc:sldMkLst>
          <pc:docMk/>
          <pc:sldMk cId="1779869664" sldId="293"/>
        </pc:sldMkLst>
        <pc:spChg chg="add mod">
          <ac:chgData name="Aya Ibrahim" userId="2133df6523a326e7" providerId="LiveId" clId="{C17FDADC-CC4F-4646-AD61-E286FE4A1791}" dt="2023-05-07T16:42:27.941" v="223" actId="20577"/>
          <ac:spMkLst>
            <pc:docMk/>
            <pc:sldMk cId="1779869664" sldId="293"/>
            <ac:spMk id="3" creationId="{CC80E416-1749-74AB-AF68-DEA79902B4EF}"/>
          </ac:spMkLst>
        </pc:spChg>
        <pc:picChg chg="add mod">
          <ac:chgData name="Aya Ibrahim" userId="2133df6523a326e7" providerId="LiveId" clId="{C17FDADC-CC4F-4646-AD61-E286FE4A1791}" dt="2023-05-07T16:40:22.707" v="156" actId="1076"/>
          <ac:picMkLst>
            <pc:docMk/>
            <pc:sldMk cId="1779869664" sldId="293"/>
            <ac:picMk id="5" creationId="{DD3A1465-F38B-3C14-BCFD-87694827D056}"/>
          </ac:picMkLst>
        </pc:picChg>
        <pc:inkChg chg="add">
          <ac:chgData name="Aya Ibrahim" userId="2133df6523a326e7" providerId="LiveId" clId="{C17FDADC-CC4F-4646-AD61-E286FE4A1791}" dt="2023-05-07T16:40:32.768" v="157" actId="9405"/>
          <ac:inkMkLst>
            <pc:docMk/>
            <pc:sldMk cId="1779869664" sldId="293"/>
            <ac:inkMk id="6" creationId="{CB7C52EF-0807-2182-F374-6D48A1AC76F4}"/>
          </ac:inkMkLst>
        </pc:inkChg>
        <pc:inkChg chg="add">
          <ac:chgData name="Aya Ibrahim" userId="2133df6523a326e7" providerId="LiveId" clId="{C17FDADC-CC4F-4646-AD61-E286FE4A1791}" dt="2023-05-07T16:40:36.174" v="158" actId="9405"/>
          <ac:inkMkLst>
            <pc:docMk/>
            <pc:sldMk cId="1779869664" sldId="293"/>
            <ac:inkMk id="7" creationId="{EBD5F180-E854-45C5-D901-EF24E7C4D4E8}"/>
          </ac:inkMkLst>
        </pc:inkChg>
        <pc:inkChg chg="add">
          <ac:chgData name="Aya Ibrahim" userId="2133df6523a326e7" providerId="LiveId" clId="{C17FDADC-CC4F-4646-AD61-E286FE4A1791}" dt="2023-05-07T16:40:41.123" v="159" actId="9405"/>
          <ac:inkMkLst>
            <pc:docMk/>
            <pc:sldMk cId="1779869664" sldId="293"/>
            <ac:inkMk id="8" creationId="{D5BC6DA0-429B-0A89-B567-7168E464B801}"/>
          </ac:inkMkLst>
        </pc:inkChg>
        <pc:inkChg chg="add del">
          <ac:chgData name="Aya Ibrahim" userId="2133df6523a326e7" providerId="LiveId" clId="{C17FDADC-CC4F-4646-AD61-E286FE4A1791}" dt="2023-05-07T17:03:11.229" v="391" actId="9405"/>
          <ac:inkMkLst>
            <pc:docMk/>
            <pc:sldMk cId="1779869664" sldId="293"/>
            <ac:inkMk id="9" creationId="{C79E505F-F0F2-55A5-82EE-29B19F9AFA8E}"/>
          </ac:inkMkLst>
        </pc:inkChg>
      </pc:sldChg>
      <pc:sldChg chg="addSp modSp mod ord modTransition">
        <pc:chgData name="Aya Ibrahim" userId="2133df6523a326e7" providerId="LiveId" clId="{C17FDADC-CC4F-4646-AD61-E286FE4A1791}" dt="2023-05-08T18:48:50.217" v="2114" actId="1076"/>
        <pc:sldMkLst>
          <pc:docMk/>
          <pc:sldMk cId="826899793" sldId="294"/>
        </pc:sldMkLst>
        <pc:spChg chg="mod">
          <ac:chgData name="Aya Ibrahim" userId="2133df6523a326e7" providerId="LiveId" clId="{C17FDADC-CC4F-4646-AD61-E286FE4A1791}" dt="2023-05-08T18:40:03.540" v="2110" actId="207"/>
          <ac:spMkLst>
            <pc:docMk/>
            <pc:sldMk cId="826899793" sldId="294"/>
            <ac:spMk id="2" creationId="{8F7CC138-82F0-767E-F7B6-D8A95E8729F7}"/>
          </ac:spMkLst>
        </pc:spChg>
        <pc:spChg chg="add mod">
          <ac:chgData name="Aya Ibrahim" userId="2133df6523a326e7" providerId="LiveId" clId="{C17FDADC-CC4F-4646-AD61-E286FE4A1791}" dt="2023-05-08T18:40:08.951" v="2111" actId="1076"/>
          <ac:spMkLst>
            <pc:docMk/>
            <pc:sldMk cId="826899793" sldId="294"/>
            <ac:spMk id="3" creationId="{782522B0-EB03-8B1E-AAFA-E69C8FBA6CC3}"/>
          </ac:spMkLst>
        </pc:spChg>
        <pc:picChg chg="add mod">
          <ac:chgData name="Aya Ibrahim" userId="2133df6523a326e7" providerId="LiveId" clId="{C17FDADC-CC4F-4646-AD61-E286FE4A1791}" dt="2023-05-08T18:48:50.217" v="2114" actId="1076"/>
          <ac:picMkLst>
            <pc:docMk/>
            <pc:sldMk cId="826899793" sldId="294"/>
            <ac:picMk id="5" creationId="{9436020B-BBB2-9093-2EC0-536B63D63F5E}"/>
          </ac:picMkLst>
        </pc:picChg>
      </pc:sldChg>
      <pc:sldChg chg="addSp delSp modSp new del mod">
        <pc:chgData name="Aya Ibrahim" userId="2133df6523a326e7" providerId="LiveId" clId="{C17FDADC-CC4F-4646-AD61-E286FE4A1791}" dt="2023-05-07T17:56:15.723" v="1815" actId="47"/>
        <pc:sldMkLst>
          <pc:docMk/>
          <pc:sldMk cId="2660745393" sldId="295"/>
        </pc:sldMkLst>
        <pc:spChg chg="add mod">
          <ac:chgData name="Aya Ibrahim" userId="2133df6523a326e7" providerId="LiveId" clId="{C17FDADC-CC4F-4646-AD61-E286FE4A1791}" dt="2023-05-06T09:38:06.917" v="22" actId="255"/>
          <ac:spMkLst>
            <pc:docMk/>
            <pc:sldMk cId="2660745393" sldId="295"/>
            <ac:spMk id="4" creationId="{E4C40AF3-63E4-7AFB-EE35-B6C0CD87DFDA}"/>
          </ac:spMkLst>
        </pc:spChg>
        <pc:spChg chg="add mod">
          <ac:chgData name="Aya Ibrahim" userId="2133df6523a326e7" providerId="LiveId" clId="{C17FDADC-CC4F-4646-AD61-E286FE4A1791}" dt="2023-05-06T09:39:14.513" v="30" actId="313"/>
          <ac:spMkLst>
            <pc:docMk/>
            <pc:sldMk cId="2660745393" sldId="295"/>
            <ac:spMk id="5" creationId="{CB9EE963-D134-A3D0-F9C7-74EE555EB5FF}"/>
          </ac:spMkLst>
        </pc:spChg>
        <pc:picChg chg="add del mod">
          <ac:chgData name="Aya Ibrahim" userId="2133df6523a326e7" providerId="LiveId" clId="{C17FDADC-CC4F-4646-AD61-E286FE4A1791}" dt="2023-05-07T17:54:45.694" v="1789" actId="21"/>
          <ac:picMkLst>
            <pc:docMk/>
            <pc:sldMk cId="2660745393" sldId="295"/>
            <ac:picMk id="3" creationId="{82FB7C49-99D4-3992-BA9B-1E6AA8483D43}"/>
          </ac:picMkLst>
        </pc:picChg>
        <pc:inkChg chg="add">
          <ac:chgData name="Aya Ibrahim" userId="2133df6523a326e7" providerId="LiveId" clId="{C17FDADC-CC4F-4646-AD61-E286FE4A1791}" dt="2023-05-06T09:39:26.925" v="31" actId="9405"/>
          <ac:inkMkLst>
            <pc:docMk/>
            <pc:sldMk cId="2660745393" sldId="295"/>
            <ac:inkMk id="6" creationId="{D23D58EA-BD8B-D537-4D48-D1355DEC89D8}"/>
          </ac:inkMkLst>
        </pc:inkChg>
        <pc:inkChg chg="add">
          <ac:chgData name="Aya Ibrahim" userId="2133df6523a326e7" providerId="LiveId" clId="{C17FDADC-CC4F-4646-AD61-E286FE4A1791}" dt="2023-05-06T09:39:29.766" v="32" actId="9405"/>
          <ac:inkMkLst>
            <pc:docMk/>
            <pc:sldMk cId="2660745393" sldId="295"/>
            <ac:inkMk id="7" creationId="{813B6356-D4BB-FA5E-A6ED-F4B214584E8A}"/>
          </ac:inkMkLst>
        </pc:inkChg>
      </pc:sldChg>
      <pc:sldChg chg="addSp delSp modSp new mod ord modTransition modNotesTx">
        <pc:chgData name="Aya Ibrahim" userId="2133df6523a326e7" providerId="LiveId" clId="{C17FDADC-CC4F-4646-AD61-E286FE4A1791}" dt="2023-05-07T18:13:50.174" v="2084"/>
        <pc:sldMkLst>
          <pc:docMk/>
          <pc:sldMk cId="950275150" sldId="296"/>
        </pc:sldMkLst>
        <pc:picChg chg="add del">
          <ac:chgData name="Aya Ibrahim" userId="2133df6523a326e7" providerId="LiveId" clId="{C17FDADC-CC4F-4646-AD61-E286FE4A1791}" dt="2023-05-07T16:39:14.476" v="148" actId="478"/>
          <ac:picMkLst>
            <pc:docMk/>
            <pc:sldMk cId="950275150" sldId="296"/>
            <ac:picMk id="3" creationId="{87D50FF0-871B-4ED8-8BF9-AB8DE3F55F3C}"/>
          </ac:picMkLst>
        </pc:picChg>
        <pc:picChg chg="add mod">
          <ac:chgData name="Aya Ibrahim" userId="2133df6523a326e7" providerId="LiveId" clId="{C17FDADC-CC4F-4646-AD61-E286FE4A1791}" dt="2023-05-07T16:39:29.743" v="153" actId="1076"/>
          <ac:picMkLst>
            <pc:docMk/>
            <pc:sldMk cId="950275150" sldId="296"/>
            <ac:picMk id="5" creationId="{AA786CD0-E9FB-09FF-0876-3E8F6CC5C6F7}"/>
          </ac:picMkLst>
        </pc:picChg>
      </pc:sldChg>
      <pc:sldChg chg="addSp modSp new mod ord modTransition modAnim">
        <pc:chgData name="Aya Ibrahim" userId="2133df6523a326e7" providerId="LiveId" clId="{C17FDADC-CC4F-4646-AD61-E286FE4A1791}" dt="2023-05-07T18:13:50.174" v="2084"/>
        <pc:sldMkLst>
          <pc:docMk/>
          <pc:sldMk cId="2320983578" sldId="297"/>
        </pc:sldMkLst>
        <pc:spChg chg="add mod">
          <ac:chgData name="Aya Ibrahim" userId="2133df6523a326e7" providerId="LiveId" clId="{C17FDADC-CC4F-4646-AD61-E286FE4A1791}" dt="2023-05-07T18:05:57.718" v="2033" actId="1076"/>
          <ac:spMkLst>
            <pc:docMk/>
            <pc:sldMk cId="2320983578" sldId="297"/>
            <ac:spMk id="2" creationId="{6D2CD2F1-AEAA-F2BE-3975-5E9D89452C66}"/>
          </ac:spMkLst>
        </pc:spChg>
      </pc:sldChg>
      <pc:sldChg chg="addSp delSp modSp new mod modTransition">
        <pc:chgData name="Aya Ibrahim" userId="2133df6523a326e7" providerId="LiveId" clId="{C17FDADC-CC4F-4646-AD61-E286FE4A1791}" dt="2023-05-07T18:13:50.174" v="2084"/>
        <pc:sldMkLst>
          <pc:docMk/>
          <pc:sldMk cId="2173534639" sldId="298"/>
        </pc:sldMkLst>
        <pc:spChg chg="add mod">
          <ac:chgData name="Aya Ibrahim" userId="2133df6523a326e7" providerId="LiveId" clId="{C17FDADC-CC4F-4646-AD61-E286FE4A1791}" dt="2023-05-07T17:06:40.871" v="454" actId="113"/>
          <ac:spMkLst>
            <pc:docMk/>
            <pc:sldMk cId="2173534639" sldId="298"/>
            <ac:spMk id="2" creationId="{C222643F-DE4A-4BDC-9F77-75788D1FDDC5}"/>
          </ac:spMkLst>
        </pc:spChg>
        <pc:picChg chg="add del mod">
          <ac:chgData name="Aya Ibrahim" userId="2133df6523a326e7" providerId="LiveId" clId="{C17FDADC-CC4F-4646-AD61-E286FE4A1791}" dt="2023-05-07T17:03:10.847" v="390" actId="22"/>
          <ac:picMkLst>
            <pc:docMk/>
            <pc:sldMk cId="2173534639" sldId="298"/>
            <ac:picMk id="4" creationId="{BEE21620-0D3D-10FF-D9CF-DDABDDAE6314}"/>
          </ac:picMkLst>
        </pc:picChg>
        <pc:picChg chg="add mod">
          <ac:chgData name="Aya Ibrahim" userId="2133df6523a326e7" providerId="LiveId" clId="{C17FDADC-CC4F-4646-AD61-E286FE4A1791}" dt="2023-05-07T17:04:02.887" v="409" actId="1076"/>
          <ac:picMkLst>
            <pc:docMk/>
            <pc:sldMk cId="2173534639" sldId="298"/>
            <ac:picMk id="6" creationId="{2422E347-8EED-BC92-AB9C-3EECFBA8DDBF}"/>
          </ac:picMkLst>
        </pc:picChg>
        <pc:picChg chg="add mod">
          <ac:chgData name="Aya Ibrahim" userId="2133df6523a326e7" providerId="LiveId" clId="{C17FDADC-CC4F-4646-AD61-E286FE4A1791}" dt="2023-05-07T17:04:55.613" v="416" actId="1076"/>
          <ac:picMkLst>
            <pc:docMk/>
            <pc:sldMk cId="2173534639" sldId="298"/>
            <ac:picMk id="10" creationId="{ADB6DD18-262B-C17C-CA04-D82E73B53268}"/>
          </ac:picMkLst>
        </pc:picChg>
        <pc:inkChg chg="add del">
          <ac:chgData name="Aya Ibrahim" userId="2133df6523a326e7" providerId="LiveId" clId="{C17FDADC-CC4F-4646-AD61-E286FE4A1791}" dt="2023-05-07T17:03:55.682" v="405" actId="9405"/>
          <ac:inkMkLst>
            <pc:docMk/>
            <pc:sldMk cId="2173534639" sldId="298"/>
            <ac:inkMk id="7" creationId="{C1B11AC2-60A3-8398-9046-6C06C8A2235E}"/>
          </ac:inkMkLst>
        </pc:inkChg>
        <pc:inkChg chg="add del">
          <ac:chgData name="Aya Ibrahim" userId="2133df6523a326e7" providerId="LiveId" clId="{C17FDADC-CC4F-4646-AD61-E286FE4A1791}" dt="2023-05-07T17:03:54.483" v="404" actId="9405"/>
          <ac:inkMkLst>
            <pc:docMk/>
            <pc:sldMk cId="2173534639" sldId="298"/>
            <ac:inkMk id="8" creationId="{3BE9C480-919B-5C91-DD4D-D3A9B120083B}"/>
          </ac:inkMkLst>
        </pc:inkChg>
      </pc:sldChg>
      <pc:sldChg chg="addSp delSp modSp new mod modTransition">
        <pc:chgData name="Aya Ibrahim" userId="2133df6523a326e7" providerId="LiveId" clId="{C17FDADC-CC4F-4646-AD61-E286FE4A1791}" dt="2023-05-07T18:13:50.174" v="2084"/>
        <pc:sldMkLst>
          <pc:docMk/>
          <pc:sldMk cId="2338911154" sldId="299"/>
        </pc:sldMkLst>
        <pc:spChg chg="add mod">
          <ac:chgData name="Aya Ibrahim" userId="2133df6523a326e7" providerId="LiveId" clId="{C17FDADC-CC4F-4646-AD61-E286FE4A1791}" dt="2023-05-07T17:16:50.020" v="664" actId="20577"/>
          <ac:spMkLst>
            <pc:docMk/>
            <pc:sldMk cId="2338911154" sldId="299"/>
            <ac:spMk id="2" creationId="{1321C232-8E8A-4ED5-615F-E149C9AD707D}"/>
          </ac:spMkLst>
        </pc:spChg>
        <pc:picChg chg="add del mod">
          <ac:chgData name="Aya Ibrahim" userId="2133df6523a326e7" providerId="LiveId" clId="{C17FDADC-CC4F-4646-AD61-E286FE4A1791}" dt="2023-05-07T17:10:47.989" v="576" actId="478"/>
          <ac:picMkLst>
            <pc:docMk/>
            <pc:sldMk cId="2338911154" sldId="299"/>
            <ac:picMk id="4" creationId="{412A77DB-D3C5-65B4-AE11-81A20A3ED3C7}"/>
          </ac:picMkLst>
        </pc:picChg>
        <pc:picChg chg="add mod">
          <ac:chgData name="Aya Ibrahim" userId="2133df6523a326e7" providerId="LiveId" clId="{C17FDADC-CC4F-4646-AD61-E286FE4A1791}" dt="2023-05-07T17:11:31.850" v="584" actId="1076"/>
          <ac:picMkLst>
            <pc:docMk/>
            <pc:sldMk cId="2338911154" sldId="299"/>
            <ac:picMk id="6" creationId="{5E44B8F5-337D-F53C-28FA-CE6022173BBB}"/>
          </ac:picMkLst>
        </pc:picChg>
        <pc:inkChg chg="add del">
          <ac:chgData name="Aya Ibrahim" userId="2133df6523a326e7" providerId="LiveId" clId="{C17FDADC-CC4F-4646-AD61-E286FE4A1791}" dt="2023-05-07T17:11:38.286" v="585"/>
          <ac:inkMkLst>
            <pc:docMk/>
            <pc:sldMk cId="2338911154" sldId="299"/>
            <ac:inkMk id="7" creationId="{F421C517-5986-43CE-0BBA-D9496F054597}"/>
          </ac:inkMkLst>
        </pc:inkChg>
        <pc:inkChg chg="add">
          <ac:chgData name="Aya Ibrahim" userId="2133df6523a326e7" providerId="LiveId" clId="{C17FDADC-CC4F-4646-AD61-E286FE4A1791}" dt="2023-05-07T17:11:41.909" v="586" actId="9405"/>
          <ac:inkMkLst>
            <pc:docMk/>
            <pc:sldMk cId="2338911154" sldId="299"/>
            <ac:inkMk id="8" creationId="{3204EDA5-6C71-93E6-CDB3-DD7BBE134C7D}"/>
          </ac:inkMkLst>
        </pc:inkChg>
        <pc:inkChg chg="add">
          <ac:chgData name="Aya Ibrahim" userId="2133df6523a326e7" providerId="LiveId" clId="{C17FDADC-CC4F-4646-AD61-E286FE4A1791}" dt="2023-05-07T17:11:43.231" v="587" actId="9405"/>
          <ac:inkMkLst>
            <pc:docMk/>
            <pc:sldMk cId="2338911154" sldId="299"/>
            <ac:inkMk id="9" creationId="{6F59DDC7-1F83-9377-0396-44D6377CE8AC}"/>
          </ac:inkMkLst>
        </pc:inkChg>
      </pc:sldChg>
      <pc:sldChg chg="addSp delSp modSp new mod modTransition">
        <pc:chgData name="Aya Ibrahim" userId="2133df6523a326e7" providerId="LiveId" clId="{C17FDADC-CC4F-4646-AD61-E286FE4A1791}" dt="2023-05-07T18:13:50.174" v="2084"/>
        <pc:sldMkLst>
          <pc:docMk/>
          <pc:sldMk cId="3236724974" sldId="300"/>
        </pc:sldMkLst>
        <pc:spChg chg="add del mod">
          <ac:chgData name="Aya Ibrahim" userId="2133df6523a326e7" providerId="LiveId" clId="{C17FDADC-CC4F-4646-AD61-E286FE4A1791}" dt="2023-05-07T17:17:46.176" v="672"/>
          <ac:spMkLst>
            <pc:docMk/>
            <pc:sldMk cId="3236724974" sldId="300"/>
            <ac:spMk id="2" creationId="{5EC7F2E2-9FC9-C8D6-92AD-0853B29C8D61}"/>
          </ac:spMkLst>
        </pc:spChg>
        <pc:spChg chg="add del mod">
          <ac:chgData name="Aya Ibrahim" userId="2133df6523a326e7" providerId="LiveId" clId="{C17FDADC-CC4F-4646-AD61-E286FE4A1791}" dt="2023-05-07T17:17:46.177" v="674"/>
          <ac:spMkLst>
            <pc:docMk/>
            <pc:sldMk cId="3236724974" sldId="300"/>
            <ac:spMk id="3" creationId="{A3FF4738-F7C3-86D9-D7E5-6A0BBC5B0191}"/>
          </ac:spMkLst>
        </pc:spChg>
        <pc:spChg chg="add mod">
          <ac:chgData name="Aya Ibrahim" userId="2133df6523a326e7" providerId="LiveId" clId="{C17FDADC-CC4F-4646-AD61-E286FE4A1791}" dt="2023-05-07T17:22:40.418" v="904" actId="1076"/>
          <ac:spMkLst>
            <pc:docMk/>
            <pc:sldMk cId="3236724974" sldId="300"/>
            <ac:spMk id="4" creationId="{A1340787-CE65-D2E1-D2C7-094555E09F5A}"/>
          </ac:spMkLst>
        </pc:spChg>
        <pc:spChg chg="add mod">
          <ac:chgData name="Aya Ibrahim" userId="2133df6523a326e7" providerId="LiveId" clId="{C17FDADC-CC4F-4646-AD61-E286FE4A1791}" dt="2023-05-07T17:23:18.589" v="939" actId="20577"/>
          <ac:spMkLst>
            <pc:docMk/>
            <pc:sldMk cId="3236724974" sldId="300"/>
            <ac:spMk id="7" creationId="{8EF2EE86-FC80-AC03-E49A-D03F02DE661B}"/>
          </ac:spMkLst>
        </pc:spChg>
        <pc:picChg chg="add mod">
          <ac:chgData name="Aya Ibrahim" userId="2133df6523a326e7" providerId="LiveId" clId="{C17FDADC-CC4F-4646-AD61-E286FE4A1791}" dt="2023-05-07T17:22:51.963" v="907" actId="14100"/>
          <ac:picMkLst>
            <pc:docMk/>
            <pc:sldMk cId="3236724974" sldId="300"/>
            <ac:picMk id="6" creationId="{EE634EEC-7C4E-8A07-3A4A-F3BA22D953C5}"/>
          </ac:picMkLst>
        </pc:picChg>
      </pc:sldChg>
      <pc:sldChg chg="addSp delSp modSp add mod modTransition">
        <pc:chgData name="Aya Ibrahim" userId="2133df6523a326e7" providerId="LiveId" clId="{C17FDADC-CC4F-4646-AD61-E286FE4A1791}" dt="2023-05-07T18:13:50.174" v="2084"/>
        <pc:sldMkLst>
          <pc:docMk/>
          <pc:sldMk cId="721522084" sldId="301"/>
        </pc:sldMkLst>
        <pc:spChg chg="add mod">
          <ac:chgData name="Aya Ibrahim" userId="2133df6523a326e7" providerId="LiveId" clId="{C17FDADC-CC4F-4646-AD61-E286FE4A1791}" dt="2023-05-07T17:27:38.764" v="1110" actId="20577"/>
          <ac:spMkLst>
            <pc:docMk/>
            <pc:sldMk cId="721522084" sldId="301"/>
            <ac:spMk id="2" creationId="{F2B4ACBC-20EE-8001-9D7D-7109578D76A6}"/>
          </ac:spMkLst>
        </pc:spChg>
        <pc:spChg chg="add del mod">
          <ac:chgData name="Aya Ibrahim" userId="2133df6523a326e7" providerId="LiveId" clId="{C17FDADC-CC4F-4646-AD61-E286FE4A1791}" dt="2023-05-07T17:28:26.645" v="1112" actId="478"/>
          <ac:spMkLst>
            <pc:docMk/>
            <pc:sldMk cId="721522084" sldId="301"/>
            <ac:spMk id="3" creationId="{6FB5B872-BF7B-AD4D-F505-841AA34665B2}"/>
          </ac:spMkLst>
        </pc:spChg>
        <pc:picChg chg="add mod">
          <ac:chgData name="Aya Ibrahim" userId="2133df6523a326e7" providerId="LiveId" clId="{C17FDADC-CC4F-4646-AD61-E286FE4A1791}" dt="2023-05-07T17:28:57.367" v="1116" actId="1076"/>
          <ac:picMkLst>
            <pc:docMk/>
            <pc:sldMk cId="721522084" sldId="301"/>
            <ac:picMk id="5" creationId="{F0579A27-9873-6737-A410-3666ABFC2C17}"/>
          </ac:picMkLst>
        </pc:picChg>
      </pc:sldChg>
      <pc:sldChg chg="addSp delSp modSp add mod modTransition">
        <pc:chgData name="Aya Ibrahim" userId="2133df6523a326e7" providerId="LiveId" clId="{C17FDADC-CC4F-4646-AD61-E286FE4A1791}" dt="2023-05-07T18:13:50.174" v="2084"/>
        <pc:sldMkLst>
          <pc:docMk/>
          <pc:sldMk cId="3833920872" sldId="302"/>
        </pc:sldMkLst>
        <pc:spChg chg="add del mod">
          <ac:chgData name="Aya Ibrahim" userId="2133df6523a326e7" providerId="LiveId" clId="{C17FDADC-CC4F-4646-AD61-E286FE4A1791}" dt="2023-05-07T17:30:40.508" v="1138"/>
          <ac:spMkLst>
            <pc:docMk/>
            <pc:sldMk cId="3833920872" sldId="302"/>
            <ac:spMk id="2" creationId="{537D6060-CAB7-6287-A221-9B1E98737EB8}"/>
          </ac:spMkLst>
        </pc:spChg>
        <pc:spChg chg="add mod">
          <ac:chgData name="Aya Ibrahim" userId="2133df6523a326e7" providerId="LiveId" clId="{C17FDADC-CC4F-4646-AD61-E286FE4A1791}" dt="2023-05-07T17:39:48.089" v="1383" actId="20577"/>
          <ac:spMkLst>
            <pc:docMk/>
            <pc:sldMk cId="3833920872" sldId="302"/>
            <ac:spMk id="19" creationId="{2FE5BF95-0F70-1B2B-79BC-B79552AB1AEB}"/>
          </ac:spMkLst>
        </pc:spChg>
        <pc:spChg chg="add del mod">
          <ac:chgData name="Aya Ibrahim" userId="2133df6523a326e7" providerId="LiveId" clId="{C17FDADC-CC4F-4646-AD61-E286FE4A1791}" dt="2023-05-07T17:38:26.162" v="1330" actId="767"/>
          <ac:spMkLst>
            <pc:docMk/>
            <pc:sldMk cId="3833920872" sldId="302"/>
            <ac:spMk id="20" creationId="{8F6952F8-E8E6-2C87-6C98-A091CF23685C}"/>
          </ac:spMkLst>
        </pc:spChg>
        <pc:picChg chg="add mod">
          <ac:chgData name="Aya Ibrahim" userId="2133df6523a326e7" providerId="LiveId" clId="{C17FDADC-CC4F-4646-AD61-E286FE4A1791}" dt="2023-05-07T17:31:33.040" v="1150" actId="1076"/>
          <ac:picMkLst>
            <pc:docMk/>
            <pc:sldMk cId="3833920872" sldId="302"/>
            <ac:picMk id="4" creationId="{AF299438-B585-8120-B0F0-88036033ABBA}"/>
          </ac:picMkLst>
        </pc:picChg>
        <pc:picChg chg="add del mod">
          <ac:chgData name="Aya Ibrahim" userId="2133df6523a326e7" providerId="LiveId" clId="{C17FDADC-CC4F-4646-AD61-E286FE4A1791}" dt="2023-05-07T17:39:45.184" v="1382" actId="478"/>
          <ac:picMkLst>
            <pc:docMk/>
            <pc:sldMk cId="3833920872" sldId="302"/>
            <ac:picMk id="21" creationId="{86137A51-E8D7-EFB3-46C5-30E1403BA9AE}"/>
          </ac:picMkLst>
        </pc:picChg>
        <pc:picChg chg="add mod">
          <ac:chgData name="Aya Ibrahim" userId="2133df6523a326e7" providerId="LiveId" clId="{C17FDADC-CC4F-4646-AD61-E286FE4A1791}" dt="2023-05-07T17:40:17.921" v="1386" actId="1076"/>
          <ac:picMkLst>
            <pc:docMk/>
            <pc:sldMk cId="3833920872" sldId="302"/>
            <ac:picMk id="23" creationId="{C19647A3-5401-C2AF-4095-F8A2C7DDFF76}"/>
          </ac:picMkLst>
        </pc:picChg>
        <pc:inkChg chg="add">
          <ac:chgData name="Aya Ibrahim" userId="2133df6523a326e7" providerId="LiveId" clId="{C17FDADC-CC4F-4646-AD61-E286FE4A1791}" dt="2023-05-07T17:29:45.646" v="1122" actId="9405"/>
          <ac:inkMkLst>
            <pc:docMk/>
            <pc:sldMk cId="3833920872" sldId="302"/>
            <ac:inkMk id="5" creationId="{7C7E528F-9827-57D8-0A62-A8CEE4669990}"/>
          </ac:inkMkLst>
        </pc:inkChg>
        <pc:inkChg chg="add">
          <ac:chgData name="Aya Ibrahim" userId="2133df6523a326e7" providerId="LiveId" clId="{C17FDADC-CC4F-4646-AD61-E286FE4A1791}" dt="2023-05-07T17:29:47.688" v="1123" actId="9405"/>
          <ac:inkMkLst>
            <pc:docMk/>
            <pc:sldMk cId="3833920872" sldId="302"/>
            <ac:inkMk id="6" creationId="{416A994D-B249-317B-2559-FB49D5BF89CC}"/>
          </ac:inkMkLst>
        </pc:inkChg>
        <pc:inkChg chg="add">
          <ac:chgData name="Aya Ibrahim" userId="2133df6523a326e7" providerId="LiveId" clId="{C17FDADC-CC4F-4646-AD61-E286FE4A1791}" dt="2023-05-07T17:29:50.445" v="1124" actId="9405"/>
          <ac:inkMkLst>
            <pc:docMk/>
            <pc:sldMk cId="3833920872" sldId="302"/>
            <ac:inkMk id="7" creationId="{9321D73E-4A01-F030-0168-1D5D00316F3A}"/>
          </ac:inkMkLst>
        </pc:inkChg>
        <pc:inkChg chg="add del">
          <ac:chgData name="Aya Ibrahim" userId="2133df6523a326e7" providerId="LiveId" clId="{C17FDADC-CC4F-4646-AD61-E286FE4A1791}" dt="2023-05-07T17:29:53.316" v="1126" actId="9405"/>
          <ac:inkMkLst>
            <pc:docMk/>
            <pc:sldMk cId="3833920872" sldId="302"/>
            <ac:inkMk id="8" creationId="{B2CD2777-ABE9-0A6C-C389-D7AA80E92332}"/>
          </ac:inkMkLst>
        </pc:inkChg>
        <pc:inkChg chg="add">
          <ac:chgData name="Aya Ibrahim" userId="2133df6523a326e7" providerId="LiveId" clId="{C17FDADC-CC4F-4646-AD61-E286FE4A1791}" dt="2023-05-07T17:29:56.992" v="1127" actId="9405"/>
          <ac:inkMkLst>
            <pc:docMk/>
            <pc:sldMk cId="3833920872" sldId="302"/>
            <ac:inkMk id="9" creationId="{72203939-306C-F93E-DCA0-E35207841258}"/>
          </ac:inkMkLst>
        </pc:inkChg>
        <pc:inkChg chg="add">
          <ac:chgData name="Aya Ibrahim" userId="2133df6523a326e7" providerId="LiveId" clId="{C17FDADC-CC4F-4646-AD61-E286FE4A1791}" dt="2023-05-07T17:30:00.491" v="1128" actId="9405"/>
          <ac:inkMkLst>
            <pc:docMk/>
            <pc:sldMk cId="3833920872" sldId="302"/>
            <ac:inkMk id="10" creationId="{8E3711FD-B782-E682-D5F0-001EDE279A54}"/>
          </ac:inkMkLst>
        </pc:inkChg>
        <pc:inkChg chg="add">
          <ac:chgData name="Aya Ibrahim" userId="2133df6523a326e7" providerId="LiveId" clId="{C17FDADC-CC4F-4646-AD61-E286FE4A1791}" dt="2023-05-07T17:30:02.452" v="1129" actId="9405"/>
          <ac:inkMkLst>
            <pc:docMk/>
            <pc:sldMk cId="3833920872" sldId="302"/>
            <ac:inkMk id="11" creationId="{5699E267-1D00-3DA0-49BD-E62D0674CC43}"/>
          </ac:inkMkLst>
        </pc:inkChg>
        <pc:inkChg chg="add">
          <ac:chgData name="Aya Ibrahim" userId="2133df6523a326e7" providerId="LiveId" clId="{C17FDADC-CC4F-4646-AD61-E286FE4A1791}" dt="2023-05-07T17:30:04.070" v="1130" actId="9405"/>
          <ac:inkMkLst>
            <pc:docMk/>
            <pc:sldMk cId="3833920872" sldId="302"/>
            <ac:inkMk id="12" creationId="{8AFF8024-9A93-5164-1E0A-CF2ED9A4BE8F}"/>
          </ac:inkMkLst>
        </pc:inkChg>
        <pc:inkChg chg="add">
          <ac:chgData name="Aya Ibrahim" userId="2133df6523a326e7" providerId="LiveId" clId="{C17FDADC-CC4F-4646-AD61-E286FE4A1791}" dt="2023-05-07T17:30:05.133" v="1131" actId="9405"/>
          <ac:inkMkLst>
            <pc:docMk/>
            <pc:sldMk cId="3833920872" sldId="302"/>
            <ac:inkMk id="13" creationId="{B237EF2C-199C-6450-7DC2-1B61829F2AEF}"/>
          </ac:inkMkLst>
        </pc:inkChg>
        <pc:inkChg chg="add">
          <ac:chgData name="Aya Ibrahim" userId="2133df6523a326e7" providerId="LiveId" clId="{C17FDADC-CC4F-4646-AD61-E286FE4A1791}" dt="2023-05-07T17:30:06.810" v="1132" actId="9405"/>
          <ac:inkMkLst>
            <pc:docMk/>
            <pc:sldMk cId="3833920872" sldId="302"/>
            <ac:inkMk id="14" creationId="{414F776C-C636-86CB-083E-20B042A997E6}"/>
          </ac:inkMkLst>
        </pc:inkChg>
        <pc:inkChg chg="add">
          <ac:chgData name="Aya Ibrahim" userId="2133df6523a326e7" providerId="LiveId" clId="{C17FDADC-CC4F-4646-AD61-E286FE4A1791}" dt="2023-05-07T17:30:08.045" v="1133" actId="9405"/>
          <ac:inkMkLst>
            <pc:docMk/>
            <pc:sldMk cId="3833920872" sldId="302"/>
            <ac:inkMk id="15" creationId="{EBE00503-C980-9CF0-AAA1-3D7EB28D2E85}"/>
          </ac:inkMkLst>
        </pc:inkChg>
        <pc:inkChg chg="add">
          <ac:chgData name="Aya Ibrahim" userId="2133df6523a326e7" providerId="LiveId" clId="{C17FDADC-CC4F-4646-AD61-E286FE4A1791}" dt="2023-05-07T17:30:09.335" v="1134" actId="9405"/>
          <ac:inkMkLst>
            <pc:docMk/>
            <pc:sldMk cId="3833920872" sldId="302"/>
            <ac:inkMk id="16" creationId="{718E03A0-9C17-02A5-B580-303F4A6562C9}"/>
          </ac:inkMkLst>
        </pc:inkChg>
        <pc:inkChg chg="add">
          <ac:chgData name="Aya Ibrahim" userId="2133df6523a326e7" providerId="LiveId" clId="{C17FDADC-CC4F-4646-AD61-E286FE4A1791}" dt="2023-05-07T17:30:10.481" v="1135" actId="9405"/>
          <ac:inkMkLst>
            <pc:docMk/>
            <pc:sldMk cId="3833920872" sldId="302"/>
            <ac:inkMk id="17" creationId="{39BE84E1-0A03-E00D-EA5D-21C387B48A7A}"/>
          </ac:inkMkLst>
        </pc:inkChg>
        <pc:inkChg chg="add">
          <ac:chgData name="Aya Ibrahim" userId="2133df6523a326e7" providerId="LiveId" clId="{C17FDADC-CC4F-4646-AD61-E286FE4A1791}" dt="2023-05-07T17:30:11.429" v="1136" actId="9405"/>
          <ac:inkMkLst>
            <pc:docMk/>
            <pc:sldMk cId="3833920872" sldId="302"/>
            <ac:inkMk id="18" creationId="{4105B089-C97E-1CB7-FF24-1BD6045FB12D}"/>
          </ac:inkMkLst>
        </pc:inkChg>
      </pc:sldChg>
      <pc:sldChg chg="addSp delSp modSp add mod modTransition">
        <pc:chgData name="Aya Ibrahim" userId="2133df6523a326e7" providerId="LiveId" clId="{C17FDADC-CC4F-4646-AD61-E286FE4A1791}" dt="2023-05-07T18:13:50.174" v="2084"/>
        <pc:sldMkLst>
          <pc:docMk/>
          <pc:sldMk cId="4002633925" sldId="303"/>
        </pc:sldMkLst>
        <pc:spChg chg="add mod">
          <ac:chgData name="Aya Ibrahim" userId="2133df6523a326e7" providerId="LiveId" clId="{C17FDADC-CC4F-4646-AD61-E286FE4A1791}" dt="2023-05-07T17:40:33.235" v="1390" actId="255"/>
          <ac:spMkLst>
            <pc:docMk/>
            <pc:sldMk cId="4002633925" sldId="303"/>
            <ac:spMk id="4" creationId="{3C6FDE89-B250-D012-5B22-4F473B764923}"/>
          </ac:spMkLst>
        </pc:spChg>
        <pc:spChg chg="add mod">
          <ac:chgData name="Aya Ibrahim" userId="2133df6523a326e7" providerId="LiveId" clId="{C17FDADC-CC4F-4646-AD61-E286FE4A1791}" dt="2023-05-07T17:55:59.125" v="1814" actId="20577"/>
          <ac:spMkLst>
            <pc:docMk/>
            <pc:sldMk cId="4002633925" sldId="303"/>
            <ac:spMk id="5" creationId="{4DDC46A7-0D43-7CE3-A3CA-0E154ACA0D67}"/>
          </ac:spMkLst>
        </pc:spChg>
        <pc:picChg chg="add del mod">
          <ac:chgData name="Aya Ibrahim" userId="2133df6523a326e7" providerId="LiveId" clId="{C17FDADC-CC4F-4646-AD61-E286FE4A1791}" dt="2023-05-07T17:39:37.240" v="1378" actId="21"/>
          <ac:picMkLst>
            <pc:docMk/>
            <pc:sldMk cId="4002633925" sldId="303"/>
            <ac:picMk id="3" creationId="{0A8978E0-4FBD-1BA9-F2F4-F1F5FF0F2B35}"/>
          </ac:picMkLst>
        </pc:picChg>
        <pc:picChg chg="add mod">
          <ac:chgData name="Aya Ibrahim" userId="2133df6523a326e7" providerId="LiveId" clId="{C17FDADC-CC4F-4646-AD61-E286FE4A1791}" dt="2023-05-07T17:55:06.723" v="1793" actId="1076"/>
          <ac:picMkLst>
            <pc:docMk/>
            <pc:sldMk cId="4002633925" sldId="303"/>
            <ac:picMk id="7" creationId="{B6EBFF01-6DE6-24C4-E3AE-D79CC4887F2F}"/>
          </ac:picMkLst>
        </pc:picChg>
        <pc:picChg chg="add mod">
          <ac:chgData name="Aya Ibrahim" userId="2133df6523a326e7" providerId="LiveId" clId="{C17FDADC-CC4F-4646-AD61-E286FE4A1791}" dt="2023-05-07T17:55:12.901" v="1796" actId="1076"/>
          <ac:picMkLst>
            <pc:docMk/>
            <pc:sldMk cId="4002633925" sldId="303"/>
            <ac:picMk id="12" creationId="{9711E64F-7D87-B7FD-0862-149C75DE7242}"/>
          </ac:picMkLst>
        </pc:picChg>
        <pc:inkChg chg="add del">
          <ac:chgData name="Aya Ibrahim" userId="2133df6523a326e7" providerId="LiveId" clId="{C17FDADC-CC4F-4646-AD61-E286FE4A1791}" dt="2023-05-07T17:55:26.328" v="1799"/>
          <ac:inkMkLst>
            <pc:docMk/>
            <pc:sldMk cId="4002633925" sldId="303"/>
            <ac:inkMk id="8" creationId="{95B822C1-C8AB-5E2B-06F8-889D7A349085}"/>
          </ac:inkMkLst>
        </pc:inkChg>
        <pc:inkChg chg="add del">
          <ac:chgData name="Aya Ibrahim" userId="2133df6523a326e7" providerId="LiveId" clId="{C17FDADC-CC4F-4646-AD61-E286FE4A1791}" dt="2023-05-07T17:41:56.894" v="1406" actId="9405"/>
          <ac:inkMkLst>
            <pc:docMk/>
            <pc:sldMk cId="4002633925" sldId="303"/>
            <ac:inkMk id="9" creationId="{AA62839C-D3D9-5CDE-D9E8-DB32E5927110}"/>
          </ac:inkMkLst>
        </pc:inkChg>
        <pc:inkChg chg="add del">
          <ac:chgData name="Aya Ibrahim" userId="2133df6523a326e7" providerId="LiveId" clId="{C17FDADC-CC4F-4646-AD61-E286FE4A1791}" dt="2023-05-07T17:55:26.327" v="1797"/>
          <ac:inkMkLst>
            <pc:docMk/>
            <pc:sldMk cId="4002633925" sldId="303"/>
            <ac:inkMk id="10" creationId="{84356C3B-3CAF-4A22-6058-E131658DC6C6}"/>
          </ac:inkMkLst>
        </pc:inkChg>
        <pc:inkChg chg="add del">
          <ac:chgData name="Aya Ibrahim" userId="2133df6523a326e7" providerId="LiveId" clId="{C17FDADC-CC4F-4646-AD61-E286FE4A1791}" dt="2023-05-07T17:55:26.328" v="1798"/>
          <ac:inkMkLst>
            <pc:docMk/>
            <pc:sldMk cId="4002633925" sldId="303"/>
            <ac:inkMk id="11" creationId="{086A16E1-0958-47F0-2709-6E1DC953D535}"/>
          </ac:inkMkLst>
        </pc:inkChg>
        <pc:inkChg chg="add">
          <ac:chgData name="Aya Ibrahim" userId="2133df6523a326e7" providerId="LiveId" clId="{C17FDADC-CC4F-4646-AD61-E286FE4A1791}" dt="2023-05-07T17:55:29.382" v="1800" actId="9405"/>
          <ac:inkMkLst>
            <pc:docMk/>
            <pc:sldMk cId="4002633925" sldId="303"/>
            <ac:inkMk id="13" creationId="{DF46152A-D3F3-3DA5-69A0-A72FB5CA5763}"/>
          </ac:inkMkLst>
        </pc:inkChg>
        <pc:inkChg chg="add">
          <ac:chgData name="Aya Ibrahim" userId="2133df6523a326e7" providerId="LiveId" clId="{C17FDADC-CC4F-4646-AD61-E286FE4A1791}" dt="2023-05-07T17:55:31.547" v="1801" actId="9405"/>
          <ac:inkMkLst>
            <pc:docMk/>
            <pc:sldMk cId="4002633925" sldId="303"/>
            <ac:inkMk id="14" creationId="{BFB4B684-378B-261B-9E62-125544C2426B}"/>
          </ac:inkMkLst>
        </pc:inkChg>
        <pc:inkChg chg="add">
          <ac:chgData name="Aya Ibrahim" userId="2133df6523a326e7" providerId="LiveId" clId="{C17FDADC-CC4F-4646-AD61-E286FE4A1791}" dt="2023-05-07T17:55:32.666" v="1802" actId="9405"/>
          <ac:inkMkLst>
            <pc:docMk/>
            <pc:sldMk cId="4002633925" sldId="303"/>
            <ac:inkMk id="15" creationId="{07194192-36A1-90D3-5906-1CA55EE6052C}"/>
          </ac:inkMkLst>
        </pc:inkChg>
        <pc:inkChg chg="add">
          <ac:chgData name="Aya Ibrahim" userId="2133df6523a326e7" providerId="LiveId" clId="{C17FDADC-CC4F-4646-AD61-E286FE4A1791}" dt="2023-05-07T17:55:38.572" v="1803" actId="9405"/>
          <ac:inkMkLst>
            <pc:docMk/>
            <pc:sldMk cId="4002633925" sldId="303"/>
            <ac:inkMk id="16" creationId="{4667E7DE-EBDD-A5C2-4843-66D87A53A843}"/>
          </ac:inkMkLst>
        </pc:inkChg>
        <pc:inkChg chg="add">
          <ac:chgData name="Aya Ibrahim" userId="2133df6523a326e7" providerId="LiveId" clId="{C17FDADC-CC4F-4646-AD61-E286FE4A1791}" dt="2023-05-07T17:55:40.451" v="1804" actId="9405"/>
          <ac:inkMkLst>
            <pc:docMk/>
            <pc:sldMk cId="4002633925" sldId="303"/>
            <ac:inkMk id="17" creationId="{7B78FB86-AC53-7899-714C-B5C068F9C10C}"/>
          </ac:inkMkLst>
        </pc:inkChg>
      </pc:sldChg>
      <pc:sldChg chg="addSp delSp modSp add mod modTransition">
        <pc:chgData name="Aya Ibrahim" userId="2133df6523a326e7" providerId="LiveId" clId="{C17FDADC-CC4F-4646-AD61-E286FE4A1791}" dt="2023-05-07T18:13:50.174" v="2084"/>
        <pc:sldMkLst>
          <pc:docMk/>
          <pc:sldMk cId="3493666814" sldId="304"/>
        </pc:sldMkLst>
        <pc:spChg chg="add mod">
          <ac:chgData name="Aya Ibrahim" userId="2133df6523a326e7" providerId="LiveId" clId="{C17FDADC-CC4F-4646-AD61-E286FE4A1791}" dt="2023-05-07T17:43:53.826" v="1456" actId="1076"/>
          <ac:spMkLst>
            <pc:docMk/>
            <pc:sldMk cId="3493666814" sldId="304"/>
            <ac:spMk id="2" creationId="{CC753574-08E8-22E8-E6A2-E01000CD4ACC}"/>
          </ac:spMkLst>
        </pc:spChg>
        <pc:spChg chg="add del mod">
          <ac:chgData name="Aya Ibrahim" userId="2133df6523a326e7" providerId="LiveId" clId="{C17FDADC-CC4F-4646-AD61-E286FE4A1791}" dt="2023-05-07T17:44:01.341" v="1460"/>
          <ac:spMkLst>
            <pc:docMk/>
            <pc:sldMk cId="3493666814" sldId="304"/>
            <ac:spMk id="3" creationId="{4E92E569-079B-A672-9752-020B28A4343D}"/>
          </ac:spMkLst>
        </pc:spChg>
        <pc:spChg chg="add mod">
          <ac:chgData name="Aya Ibrahim" userId="2133df6523a326e7" providerId="LiveId" clId="{C17FDADC-CC4F-4646-AD61-E286FE4A1791}" dt="2023-05-07T17:45:23.929" v="1511" actId="20577"/>
          <ac:spMkLst>
            <pc:docMk/>
            <pc:sldMk cId="3493666814" sldId="304"/>
            <ac:spMk id="4" creationId="{B90C9AB4-F897-6777-A5F2-DFB201BBAEB1}"/>
          </ac:spMkLst>
        </pc:spChg>
        <pc:spChg chg="add mod">
          <ac:chgData name="Aya Ibrahim" userId="2133df6523a326e7" providerId="LiveId" clId="{C17FDADC-CC4F-4646-AD61-E286FE4A1791}" dt="2023-05-07T17:44:57.545" v="1472" actId="1076"/>
          <ac:spMkLst>
            <pc:docMk/>
            <pc:sldMk cId="3493666814" sldId="304"/>
            <ac:spMk id="5" creationId="{7AE6E5A4-65F5-81A0-EA23-689BF6970CEC}"/>
          </ac:spMkLst>
        </pc:spChg>
        <pc:spChg chg="add mod">
          <ac:chgData name="Aya Ibrahim" userId="2133df6523a326e7" providerId="LiveId" clId="{C17FDADC-CC4F-4646-AD61-E286FE4A1791}" dt="2023-05-07T17:47:26.812" v="1596" actId="20577"/>
          <ac:spMkLst>
            <pc:docMk/>
            <pc:sldMk cId="3493666814" sldId="304"/>
            <ac:spMk id="6" creationId="{AFD479CD-A009-1E71-2717-C95EE22BB673}"/>
          </ac:spMkLst>
        </pc:spChg>
        <pc:picChg chg="add mod">
          <ac:chgData name="Aya Ibrahim" userId="2133df6523a326e7" providerId="LiveId" clId="{C17FDADC-CC4F-4646-AD61-E286FE4A1791}" dt="2023-05-07T17:48:50.634" v="1600" actId="1076"/>
          <ac:picMkLst>
            <pc:docMk/>
            <pc:sldMk cId="3493666814" sldId="304"/>
            <ac:picMk id="8" creationId="{8A68496E-B5D2-9A75-A55C-BFFBA9A9DB73}"/>
          </ac:picMkLst>
        </pc:picChg>
      </pc:sldChg>
      <pc:sldChg chg="addSp modSp add mod modTransition modNotesTx">
        <pc:chgData name="Aya Ibrahim" userId="2133df6523a326e7" providerId="LiveId" clId="{C17FDADC-CC4F-4646-AD61-E286FE4A1791}" dt="2023-05-07T18:13:50.174" v="2084"/>
        <pc:sldMkLst>
          <pc:docMk/>
          <pc:sldMk cId="1472857782" sldId="305"/>
        </pc:sldMkLst>
        <pc:spChg chg="add mod">
          <ac:chgData name="Aya Ibrahim" userId="2133df6523a326e7" providerId="LiveId" clId="{C17FDADC-CC4F-4646-AD61-E286FE4A1791}" dt="2023-05-07T17:53:31.882" v="1752" actId="1076"/>
          <ac:spMkLst>
            <pc:docMk/>
            <pc:sldMk cId="1472857782" sldId="305"/>
            <ac:spMk id="2" creationId="{7B668AD8-C2CE-5E60-036A-FF62ABE002DB}"/>
          </ac:spMkLst>
        </pc:spChg>
        <pc:spChg chg="add mod">
          <ac:chgData name="Aya Ibrahim" userId="2133df6523a326e7" providerId="LiveId" clId="{C17FDADC-CC4F-4646-AD61-E286FE4A1791}" dt="2023-05-07T17:53:51.676" v="1762" actId="20577"/>
          <ac:spMkLst>
            <pc:docMk/>
            <pc:sldMk cId="1472857782" sldId="305"/>
            <ac:spMk id="3" creationId="{66B7B222-29D7-7556-C37C-43C722D088CC}"/>
          </ac:spMkLst>
        </pc:spChg>
        <pc:picChg chg="add mod">
          <ac:chgData name="Aya Ibrahim" userId="2133df6523a326e7" providerId="LiveId" clId="{C17FDADC-CC4F-4646-AD61-E286FE4A1791}" dt="2023-05-07T17:53:21.210" v="1751" actId="1076"/>
          <ac:picMkLst>
            <pc:docMk/>
            <pc:sldMk cId="1472857782" sldId="305"/>
            <ac:picMk id="5" creationId="{6E9CD65D-1414-EE95-94D0-80268F693441}"/>
          </ac:picMkLst>
        </pc:picChg>
      </pc:sldChg>
      <pc:sldChg chg="addSp modSp add mod modTransition">
        <pc:chgData name="Aya Ibrahim" userId="2133df6523a326e7" providerId="LiveId" clId="{C17FDADC-CC4F-4646-AD61-E286FE4A1791}" dt="2023-05-07T18:13:50.174" v="2084"/>
        <pc:sldMkLst>
          <pc:docMk/>
          <pc:sldMk cId="731184464" sldId="306"/>
        </pc:sldMkLst>
        <pc:spChg chg="add mod">
          <ac:chgData name="Aya Ibrahim" userId="2133df6523a326e7" providerId="LiveId" clId="{C17FDADC-CC4F-4646-AD61-E286FE4A1791}" dt="2023-05-07T17:59:08.547" v="1829" actId="20577"/>
          <ac:spMkLst>
            <pc:docMk/>
            <pc:sldMk cId="731184464" sldId="306"/>
            <ac:spMk id="2" creationId="{78E5ADF4-BD4C-6C85-E0C7-140310FA0E65}"/>
          </ac:spMkLst>
        </pc:spChg>
        <pc:spChg chg="add mod">
          <ac:chgData name="Aya Ibrahim" userId="2133df6523a326e7" providerId="LiveId" clId="{C17FDADC-CC4F-4646-AD61-E286FE4A1791}" dt="2023-05-07T18:02:41.122" v="1969" actId="20577"/>
          <ac:spMkLst>
            <pc:docMk/>
            <pc:sldMk cId="731184464" sldId="306"/>
            <ac:spMk id="5" creationId="{E93DF1F2-06E5-E8F1-8FC9-27B3183AB298}"/>
          </ac:spMkLst>
        </pc:spChg>
        <pc:picChg chg="add mod">
          <ac:chgData name="Aya Ibrahim" userId="2133df6523a326e7" providerId="LiveId" clId="{C17FDADC-CC4F-4646-AD61-E286FE4A1791}" dt="2023-05-07T17:59:56.668" v="1831" actId="1076"/>
          <ac:picMkLst>
            <pc:docMk/>
            <pc:sldMk cId="731184464" sldId="306"/>
            <ac:picMk id="4" creationId="{8FE66A8E-4DCB-4638-4C7A-BDCCEF1805D9}"/>
          </ac:picMkLst>
        </pc:picChg>
      </pc:sldChg>
      <pc:sldChg chg="addSp modSp add mod modTransition">
        <pc:chgData name="Aya Ibrahim" userId="2133df6523a326e7" providerId="LiveId" clId="{C17FDADC-CC4F-4646-AD61-E286FE4A1791}" dt="2023-05-07T18:13:50.174" v="2084"/>
        <pc:sldMkLst>
          <pc:docMk/>
          <pc:sldMk cId="903609840" sldId="307"/>
        </pc:sldMkLst>
        <pc:spChg chg="add mod">
          <ac:chgData name="Aya Ibrahim" userId="2133df6523a326e7" providerId="LiveId" clId="{C17FDADC-CC4F-4646-AD61-E286FE4A1791}" dt="2023-05-07T18:03:42.723" v="1989" actId="20577"/>
          <ac:spMkLst>
            <pc:docMk/>
            <pc:sldMk cId="903609840" sldId="307"/>
            <ac:spMk id="2" creationId="{CF9D6C1F-31FB-5185-6990-3C3CB5D0934B}"/>
          </ac:spMkLst>
        </pc:spChg>
        <pc:picChg chg="add mod">
          <ac:chgData name="Aya Ibrahim" userId="2133df6523a326e7" providerId="LiveId" clId="{C17FDADC-CC4F-4646-AD61-E286FE4A1791}" dt="2023-05-07T18:03:10.674" v="1973" actId="1076"/>
          <ac:picMkLst>
            <pc:docMk/>
            <pc:sldMk cId="903609840" sldId="307"/>
            <ac:picMk id="4" creationId="{DC1BC714-2DE6-7F6F-76D5-5892951A68A2}"/>
          </ac:picMkLst>
        </pc:picChg>
      </pc:sldChg>
      <pc:sldChg chg="addSp delSp modSp add mod modTransition">
        <pc:chgData name="Aya Ibrahim" userId="2133df6523a326e7" providerId="LiveId" clId="{C17FDADC-CC4F-4646-AD61-E286FE4A1791}" dt="2023-05-07T18:13:50.174" v="2084"/>
        <pc:sldMkLst>
          <pc:docMk/>
          <pc:sldMk cId="4287732009" sldId="308"/>
        </pc:sldMkLst>
        <pc:spChg chg="add del mod">
          <ac:chgData name="Aya Ibrahim" userId="2133df6523a326e7" providerId="LiveId" clId="{C17FDADC-CC4F-4646-AD61-E286FE4A1791}" dt="2023-05-07T18:03:38.849" v="1988"/>
          <ac:spMkLst>
            <pc:docMk/>
            <pc:sldMk cId="4287732009" sldId="308"/>
            <ac:spMk id="2" creationId="{84444273-407F-F7FE-FC4D-99C79F480C94}"/>
          </ac:spMkLst>
        </pc:spChg>
        <pc:spChg chg="add mod">
          <ac:chgData name="Aya Ibrahim" userId="2133df6523a326e7" providerId="LiveId" clId="{C17FDADC-CC4F-4646-AD61-E286FE4A1791}" dt="2023-05-07T18:05:01.554" v="2013" actId="20577"/>
          <ac:spMkLst>
            <pc:docMk/>
            <pc:sldMk cId="4287732009" sldId="308"/>
            <ac:spMk id="5" creationId="{C6CC7301-D8FC-7BC7-523D-EF005A47879C}"/>
          </ac:spMkLst>
        </pc:spChg>
        <pc:picChg chg="add del">
          <ac:chgData name="Aya Ibrahim" userId="2133df6523a326e7" providerId="LiveId" clId="{C17FDADC-CC4F-4646-AD61-E286FE4A1791}" dt="2023-05-07T18:03:36.349" v="1986" actId="22"/>
          <ac:picMkLst>
            <pc:docMk/>
            <pc:sldMk cId="4287732009" sldId="308"/>
            <ac:picMk id="4" creationId="{334BA424-FD39-8AF5-AE8E-6D009C5A11DF}"/>
          </ac:picMkLst>
        </pc:picChg>
        <pc:picChg chg="add mod">
          <ac:chgData name="Aya Ibrahim" userId="2133df6523a326e7" providerId="LiveId" clId="{C17FDADC-CC4F-4646-AD61-E286FE4A1791}" dt="2023-05-07T18:04:56.674" v="2009" actId="1076"/>
          <ac:picMkLst>
            <pc:docMk/>
            <pc:sldMk cId="4287732009" sldId="308"/>
            <ac:picMk id="7" creationId="{812972DD-075C-0DA9-6D8F-19ED0A301B13}"/>
          </ac:picMkLst>
        </pc:picChg>
      </pc:sldChg>
      <pc:sldChg chg="addSp delSp modSp new mod">
        <pc:chgData name="Aya Ibrahim" userId="2133df6523a326e7" providerId="LiveId" clId="{C17FDADC-CC4F-4646-AD61-E286FE4A1791}" dt="2023-05-08T19:32:26.174" v="2673" actId="20577"/>
        <pc:sldMkLst>
          <pc:docMk/>
          <pc:sldMk cId="267591400" sldId="309"/>
        </pc:sldMkLst>
        <pc:spChg chg="add mod">
          <ac:chgData name="Aya Ibrahim" userId="2133df6523a326e7" providerId="LiveId" clId="{C17FDADC-CC4F-4646-AD61-E286FE4A1791}" dt="2023-05-08T19:32:26.174" v="2673" actId="20577"/>
          <ac:spMkLst>
            <pc:docMk/>
            <pc:sldMk cId="267591400" sldId="309"/>
            <ac:spMk id="5" creationId="{82E40247-188E-D97D-4042-0365C5021BF7}"/>
          </ac:spMkLst>
        </pc:spChg>
        <pc:picChg chg="add del mod">
          <ac:chgData name="Aya Ibrahim" userId="2133df6523a326e7" providerId="LiveId" clId="{C17FDADC-CC4F-4646-AD61-E286FE4A1791}" dt="2023-05-08T19:30:52.680" v="2606" actId="478"/>
          <ac:picMkLst>
            <pc:docMk/>
            <pc:sldMk cId="267591400" sldId="309"/>
            <ac:picMk id="2" creationId="{C8954CF0-E475-7D17-3A2D-BA00EEB47F6D}"/>
          </ac:picMkLst>
        </pc:picChg>
        <pc:picChg chg="add mod">
          <ac:chgData name="Aya Ibrahim" userId="2133df6523a326e7" providerId="LiveId" clId="{C17FDADC-CC4F-4646-AD61-E286FE4A1791}" dt="2023-05-08T19:30:56.694" v="2608" actId="1076"/>
          <ac:picMkLst>
            <pc:docMk/>
            <pc:sldMk cId="267591400" sldId="309"/>
            <ac:picMk id="4" creationId="{D2112D0D-E66C-5DA4-A121-5D96C1A234F0}"/>
          </ac:picMkLst>
        </pc:picChg>
      </pc:sldChg>
      <pc:sldChg chg="add del">
        <pc:chgData name="Aya Ibrahim" userId="2133df6523a326e7" providerId="LiveId" clId="{C17FDADC-CC4F-4646-AD61-E286FE4A1791}" dt="2023-05-07T18:05:09.543" v="2014" actId="47"/>
        <pc:sldMkLst>
          <pc:docMk/>
          <pc:sldMk cId="656772476" sldId="309"/>
        </pc:sldMkLst>
      </pc:sldChg>
      <pc:sldChg chg="addSp modSp add mod">
        <pc:chgData name="Aya Ibrahim" userId="2133df6523a326e7" providerId="LiveId" clId="{C17FDADC-CC4F-4646-AD61-E286FE4A1791}" dt="2023-05-08T18:54:15.838" v="2153" actId="1038"/>
        <pc:sldMkLst>
          <pc:docMk/>
          <pc:sldMk cId="2594653448" sldId="310"/>
        </pc:sldMkLst>
        <pc:picChg chg="add mod">
          <ac:chgData name="Aya Ibrahim" userId="2133df6523a326e7" providerId="LiveId" clId="{C17FDADC-CC4F-4646-AD61-E286FE4A1791}" dt="2023-05-08T18:54:15.838" v="2153" actId="1038"/>
          <ac:picMkLst>
            <pc:docMk/>
            <pc:sldMk cId="2594653448" sldId="310"/>
            <ac:picMk id="3" creationId="{98BA0A63-C12F-2BC5-9E04-5F5C1E10D044}"/>
          </ac:picMkLst>
        </pc:picChg>
      </pc:sldChg>
      <pc:sldChg chg="addSp modSp add mod">
        <pc:chgData name="Aya Ibrahim" userId="2133df6523a326e7" providerId="LiveId" clId="{C17FDADC-CC4F-4646-AD61-E286FE4A1791}" dt="2023-05-08T19:10:50.800" v="2250" actId="5793"/>
        <pc:sldMkLst>
          <pc:docMk/>
          <pc:sldMk cId="1410914801" sldId="311"/>
        </pc:sldMkLst>
        <pc:spChg chg="add mod">
          <ac:chgData name="Aya Ibrahim" userId="2133df6523a326e7" providerId="LiveId" clId="{C17FDADC-CC4F-4646-AD61-E286FE4A1791}" dt="2023-05-08T19:10:50.800" v="2250" actId="5793"/>
          <ac:spMkLst>
            <pc:docMk/>
            <pc:sldMk cId="1410914801" sldId="311"/>
            <ac:spMk id="4" creationId="{5B24C235-4685-88ED-FE1D-FABF4D9D574C}"/>
          </ac:spMkLst>
        </pc:spChg>
        <pc:picChg chg="add mod">
          <ac:chgData name="Aya Ibrahim" userId="2133df6523a326e7" providerId="LiveId" clId="{C17FDADC-CC4F-4646-AD61-E286FE4A1791}" dt="2023-05-08T18:54:20.994" v="2154" actId="14100"/>
          <ac:picMkLst>
            <pc:docMk/>
            <pc:sldMk cId="1410914801" sldId="311"/>
            <ac:picMk id="3" creationId="{D22DC876-76FC-46F9-B622-C47905376A93}"/>
          </ac:picMkLst>
        </pc:picChg>
      </pc:sldChg>
      <pc:sldChg chg="addSp modSp add mod">
        <pc:chgData name="Aya Ibrahim" userId="2133df6523a326e7" providerId="LiveId" clId="{C17FDADC-CC4F-4646-AD61-E286FE4A1791}" dt="2023-05-08T19:12:57.105" v="2354" actId="20577"/>
        <pc:sldMkLst>
          <pc:docMk/>
          <pc:sldMk cId="2203810306" sldId="312"/>
        </pc:sldMkLst>
        <pc:spChg chg="add mod">
          <ac:chgData name="Aya Ibrahim" userId="2133df6523a326e7" providerId="LiveId" clId="{C17FDADC-CC4F-4646-AD61-E286FE4A1791}" dt="2023-05-08T19:12:57.105" v="2354" actId="20577"/>
          <ac:spMkLst>
            <pc:docMk/>
            <pc:sldMk cId="2203810306" sldId="312"/>
            <ac:spMk id="4" creationId="{93DA40B2-2EDD-1818-6EB6-7D9CB5944BA5}"/>
          </ac:spMkLst>
        </pc:spChg>
        <pc:picChg chg="add mod">
          <ac:chgData name="Aya Ibrahim" userId="2133df6523a326e7" providerId="LiveId" clId="{C17FDADC-CC4F-4646-AD61-E286FE4A1791}" dt="2023-05-08T18:54:28.723" v="2156" actId="14100"/>
          <ac:picMkLst>
            <pc:docMk/>
            <pc:sldMk cId="2203810306" sldId="312"/>
            <ac:picMk id="3" creationId="{594E8A59-B764-C27D-97ED-810D3C01C37A}"/>
          </ac:picMkLst>
        </pc:picChg>
      </pc:sldChg>
      <pc:sldChg chg="addSp modSp add mod">
        <pc:chgData name="Aya Ibrahim" userId="2133df6523a326e7" providerId="LiveId" clId="{C17FDADC-CC4F-4646-AD61-E286FE4A1791}" dt="2023-05-08T19:15:49.132" v="2515" actId="20577"/>
        <pc:sldMkLst>
          <pc:docMk/>
          <pc:sldMk cId="172782095" sldId="313"/>
        </pc:sldMkLst>
        <pc:spChg chg="add mod">
          <ac:chgData name="Aya Ibrahim" userId="2133df6523a326e7" providerId="LiveId" clId="{C17FDADC-CC4F-4646-AD61-E286FE4A1791}" dt="2023-05-08T19:15:49.132" v="2515" actId="20577"/>
          <ac:spMkLst>
            <pc:docMk/>
            <pc:sldMk cId="172782095" sldId="313"/>
            <ac:spMk id="4" creationId="{12521437-3B2E-E134-C6C4-B19951CF2535}"/>
          </ac:spMkLst>
        </pc:spChg>
        <pc:picChg chg="add mod">
          <ac:chgData name="Aya Ibrahim" userId="2133df6523a326e7" providerId="LiveId" clId="{C17FDADC-CC4F-4646-AD61-E286FE4A1791}" dt="2023-05-08T18:54:38.808" v="2159" actId="1076"/>
          <ac:picMkLst>
            <pc:docMk/>
            <pc:sldMk cId="172782095" sldId="313"/>
            <ac:picMk id="3" creationId="{867ACABF-6800-2548-406F-1B948C7433AA}"/>
          </ac:picMkLst>
        </pc:picChg>
      </pc:sldChg>
      <pc:sldChg chg="addSp modSp add mod">
        <pc:chgData name="Aya Ibrahim" userId="2133df6523a326e7" providerId="LiveId" clId="{C17FDADC-CC4F-4646-AD61-E286FE4A1791}" dt="2023-05-08T19:16:57.975" v="2556" actId="20577"/>
        <pc:sldMkLst>
          <pc:docMk/>
          <pc:sldMk cId="2235881246" sldId="314"/>
        </pc:sldMkLst>
        <pc:spChg chg="add mod">
          <ac:chgData name="Aya Ibrahim" userId="2133df6523a326e7" providerId="LiveId" clId="{C17FDADC-CC4F-4646-AD61-E286FE4A1791}" dt="2023-05-08T19:16:57.975" v="2556" actId="20577"/>
          <ac:spMkLst>
            <pc:docMk/>
            <pc:sldMk cId="2235881246" sldId="314"/>
            <ac:spMk id="4" creationId="{41F124E3-9E2C-50DD-397B-B459A692C408}"/>
          </ac:spMkLst>
        </pc:spChg>
        <pc:picChg chg="add mod">
          <ac:chgData name="Aya Ibrahim" userId="2133df6523a326e7" providerId="LiveId" clId="{C17FDADC-CC4F-4646-AD61-E286FE4A1791}" dt="2023-05-08T18:54:44.551" v="2160" actId="14100"/>
          <ac:picMkLst>
            <pc:docMk/>
            <pc:sldMk cId="2235881246" sldId="314"/>
            <ac:picMk id="3" creationId="{3747F93C-35CF-C3E9-6FC7-4ADE546B5CD3}"/>
          </ac:picMkLst>
        </pc:picChg>
      </pc:sldChg>
      <pc:sldChg chg="addSp delSp modSp add mod">
        <pc:chgData name="Aya Ibrahim" userId="2133df6523a326e7" providerId="LiveId" clId="{C17FDADC-CC4F-4646-AD61-E286FE4A1791}" dt="2023-05-08T19:18:22.143" v="2605" actId="20577"/>
        <pc:sldMkLst>
          <pc:docMk/>
          <pc:sldMk cId="1389421905" sldId="315"/>
        </pc:sldMkLst>
        <pc:spChg chg="add mod">
          <ac:chgData name="Aya Ibrahim" userId="2133df6523a326e7" providerId="LiveId" clId="{C17FDADC-CC4F-4646-AD61-E286FE4A1791}" dt="2023-05-08T19:18:22.143" v="2605" actId="20577"/>
          <ac:spMkLst>
            <pc:docMk/>
            <pc:sldMk cId="1389421905" sldId="315"/>
            <ac:spMk id="6" creationId="{B2A75B34-530D-7C82-B97F-A868C29F5433}"/>
          </ac:spMkLst>
        </pc:spChg>
        <pc:picChg chg="add del mod">
          <ac:chgData name="Aya Ibrahim" userId="2133df6523a326e7" providerId="LiveId" clId="{C17FDADC-CC4F-4646-AD61-E286FE4A1791}" dt="2023-05-08T18:49:35.196" v="2127" actId="21"/>
          <ac:picMkLst>
            <pc:docMk/>
            <pc:sldMk cId="1389421905" sldId="315"/>
            <ac:picMk id="3" creationId="{E91EDA4A-D4AF-E3CF-3FC8-B480FF9E92D8}"/>
          </ac:picMkLst>
        </pc:picChg>
        <pc:picChg chg="add mod">
          <ac:chgData name="Aya Ibrahim" userId="2133df6523a326e7" providerId="LiveId" clId="{C17FDADC-CC4F-4646-AD61-E286FE4A1791}" dt="2023-05-08T18:54:52.327" v="2162" actId="14100"/>
          <ac:picMkLst>
            <pc:docMk/>
            <pc:sldMk cId="1389421905" sldId="315"/>
            <ac:picMk id="5" creationId="{AB44437C-93DA-5D8B-1F27-3B003EAF5AD7}"/>
          </ac:picMkLst>
        </pc:picChg>
      </pc:sldChg>
      <pc:sldMasterChg chg="modTransition modSldLayout">
        <pc:chgData name="Aya Ibrahim" userId="2133df6523a326e7" providerId="LiveId" clId="{C17FDADC-CC4F-4646-AD61-E286FE4A1791}" dt="2023-05-07T18:13:50.174" v="2084"/>
        <pc:sldMasterMkLst>
          <pc:docMk/>
          <pc:sldMasterMk cId="0" sldId="2147483660"/>
        </pc:sldMasterMkLst>
        <pc:sldLayoutChg chg="modTransition">
          <pc:chgData name="Aya Ibrahim" userId="2133df6523a326e7" providerId="LiveId" clId="{C17FDADC-CC4F-4646-AD61-E286FE4A1791}" dt="2023-05-07T18:13:50.174" v="2084"/>
          <pc:sldLayoutMkLst>
            <pc:docMk/>
            <pc:sldMasterMk cId="0" sldId="2147483660"/>
            <pc:sldLayoutMk cId="0" sldId="2147483648"/>
          </pc:sldLayoutMkLst>
        </pc:sldLayoutChg>
        <pc:sldLayoutChg chg="modTransition">
          <pc:chgData name="Aya Ibrahim" userId="2133df6523a326e7" providerId="LiveId" clId="{C17FDADC-CC4F-4646-AD61-E286FE4A1791}" dt="2023-05-07T18:13:50.174" v="2084"/>
          <pc:sldLayoutMkLst>
            <pc:docMk/>
            <pc:sldMasterMk cId="0" sldId="2147483660"/>
            <pc:sldLayoutMk cId="0" sldId="2147483650"/>
          </pc:sldLayoutMkLst>
        </pc:sldLayoutChg>
        <pc:sldLayoutChg chg="modTransition">
          <pc:chgData name="Aya Ibrahim" userId="2133df6523a326e7" providerId="LiveId" clId="{C17FDADC-CC4F-4646-AD61-E286FE4A1791}" dt="2023-05-07T18:13:50.174" v="2084"/>
          <pc:sldLayoutMkLst>
            <pc:docMk/>
            <pc:sldMasterMk cId="0" sldId="2147483660"/>
            <pc:sldLayoutMk cId="0" sldId="2147483651"/>
          </pc:sldLayoutMkLst>
        </pc:sldLayoutChg>
        <pc:sldLayoutChg chg="modTransition">
          <pc:chgData name="Aya Ibrahim" userId="2133df6523a326e7" providerId="LiveId" clId="{C17FDADC-CC4F-4646-AD61-E286FE4A1791}" dt="2023-05-07T18:13:50.174" v="2084"/>
          <pc:sldLayoutMkLst>
            <pc:docMk/>
            <pc:sldMasterMk cId="0" sldId="2147483660"/>
            <pc:sldLayoutMk cId="0" sldId="2147483653"/>
          </pc:sldLayoutMkLst>
        </pc:sldLayoutChg>
        <pc:sldLayoutChg chg="modTransition">
          <pc:chgData name="Aya Ibrahim" userId="2133df6523a326e7" providerId="LiveId" clId="{C17FDADC-CC4F-4646-AD61-E286FE4A1791}" dt="2023-05-07T18:13:50.174" v="2084"/>
          <pc:sldLayoutMkLst>
            <pc:docMk/>
            <pc:sldMasterMk cId="0" sldId="2147483660"/>
            <pc:sldLayoutMk cId="0" sldId="2147483654"/>
          </pc:sldLayoutMkLst>
        </pc:sldLayoutChg>
        <pc:sldLayoutChg chg="modTransition">
          <pc:chgData name="Aya Ibrahim" userId="2133df6523a326e7" providerId="LiveId" clId="{C17FDADC-CC4F-4646-AD61-E286FE4A1791}" dt="2023-05-07T18:13:50.174" v="2084"/>
          <pc:sldLayoutMkLst>
            <pc:docMk/>
            <pc:sldMasterMk cId="0" sldId="2147483660"/>
            <pc:sldLayoutMk cId="0" sldId="2147483655"/>
          </pc:sldLayoutMkLst>
        </pc:sldLayoutChg>
        <pc:sldLayoutChg chg="modTransition">
          <pc:chgData name="Aya Ibrahim" userId="2133df6523a326e7" providerId="LiveId" clId="{C17FDADC-CC4F-4646-AD61-E286FE4A1791}" dt="2023-05-07T18:13:50.174" v="2084"/>
          <pc:sldLayoutMkLst>
            <pc:docMk/>
            <pc:sldMasterMk cId="0" sldId="2147483660"/>
            <pc:sldLayoutMk cId="0" sldId="2147483656"/>
          </pc:sldLayoutMkLst>
        </pc:sldLayoutChg>
        <pc:sldLayoutChg chg="modTransition">
          <pc:chgData name="Aya Ibrahim" userId="2133df6523a326e7" providerId="LiveId" clId="{C17FDADC-CC4F-4646-AD61-E286FE4A1791}" dt="2023-05-07T18:13:50.174" v="2084"/>
          <pc:sldLayoutMkLst>
            <pc:docMk/>
            <pc:sldMasterMk cId="0" sldId="2147483660"/>
            <pc:sldLayoutMk cId="0" sldId="2147483657"/>
          </pc:sldLayoutMkLst>
        </pc:sldLayoutChg>
        <pc:sldLayoutChg chg="modTransition">
          <pc:chgData name="Aya Ibrahim" userId="2133df6523a326e7" providerId="LiveId" clId="{C17FDADC-CC4F-4646-AD61-E286FE4A1791}" dt="2023-05-07T18:13:50.174" v="2084"/>
          <pc:sldLayoutMkLst>
            <pc:docMk/>
            <pc:sldMasterMk cId="0" sldId="2147483660"/>
            <pc:sldLayoutMk cId="0" sldId="2147483658"/>
          </pc:sldLayoutMkLst>
        </pc:sldLayoutChg>
      </pc:sldMasterChg>
      <pc:sldMasterChg chg="modTransition modSldLayout">
        <pc:chgData name="Aya Ibrahim" userId="2133df6523a326e7" providerId="LiveId" clId="{C17FDADC-CC4F-4646-AD61-E286FE4A1791}" dt="2023-05-07T18:13:50.174" v="2084"/>
        <pc:sldMasterMkLst>
          <pc:docMk/>
          <pc:sldMasterMk cId="0" sldId="2147483661"/>
        </pc:sldMasterMkLst>
        <pc:sldLayoutChg chg="modTransition">
          <pc:chgData name="Aya Ibrahim" userId="2133df6523a326e7" providerId="LiveId" clId="{C17FDADC-CC4F-4646-AD61-E286FE4A1791}" dt="2023-05-07T18:13:50.174" v="2084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6:40:32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1 172,'3'-2,"0"-1,1 1,-1-1,1 1,-1 0,1 1,0-1,0 1,-1-1,1 1,0 0,8 0,58-2,-35 3,217-31,-154 16,75-22,4-1,-69 25,152 1,100 13,-339-1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30:00.4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99,'56'-3,"-1"-3,0-2,91-26,-76 17,-43 10,-1 0,-1 2,0 0,1 2,27 0,141 4,-173-1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30:02.4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99,'1'-1,"-1"0,1 0,0 0,-1 0,1 0,0 1,-1-1,1 0,0 0,0 1,0-1,0 0,0 1,0-1,-1 0,2 1,-1 0,0-1,0 1,0 0,0-1,0 1,0 0,2 0,37-6,-31 5,111-23,-68 12,54-5,-23 7,87-4,-39 15,-110-1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30:04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3,'152'-2,"162"5,-193 18,-100-19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30:05.1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0 124,'71'-20,"117"-25,47-9,-165 50,-50 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30:06.8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48,'111'2,"121"-5,-212 1,0-2,-1 0,26-10,20-4,-42 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30:08.0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1,'515'0,"-495"0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30:09.3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0,'5'0,"4"0,6 0,5 0,2 0,6 0,2 0,1 0,-1 0,-2 0,-1 0,-1 0,-1 0,4 0,1 0,3 0,-3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30:10.4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0,'9'0,"6"0,5 0,3 0,3 0,0 0,0 0,0 0,-5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30:11.4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64,'4'0,"6"0,5 0,4 0,4 0,1 0,1 0,0 0,5-4,1-6,-1 0,-1 0,-1-1,-2 0,-5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55:29.3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0,'4'0,"10"0,15 0,10 0,8 0,-1 0,1 0,0 0,5 0,-2 0,-6 0,-6 0,-6 0,-3 0,-3 0,-6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6:40:36.1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0 150,'42'-2,"57"-10,-12 0,1219-63,-410 34,-417 34,-267 10,1114-4,-1304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55:31.5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0,'4'0,"5"0,10 0,6 0,2 0,6 0,4 0,10 0,8 0,8 0,6 0,-6 0,-8 0,-10 0,-8 0,-7 0,-4 0,-6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55:32.6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1,'4'0,"6"0,5 0,8 0,5 0,9 0,12 0,5 0,2 0,-4 0,-7 0,-7 0,-6 0,-8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55:38.57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1 148,'57'-10,"-15"0,316-45,-307 50,225-14,-69 7,-16-1,-16 1,2 0,468 13,-615-1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55:40.45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1,'147'11,"-17"0,420-8,-319-4,-213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6:40:41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11:41.9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23,'851'0,"-817"-2,51-9,-38 4,-20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11:43.2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892 1,'-8'6,"0"-1,0 0,0 0,-1-1,0 0,0 0,0-1,0 0,-18 2,9 0,-27 4,0-1,-93 2,-25 3,126-8,0-2,0-1,0-2,0-2,-72-12,40 1,54 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29:45.6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56,'31'0,"-2"2,-1-2,1-1,-1-2,1-1,-1-1,41-12,-38 9,0 1,0 2,0 1,1 2,0 0,58 7,2-3,22-2,-90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29:47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27,'397'-19,"-310"12,123 7,-93 2,-97-2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29:50.4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1,'469'19,"-137"-13,-204-7,-107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17:29:56.9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1,'1'1,"-1"0,1 0,-1 0,1 0,0 1,-1-1,1 0,0 0,0-1,0 1,0 0,0 0,0 0,0-1,0 1,0 0,0-1,0 1,0-1,0 1,0-1,1 0,-1 1,0-1,0 0,1 0,1 0,42 4,-38-4,384 3,-202-5,-168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Route column </a:t>
            </a:r>
          </a:p>
          <a:p>
            <a:r>
              <a:rPr lang="en-US" dirty="0"/>
              <a:t>Total stops max =4  -&gt;6 cities </a:t>
            </a:r>
          </a:p>
          <a:p>
            <a:r>
              <a:rPr lang="en-US" dirty="0"/>
              <a:t>So a-&gt;</a:t>
            </a:r>
            <a:r>
              <a:rPr lang="en-US" b="1" dirty="0">
                <a:highlight>
                  <a:srgbClr val="FFFF00"/>
                </a:highlight>
              </a:rPr>
              <a:t>b ,</a:t>
            </a:r>
            <a:r>
              <a:rPr lang="en-US" b="0" dirty="0">
                <a:highlight>
                  <a:srgbClr val="FFFF00"/>
                </a:highlight>
              </a:rPr>
              <a:t>b</a:t>
            </a:r>
            <a:r>
              <a:rPr lang="en-US" dirty="0"/>
              <a:t>-&gt;</a:t>
            </a:r>
            <a:r>
              <a:rPr lang="en-US" b="1" dirty="0"/>
              <a:t>c</a:t>
            </a:r>
            <a:r>
              <a:rPr lang="en-US" dirty="0"/>
              <a:t>, c-&gt;</a:t>
            </a:r>
            <a:r>
              <a:rPr lang="en-US" b="1" dirty="0"/>
              <a:t>d, </a:t>
            </a:r>
            <a:r>
              <a:rPr lang="en-US" b="0" dirty="0"/>
              <a:t>d</a:t>
            </a:r>
            <a:r>
              <a:rPr lang="en-US" b="1" dirty="0"/>
              <a:t>-</a:t>
            </a:r>
            <a:r>
              <a:rPr lang="en-US" dirty="0"/>
              <a:t>&gt;</a:t>
            </a:r>
            <a:r>
              <a:rPr lang="en-US" b="1" dirty="0"/>
              <a:t>e</a:t>
            </a:r>
            <a:r>
              <a:rPr lang="en-US" dirty="0"/>
              <a:t>, e-&gt;f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5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Price column is target </a:t>
            </a:r>
          </a:p>
        </p:txBody>
      </p:sp>
    </p:spTree>
    <p:extLst>
      <p:ext uri="{BB962C8B-B14F-4D97-AF65-F5344CB8AC3E}">
        <p14:creationId xmlns:p14="http://schemas.microsoft.com/office/powerpoint/2010/main" val="131262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1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18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11" Type="http://schemas.openxmlformats.org/officeDocument/2006/relationships/customXml" Target="../ink/ink10.xml"/><Relationship Id="rId24" Type="http://schemas.openxmlformats.org/officeDocument/2006/relationships/image" Target="../media/image24.png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customXml" Target="../ink/ink14.xml"/><Relationship Id="rId4" Type="http://schemas.openxmlformats.org/officeDocument/2006/relationships/image" Target="../media/image14.png"/><Relationship Id="rId9" Type="http://schemas.openxmlformats.org/officeDocument/2006/relationships/customXml" Target="../ink/ink9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2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0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Science 2</a:t>
            </a:r>
            <a:br>
              <a:rPr lang="en" dirty="0"/>
            </a:br>
            <a:r>
              <a:rPr lang="en" dirty="0"/>
              <a:t>Project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299438-B585-8120-B0F0-88036033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742" y="1072295"/>
            <a:ext cx="3736731" cy="4352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7E528F-9827-57D8-0A62-A8CEE4669990}"/>
                  </a:ext>
                </a:extLst>
              </p14:cNvPr>
              <p14:cNvContentPartPr/>
              <p14:nvPr/>
            </p14:nvContentPartPr>
            <p14:xfrm>
              <a:off x="8475674" y="2423811"/>
              <a:ext cx="280440" cy="20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7E528F-9827-57D8-0A62-A8CEE46699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1674" y="2315811"/>
                <a:ext cx="3880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6A994D-B249-317B-2559-FB49D5BF89CC}"/>
                  </a:ext>
                </a:extLst>
              </p14:cNvPr>
              <p14:cNvContentPartPr/>
              <p14:nvPr/>
            </p14:nvContentPartPr>
            <p14:xfrm>
              <a:off x="8466674" y="2838891"/>
              <a:ext cx="299520" cy="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16A994D-B249-317B-2559-FB49D5BF89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12674" y="2731251"/>
                <a:ext cx="407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21D73E-4A01-F030-0168-1D5D00316F3A}"/>
                  </a:ext>
                </a:extLst>
              </p14:cNvPr>
              <p14:cNvContentPartPr/>
              <p14:nvPr/>
            </p14:nvContentPartPr>
            <p14:xfrm>
              <a:off x="8475674" y="3032931"/>
              <a:ext cx="342360" cy="9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21D73E-4A01-F030-0168-1D5D00316F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21674" y="2925291"/>
                <a:ext cx="4500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203939-306C-F93E-DCA0-E35207841258}"/>
                  </a:ext>
                </a:extLst>
              </p14:cNvPr>
              <p14:cNvContentPartPr/>
              <p14:nvPr/>
            </p14:nvContentPartPr>
            <p14:xfrm>
              <a:off x="8484314" y="3068211"/>
              <a:ext cx="245520" cy="9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203939-306C-F93E-DCA0-E352078412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30314" y="2960571"/>
                <a:ext cx="353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3711FD-B782-E682-D5F0-001EDE279A54}"/>
                  </a:ext>
                </a:extLst>
              </p14:cNvPr>
              <p14:cNvContentPartPr/>
              <p14:nvPr/>
            </p14:nvContentPartPr>
            <p14:xfrm>
              <a:off x="8466674" y="3753651"/>
              <a:ext cx="280800" cy="35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3711FD-B782-E682-D5F0-001EDE279A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12674" y="3646011"/>
                <a:ext cx="388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99E267-1D00-3DA0-49BD-E62D0674CC43}"/>
                  </a:ext>
                </a:extLst>
              </p14:cNvPr>
              <p14:cNvContentPartPr/>
              <p14:nvPr/>
            </p14:nvContentPartPr>
            <p14:xfrm>
              <a:off x="8466674" y="3955971"/>
              <a:ext cx="272520" cy="36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99E267-1D00-3DA0-49BD-E62D0674CC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12674" y="3847971"/>
                <a:ext cx="3801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FF8024-9A93-5164-1E0A-CF2ED9A4BE8F}"/>
                  </a:ext>
                </a:extLst>
              </p14:cNvPr>
              <p14:cNvContentPartPr/>
              <p14:nvPr/>
            </p14:nvContentPartPr>
            <p14:xfrm>
              <a:off x="8537234" y="4272051"/>
              <a:ext cx="219240" cy="9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FF8024-9A93-5164-1E0A-CF2ED9A4BE8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83234" y="4164411"/>
                <a:ext cx="326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37EF2C-199C-6450-7DC2-1B61829F2AEF}"/>
                  </a:ext>
                </a:extLst>
              </p14:cNvPr>
              <p14:cNvContentPartPr/>
              <p14:nvPr/>
            </p14:nvContentPartPr>
            <p14:xfrm>
              <a:off x="8510954" y="4175571"/>
              <a:ext cx="210600" cy="44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37EF2C-199C-6450-7DC2-1B61829F2AE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56954" y="4067931"/>
                <a:ext cx="3182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14F776C-C636-86CB-083E-20B042A997E6}"/>
                  </a:ext>
                </a:extLst>
              </p14:cNvPr>
              <p14:cNvContentPartPr/>
              <p14:nvPr/>
            </p14:nvContentPartPr>
            <p14:xfrm>
              <a:off x="8510954" y="4554651"/>
              <a:ext cx="192600" cy="1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14F776C-C636-86CB-083E-20B042A997E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56954" y="4447011"/>
                <a:ext cx="300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E00503-C980-9CF0-AAA1-3D7EB28D2E85}"/>
                  </a:ext>
                </a:extLst>
              </p14:cNvPr>
              <p14:cNvContentPartPr/>
              <p14:nvPr/>
            </p14:nvContentPartPr>
            <p14:xfrm>
              <a:off x="8510954" y="4395891"/>
              <a:ext cx="192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E00503-C980-9CF0-AAA1-3D7EB28D2E8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56954" y="4288251"/>
                <a:ext cx="300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18E03A0-9C17-02A5-B580-303F4A6562C9}"/>
                  </a:ext>
                </a:extLst>
              </p14:cNvPr>
              <p14:cNvContentPartPr/>
              <p14:nvPr/>
            </p14:nvContentPartPr>
            <p14:xfrm>
              <a:off x="8484314" y="4220211"/>
              <a:ext cx="1508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18E03A0-9C17-02A5-B580-303F4A6562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30314" y="4112211"/>
                <a:ext cx="258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BE84E1-0A03-E00D-EA5D-21C387B48A7A}"/>
                  </a:ext>
                </a:extLst>
              </p14:cNvPr>
              <p14:cNvContentPartPr/>
              <p14:nvPr/>
            </p14:nvContentPartPr>
            <p14:xfrm>
              <a:off x="8501954" y="4431171"/>
              <a:ext cx="6948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BE84E1-0A03-E00D-EA5D-21C387B48A7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447954" y="4323171"/>
                <a:ext cx="177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05B089-C97E-1CB7-FF24-1BD6045FB12D}"/>
                  </a:ext>
                </a:extLst>
              </p14:cNvPr>
              <p14:cNvContentPartPr/>
              <p14:nvPr/>
            </p14:nvContentPartPr>
            <p14:xfrm>
              <a:off x="8545874" y="4469691"/>
              <a:ext cx="122760" cy="23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05B089-C97E-1CB7-FF24-1BD6045FB12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91874" y="4361691"/>
                <a:ext cx="230400" cy="2390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FE5BF95-0F70-1B2B-79BC-B79552AB1AEB}"/>
              </a:ext>
            </a:extLst>
          </p:cNvPr>
          <p:cNvSpPr txBox="1"/>
          <p:nvPr/>
        </p:nvSpPr>
        <p:spPr>
          <a:xfrm>
            <a:off x="184638" y="518746"/>
            <a:ext cx="706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Dataset still has data types for multiple columns as ‘object’ where it should be ‘int64’ so we will change it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19647A3-5401-C2AF-4095-F8A2C7DDFF7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15813" y="2571750"/>
            <a:ext cx="4316589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2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E89-B250-D012-5B22-4F473B764923}"/>
              </a:ext>
            </a:extLst>
          </p:cNvPr>
          <p:cNvSpPr txBox="1"/>
          <p:nvPr/>
        </p:nvSpPr>
        <p:spPr>
          <a:xfrm>
            <a:off x="404446" y="342901"/>
            <a:ext cx="653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Incorrect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C46A7-0D43-7CE3-A3CA-0E154ACA0D67}"/>
              </a:ext>
            </a:extLst>
          </p:cNvPr>
          <p:cNvSpPr txBox="1"/>
          <p:nvPr/>
        </p:nvSpPr>
        <p:spPr>
          <a:xfrm>
            <a:off x="694592" y="879230"/>
            <a:ext cx="729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find error with ‘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Duration_Hour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col value’5m’, the plane cannot fly from BOMB-&gt;GOA-&gt;PUNE-&gt;HYD  in 5 mins.(The flight has ‘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Total_stops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as 2).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we will drop this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 </a:t>
            </a:r>
            <a:endParaRPr lang="en-US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BFF01-6DE6-24C4-E3AE-D79CC488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60" y="2571750"/>
            <a:ext cx="7271240" cy="2740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1E64F-7D87-B7FD-0862-149C75DE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7" y="1530299"/>
            <a:ext cx="5692853" cy="11089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46152A-D3F3-3DA5-69A0-A72FB5CA5763}"/>
                  </a:ext>
                </a:extLst>
              </p14:cNvPr>
              <p14:cNvContentPartPr/>
              <p14:nvPr/>
            </p14:nvContentPartPr>
            <p14:xfrm>
              <a:off x="5811314" y="3235500"/>
              <a:ext cx="2034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46152A-D3F3-3DA5-69A0-A72FB5CA57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7674" y="3127500"/>
                <a:ext cx="311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FB4B684-378B-261B-9E62-125544C2426B}"/>
                  </a:ext>
                </a:extLst>
              </p14:cNvPr>
              <p14:cNvContentPartPr/>
              <p14:nvPr/>
            </p14:nvContentPartPr>
            <p14:xfrm>
              <a:off x="6400634" y="3217860"/>
              <a:ext cx="2394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FB4B684-378B-261B-9E62-125544C242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6994" y="3109860"/>
                <a:ext cx="347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194192-36A1-90D3-5906-1CA55EE6052C}"/>
                  </a:ext>
                </a:extLst>
              </p14:cNvPr>
              <p14:cNvContentPartPr/>
              <p14:nvPr/>
            </p14:nvContentPartPr>
            <p14:xfrm>
              <a:off x="6998594" y="3164940"/>
              <a:ext cx="1681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194192-36A1-90D3-5906-1CA55EE605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4594" y="3057300"/>
                <a:ext cx="275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67E7DE-EBDD-A5C2-4843-66D87A53A843}"/>
                  </a:ext>
                </a:extLst>
              </p14:cNvPr>
              <p14:cNvContentPartPr/>
              <p14:nvPr/>
            </p14:nvContentPartPr>
            <p14:xfrm>
              <a:off x="4852994" y="2048220"/>
              <a:ext cx="795600" cy="53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67E7DE-EBDD-A5C2-4843-66D87A53A8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9354" y="1940220"/>
                <a:ext cx="903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B78FB86-AC53-7899-714C-B5C068F9C10C}"/>
                  </a:ext>
                </a:extLst>
              </p14:cNvPr>
              <p14:cNvContentPartPr/>
              <p14:nvPr/>
            </p14:nvContentPartPr>
            <p14:xfrm>
              <a:off x="7033874" y="2048220"/>
              <a:ext cx="387720" cy="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B78FB86-AC53-7899-714C-B5C068F9C1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79874" y="1940580"/>
                <a:ext cx="4953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263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53574-08E8-22E8-E6A2-E01000CD4ACC}"/>
              </a:ext>
            </a:extLst>
          </p:cNvPr>
          <p:cNvSpPr txBox="1"/>
          <p:nvPr/>
        </p:nvSpPr>
        <p:spPr>
          <a:xfrm>
            <a:off x="597877" y="413238"/>
            <a:ext cx="347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Encoding Categorical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C9AB4-F897-6777-A5F2-DFB201BBAEB1}"/>
              </a:ext>
            </a:extLst>
          </p:cNvPr>
          <p:cNvSpPr txBox="1"/>
          <p:nvPr/>
        </p:nvSpPr>
        <p:spPr>
          <a:xfrm>
            <a:off x="509954" y="782570"/>
            <a:ext cx="477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With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Catorical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are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AE6E5A4-65F5-81A0-EA23-689BF697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77" y="118262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Airline Source Destination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Additional_Info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City_1_Route City_2_Route City_3_Route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479CD-A009-1E71-2717-C95EE22BB673}"/>
              </a:ext>
            </a:extLst>
          </p:cNvPr>
          <p:cNvSpPr txBox="1"/>
          <p:nvPr/>
        </p:nvSpPr>
        <p:spPr>
          <a:xfrm>
            <a:off x="597877" y="1925419"/>
            <a:ext cx="611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encoding them using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in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8496E-B5D2-9A75-A55C-BFFBA9A9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03" y="2332477"/>
            <a:ext cx="5899639" cy="30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6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68AD8-C2CE-5E60-036A-FF62ABE002DB}"/>
              </a:ext>
            </a:extLst>
          </p:cNvPr>
          <p:cNvSpPr txBox="1"/>
          <p:nvPr/>
        </p:nvSpPr>
        <p:spPr>
          <a:xfrm>
            <a:off x="483576" y="148379"/>
            <a:ext cx="387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Scalling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7B222-29D7-7556-C37C-43C722D088CC}"/>
              </a:ext>
            </a:extLst>
          </p:cNvPr>
          <p:cNvSpPr txBox="1"/>
          <p:nvPr/>
        </p:nvSpPr>
        <p:spPr>
          <a:xfrm>
            <a:off x="553914" y="717145"/>
            <a:ext cx="748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exsit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some feature columns with very small values and some other with high values. So we will bring them in same scale with mean of 0 and a standard deviation of 1 using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in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CD65D-1414-EE95-94D0-80268F69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48" y="1839910"/>
            <a:ext cx="7565069" cy="33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CC138-82F0-767E-F7B6-D8A95E8729F7}"/>
              </a:ext>
            </a:extLst>
          </p:cNvPr>
          <p:cNvSpPr txBox="1"/>
          <p:nvPr/>
        </p:nvSpPr>
        <p:spPr>
          <a:xfrm>
            <a:off x="225083" y="271974"/>
            <a:ext cx="421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</a:t>
            </a: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isualization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522B0-EB03-8B1E-AAFA-E69C8FBA6CC3}"/>
              </a:ext>
            </a:extLst>
          </p:cNvPr>
          <p:cNvSpPr txBox="1"/>
          <p:nvPr/>
        </p:nvSpPr>
        <p:spPr>
          <a:xfrm>
            <a:off x="448407" y="782479"/>
            <a:ext cx="844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Jet Airways is the most preferred airline with the highest row count, followed by Indigo and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AirIndia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6020B-BBB2-9093-2EC0-536B63D63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61" y="1204547"/>
            <a:ext cx="5967362" cy="37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9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112D0D-E66C-5DA4-A121-5D96C1A2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21" y="1048482"/>
            <a:ext cx="824865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E40247-188E-D97D-4042-0365C5021BF7}"/>
              </a:ext>
            </a:extLst>
          </p:cNvPr>
          <p:cNvSpPr txBox="1"/>
          <p:nvPr/>
        </p:nvSpPr>
        <p:spPr>
          <a:xfrm>
            <a:off x="703385" y="395654"/>
            <a:ext cx="732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of price through Journey’s date.</a:t>
            </a:r>
          </a:p>
        </p:txBody>
      </p:sp>
    </p:spTree>
    <p:extLst>
      <p:ext uri="{BB962C8B-B14F-4D97-AF65-F5344CB8AC3E}">
        <p14:creationId xmlns:p14="http://schemas.microsoft.com/office/powerpoint/2010/main" val="26759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A0A63-C12F-2BC5-9E04-5F5C1E10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3" y="844061"/>
            <a:ext cx="8555034" cy="40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DC876-76FC-46F9-B622-C4790537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63" y="74746"/>
            <a:ext cx="6978488" cy="5068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24C235-4685-88ED-FE1D-FABF4D9D574C}"/>
              </a:ext>
            </a:extLst>
          </p:cNvPr>
          <p:cNvSpPr txBox="1"/>
          <p:nvPr/>
        </p:nvSpPr>
        <p:spPr>
          <a:xfrm>
            <a:off x="140677" y="263769"/>
            <a:ext cx="1626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Stops is the most common through almost Route from source to destination.</a:t>
            </a:r>
          </a:p>
        </p:txBody>
      </p:sp>
    </p:spTree>
    <p:extLst>
      <p:ext uri="{BB962C8B-B14F-4D97-AF65-F5344CB8AC3E}">
        <p14:creationId xmlns:p14="http://schemas.microsoft.com/office/powerpoint/2010/main" val="14109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4E8A59-B764-C27D-97ED-810D3C01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14" y="1037493"/>
            <a:ext cx="8318429" cy="3941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DA40B2-2EDD-1818-6EB6-7D9CB5944BA5}"/>
              </a:ext>
            </a:extLst>
          </p:cNvPr>
          <p:cNvSpPr txBox="1"/>
          <p:nvPr/>
        </p:nvSpPr>
        <p:spPr>
          <a:xfrm>
            <a:off x="580292" y="237392"/>
            <a:ext cx="635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show statistics of ‘Price’ column with median ~9870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exist outlier .</a:t>
            </a:r>
          </a:p>
        </p:txBody>
      </p:sp>
    </p:spTree>
    <p:extLst>
      <p:ext uri="{BB962C8B-B14F-4D97-AF65-F5344CB8AC3E}">
        <p14:creationId xmlns:p14="http://schemas.microsoft.com/office/powerpoint/2010/main" val="220381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ACABF-6800-2548-406F-1B948C74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0" y="888024"/>
            <a:ext cx="7800270" cy="4170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21437-3B2E-E134-C6C4-B19951CF2535}"/>
              </a:ext>
            </a:extLst>
          </p:cNvPr>
          <p:cNvSpPr txBox="1"/>
          <p:nvPr/>
        </p:nvSpPr>
        <p:spPr>
          <a:xfrm>
            <a:off x="589085" y="237392"/>
            <a:ext cx="742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 shows percentage for certain column  for ex ‘Source’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the flights start from Delhi city </a:t>
            </a:r>
          </a:p>
        </p:txBody>
      </p:sp>
    </p:spTree>
    <p:extLst>
      <p:ext uri="{BB962C8B-B14F-4D97-AF65-F5344CB8AC3E}">
        <p14:creationId xmlns:p14="http://schemas.microsoft.com/office/powerpoint/2010/main" val="17278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EB2EA2-3927-1DD6-FF1C-9F5EF258E11C}"/>
              </a:ext>
            </a:extLst>
          </p:cNvPr>
          <p:cNvSpPr txBox="1"/>
          <p:nvPr/>
        </p:nvSpPr>
        <p:spPr>
          <a:xfrm>
            <a:off x="731520" y="541020"/>
            <a:ext cx="2705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31BF2-D386-698A-F158-2CFADBFA21D3}"/>
              </a:ext>
            </a:extLst>
          </p:cNvPr>
          <p:cNvSpPr txBox="1"/>
          <p:nvPr/>
        </p:nvSpPr>
        <p:spPr>
          <a:xfrm>
            <a:off x="731520" y="1248311"/>
            <a:ext cx="4145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Samy Abo Baker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Aya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Sobhy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Aya Ibrahim Abdel Nabi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Mohamed Adel Mohamed</a:t>
            </a:r>
          </a:p>
        </p:txBody>
      </p:sp>
    </p:spTree>
    <p:extLst>
      <p:ext uri="{BB962C8B-B14F-4D97-AF65-F5344CB8AC3E}">
        <p14:creationId xmlns:p14="http://schemas.microsoft.com/office/powerpoint/2010/main" val="95290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7F93C-35CF-C3E9-6FC7-4ADE546B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11115"/>
            <a:ext cx="7907215" cy="3973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F124E3-9E2C-50DD-397B-B459A692C408}"/>
              </a:ext>
            </a:extLst>
          </p:cNvPr>
          <p:cNvSpPr txBox="1"/>
          <p:nvPr/>
        </p:nvSpPr>
        <p:spPr>
          <a:xfrm>
            <a:off x="597877" y="325315"/>
            <a:ext cx="7051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 shows percentage for certain column  for ex ‘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Destnation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the flights go to  from Cochin city.</a:t>
            </a:r>
          </a:p>
          <a:p>
            <a:endParaRPr lang="en-US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8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4437C-93DA-5D8B-1F27-3B003EAF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41" y="975947"/>
            <a:ext cx="7099687" cy="4098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A75B34-530D-7C82-B97F-A868C29F5433}"/>
              </a:ext>
            </a:extLst>
          </p:cNvPr>
          <p:cNvSpPr txBox="1"/>
          <p:nvPr/>
        </p:nvSpPr>
        <p:spPr>
          <a:xfrm>
            <a:off x="474785" y="211015"/>
            <a:ext cx="6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city go through 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journey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DEL</a:t>
            </a:r>
          </a:p>
        </p:txBody>
      </p:sp>
    </p:spTree>
    <p:extLst>
      <p:ext uri="{BB962C8B-B14F-4D97-AF65-F5344CB8AC3E}">
        <p14:creationId xmlns:p14="http://schemas.microsoft.com/office/powerpoint/2010/main" val="13894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5ADF4-BD4C-6C85-E0C7-140310FA0E65}"/>
              </a:ext>
            </a:extLst>
          </p:cNvPr>
          <p:cNvSpPr txBox="1"/>
          <p:nvPr/>
        </p:nvSpPr>
        <p:spPr>
          <a:xfrm>
            <a:off x="545123" y="430823"/>
            <a:ext cx="4360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egression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lgorithm: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66A8E-4DCB-4638-4C7A-BDCCEF18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244" y="2436568"/>
            <a:ext cx="5276850" cy="2028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3DF1F2-06E5-E8F1-8FC9-27B3183AB298}"/>
              </a:ext>
            </a:extLst>
          </p:cNvPr>
          <p:cNvSpPr txBox="1"/>
          <p:nvPr/>
        </p:nvSpPr>
        <p:spPr>
          <a:xfrm>
            <a:off x="914400" y="1195754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tried 3 model to get high accuracy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,get 48% Accuracy</a:t>
            </a:r>
          </a:p>
        </p:txBody>
      </p:sp>
    </p:spTree>
    <p:extLst>
      <p:ext uri="{BB962C8B-B14F-4D97-AF65-F5344CB8AC3E}">
        <p14:creationId xmlns:p14="http://schemas.microsoft.com/office/powerpoint/2010/main" val="73118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D6C1F-31FB-5185-6990-3C3CB5D0934B}"/>
              </a:ext>
            </a:extLst>
          </p:cNvPr>
          <p:cNvSpPr txBox="1"/>
          <p:nvPr/>
        </p:nvSpPr>
        <p:spPr>
          <a:xfrm>
            <a:off x="501162" y="606669"/>
            <a:ext cx="698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KNeighborsRegressor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,get 76% Accuracy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BC714-2DE6-7F6F-76D5-5892951A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148" y="2132134"/>
            <a:ext cx="5467350" cy="23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CC7301-D8FC-7BC7-523D-EF005A47879C}"/>
              </a:ext>
            </a:extLst>
          </p:cNvPr>
          <p:cNvSpPr txBox="1"/>
          <p:nvPr/>
        </p:nvSpPr>
        <p:spPr>
          <a:xfrm>
            <a:off x="677008" y="650631"/>
            <a:ext cx="703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,get 89% Accuracy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972DD-075C-0DA9-6D8F-19ED0A30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49" y="2133232"/>
            <a:ext cx="5153025" cy="24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2CD2F1-AEAA-F2BE-3975-5E9D89452C66}"/>
              </a:ext>
            </a:extLst>
          </p:cNvPr>
          <p:cNvSpPr txBox="1"/>
          <p:nvPr/>
        </p:nvSpPr>
        <p:spPr>
          <a:xfrm>
            <a:off x="1776047" y="1910030"/>
            <a:ext cx="6998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098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D2246-4F5D-35FF-CC46-DA44371D59FE}"/>
              </a:ext>
            </a:extLst>
          </p:cNvPr>
          <p:cNvSpPr txBox="1"/>
          <p:nvPr/>
        </p:nvSpPr>
        <p:spPr>
          <a:xfrm>
            <a:off x="335280" y="228600"/>
            <a:ext cx="6484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escription of features available in the dataset:</a:t>
            </a:r>
            <a:endParaRPr lang="en-US" sz="20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E9971F6-CDF3-BD2A-01B0-2E9CB409E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74115"/>
              </p:ext>
            </p:extLst>
          </p:nvPr>
        </p:nvGraphicFramePr>
        <p:xfrm>
          <a:off x="647700" y="628710"/>
          <a:ext cx="6096000" cy="4406013"/>
        </p:xfrm>
        <a:graphic>
          <a:graphicData uri="http://schemas.openxmlformats.org/drawingml/2006/table">
            <a:tbl>
              <a:tblPr firstRow="1" bandRow="1">
                <a:tableStyleId>{BB817028-4148-406E-9078-93F6F47AD59D}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525893358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1066546162"/>
                    </a:ext>
                  </a:extLst>
                </a:gridCol>
              </a:tblGrid>
              <a:tr h="42546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35421"/>
                  </a:ext>
                </a:extLst>
              </a:tr>
              <a:tr h="398187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 of the airline.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33877"/>
                  </a:ext>
                </a:extLst>
              </a:tr>
              <a:tr h="398187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Date_of_Journey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date of the journey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638646"/>
                  </a:ext>
                </a:extLst>
              </a:tr>
              <a:tr h="398187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source from which the service begins.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42337"/>
                  </a:ext>
                </a:extLst>
              </a:tr>
              <a:tr h="398187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destination where the service ends.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411436"/>
                  </a:ext>
                </a:extLst>
              </a:tr>
              <a:tr h="398187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route taken by the flight to reach the destination.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41825"/>
                  </a:ext>
                </a:extLst>
              </a:tr>
              <a:tr h="398187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time when the journey starts from the source.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94460"/>
                  </a:ext>
                </a:extLst>
              </a:tr>
              <a:tr h="327277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Arrival_Time</a:t>
                      </a:r>
                      <a:endParaRPr lang="en-US" sz="1400" b="1" i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of arrival at the destination.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546354"/>
                  </a:ext>
                </a:extLst>
              </a:tr>
              <a:tr h="327277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duration of the flight.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63601"/>
                  </a:ext>
                </a:extLst>
              </a:tr>
              <a:tr h="327277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Total_Stops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stops between the source and destination.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04773"/>
                  </a:ext>
                </a:extLst>
              </a:tr>
              <a:tr h="163639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Additional_Info</a:t>
                      </a:r>
                      <a:endParaRPr lang="en-US" sz="1400" b="1" i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Additional information about the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71643"/>
                  </a:ext>
                </a:extLst>
              </a:tr>
              <a:tr h="163639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price of the ticket.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99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8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86CD0-E9FB-09FF-0876-3E8F6CC5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83" y="553915"/>
            <a:ext cx="8392636" cy="43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6C7FC-596E-7C68-67B3-B5DC599EFBF9}"/>
              </a:ext>
            </a:extLst>
          </p:cNvPr>
          <p:cNvSpPr txBox="1"/>
          <p:nvPr/>
        </p:nvSpPr>
        <p:spPr>
          <a:xfrm>
            <a:off x="472440" y="411480"/>
            <a:ext cx="33375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0E416-1749-74AB-AF68-DEA79902B4EF}"/>
              </a:ext>
            </a:extLst>
          </p:cNvPr>
          <p:cNvSpPr txBox="1"/>
          <p:nvPr/>
        </p:nvSpPr>
        <p:spPr>
          <a:xfrm>
            <a:off x="597877" y="1088588"/>
            <a:ext cx="794824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plit columns  with many value to extract values, and store them in new columns in our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ataFrame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 </a:t>
            </a:r>
          </a:p>
          <a:p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Date_of_Journey</a:t>
            </a:r>
            <a:endParaRPr lang="en-US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source-serif-pro"/>
            </a:endParaRPr>
          </a:p>
          <a:p>
            <a:endParaRPr lang="en-US" dirty="0">
              <a:solidFill>
                <a:schemeClr val="bg1"/>
              </a:solidFill>
              <a:latin typeface="source-serif-pro"/>
            </a:endParaRPr>
          </a:p>
          <a:p>
            <a:endParaRPr lang="en-US" b="0" i="0" dirty="0">
              <a:solidFill>
                <a:schemeClr val="bg1"/>
              </a:solidFill>
              <a:effectLst/>
              <a:latin typeface="source-serif-pro"/>
            </a:endParaRPr>
          </a:p>
          <a:p>
            <a:endParaRPr lang="en-US" b="0" i="0" dirty="0">
              <a:solidFill>
                <a:schemeClr val="bg1"/>
              </a:solidFill>
              <a:effectLst/>
              <a:latin typeface="source-serif-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A1465-F38B-3C14-BCFD-87694827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792" y="1582575"/>
            <a:ext cx="6673362" cy="32251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7C52EF-0807-2182-F374-6D48A1AC76F4}"/>
                  </a:ext>
                </a:extLst>
              </p14:cNvPr>
              <p14:cNvContentPartPr/>
              <p14:nvPr/>
            </p14:nvContentPartPr>
            <p14:xfrm>
              <a:off x="2813234" y="2637291"/>
              <a:ext cx="579600" cy="6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7C52EF-0807-2182-F374-6D48A1AC76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9594" y="2529291"/>
                <a:ext cx="6872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D5F180-E854-45C5-D901-EF24E7C4D4E8}"/>
                  </a:ext>
                </a:extLst>
              </p14:cNvPr>
              <p14:cNvContentPartPr/>
              <p14:nvPr/>
            </p14:nvContentPartPr>
            <p14:xfrm>
              <a:off x="7253474" y="2653851"/>
              <a:ext cx="1608840" cy="5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D5F180-E854-45C5-D901-EF24E7C4D4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9474" y="2546211"/>
                <a:ext cx="17164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BC6DA0-429B-0A89-B567-7168E464B801}"/>
                  </a:ext>
                </a:extLst>
              </p14:cNvPr>
              <p14:cNvContentPartPr/>
              <p14:nvPr/>
            </p14:nvContentPartPr>
            <p14:xfrm>
              <a:off x="-290326" y="155585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BC6DA0-429B-0A89-B567-7168E464B8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44326" y="1448211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8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2643F-DE4A-4BDC-9F77-75788D1FDDC5}"/>
              </a:ext>
            </a:extLst>
          </p:cNvPr>
          <p:cNvSpPr txBox="1"/>
          <p:nvPr/>
        </p:nvSpPr>
        <p:spPr>
          <a:xfrm>
            <a:off x="386862" y="404446"/>
            <a:ext cx="8036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Convert inconsistence column value </a:t>
            </a:r>
            <a:r>
              <a:rPr lang="en-US" dirty="0" err="1">
                <a:solidFill>
                  <a:schemeClr val="bg1"/>
                </a:solidFill>
              </a:rPr>
              <a:t>into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consistence</a:t>
            </a:r>
            <a:r>
              <a:rPr lang="en-US" dirty="0">
                <a:solidFill>
                  <a:schemeClr val="bg1"/>
                </a:solidFill>
              </a:rPr>
              <a:t> one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 example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Additional_Info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Totall_Stops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2E347-8EED-BC92-AB9C-3EECFBA8D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470" y="923192"/>
            <a:ext cx="6392007" cy="1872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B6DD18-262B-C17C-CA04-D82E73B5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516" y="2699238"/>
            <a:ext cx="6392007" cy="213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21C232-8E8A-4ED5-615F-E149C9AD707D}"/>
              </a:ext>
            </a:extLst>
          </p:cNvPr>
          <p:cNvSpPr txBox="1"/>
          <p:nvPr/>
        </p:nvSpPr>
        <p:spPr>
          <a:xfrm>
            <a:off x="571500" y="562708"/>
            <a:ext cx="65063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columns from which we have extracted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useful information 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City_6_Route, City_5_Route </a:t>
            </a:r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majority of the data in these columns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 was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-serif-pro"/>
              </a:rPr>
              <a:t>NaN</a:t>
            </a:r>
            <a:endParaRPr lang="en-US" b="0" i="0" dirty="0">
              <a:solidFill>
                <a:schemeClr val="bg1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‘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City_4_Route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column, since 9117 values out of 10683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rows contain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4B8F5-337D-F53C-28FA-CE602217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339" y="176212"/>
            <a:ext cx="4343399" cy="4791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04EDA5-6C71-93E6-CDB3-DD7BBE134C7D}"/>
                  </a:ext>
                </a:extLst>
              </p14:cNvPr>
              <p14:cNvContentPartPr/>
              <p14:nvPr/>
            </p14:nvContentPartPr>
            <p14:xfrm>
              <a:off x="8668994" y="3306531"/>
              <a:ext cx="376200" cy="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04EDA5-6C71-93E6-CDB3-DD7BBE134C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5354" y="3198531"/>
                <a:ext cx="4838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59DDC7-1F83-9377-0396-44D6377CE8AC}"/>
                  </a:ext>
                </a:extLst>
              </p14:cNvPr>
              <p14:cNvContentPartPr/>
              <p14:nvPr/>
            </p14:nvContentPartPr>
            <p14:xfrm>
              <a:off x="8734874" y="3305451"/>
              <a:ext cx="321120" cy="36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59DDC7-1F83-9377-0396-44D6377CE8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81234" y="3197811"/>
                <a:ext cx="428760" cy="2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8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40787-CE65-D2E1-D2C7-094555E09F5A}"/>
              </a:ext>
            </a:extLst>
          </p:cNvPr>
          <p:cNvSpPr txBox="1"/>
          <p:nvPr/>
        </p:nvSpPr>
        <p:spPr>
          <a:xfrm>
            <a:off x="422031" y="360303"/>
            <a:ext cx="568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Replace missing values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34EEC-7C4E-8A07-3A4A-F3BA22D9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38" y="1591409"/>
            <a:ext cx="6585438" cy="3404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F2EE86-FC80-AC03-E49A-D03F02DE661B}"/>
              </a:ext>
            </a:extLst>
          </p:cNvPr>
          <p:cNvSpPr txBox="1"/>
          <p:nvPr/>
        </p:nvSpPr>
        <p:spPr>
          <a:xfrm>
            <a:off x="530681" y="945078"/>
            <a:ext cx="7294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for row’ index with ‘nan’ value in City_1_Route then we will find that City_2_Route ,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Total_Stops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columns are ‘nan’ also ,so we will replace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Nawa &gt;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Shabin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-&gt;0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check update</a:t>
            </a:r>
          </a:p>
        </p:txBody>
      </p:sp>
    </p:spTree>
    <p:extLst>
      <p:ext uri="{BB962C8B-B14F-4D97-AF65-F5344CB8AC3E}">
        <p14:creationId xmlns:p14="http://schemas.microsoft.com/office/powerpoint/2010/main" val="323672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4ACBC-20EE-8001-9D7D-7109578D76A6}"/>
              </a:ext>
            </a:extLst>
          </p:cNvPr>
          <p:cNvSpPr txBox="1"/>
          <p:nvPr/>
        </p:nvSpPr>
        <p:spPr>
          <a:xfrm>
            <a:off x="545123" y="615462"/>
            <a:ext cx="7288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missing values in ‘City_3_Route’ with ‘None’ value,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Duration_Minute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with ‘0’,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Arrival_Date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with ‘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Day_of_journey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column value where flight took off and landed on the same date.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79A27-9873-6737-A410-3666ABFC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63" y="1562100"/>
            <a:ext cx="276701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707</Words>
  <Application>Microsoft Office PowerPoint</Application>
  <PresentationFormat>On-screen Show (16:9)</PresentationFormat>
  <Paragraphs>92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Times New Roman</vt:lpstr>
      <vt:lpstr>Algerian</vt:lpstr>
      <vt:lpstr>Courier New</vt:lpstr>
      <vt:lpstr>Fira Sans Extra Condensed</vt:lpstr>
      <vt:lpstr>Proxima Nova Semibold</vt:lpstr>
      <vt:lpstr>Roboto</vt:lpstr>
      <vt:lpstr>Fira Sans Extra Condensed SemiBold</vt:lpstr>
      <vt:lpstr>Arial</vt:lpstr>
      <vt:lpstr>Calibri</vt:lpstr>
      <vt:lpstr>Wingdings</vt:lpstr>
      <vt:lpstr>Proxima Nova</vt:lpstr>
      <vt:lpstr>source-serif-pro</vt:lpstr>
      <vt:lpstr>Machine Learning Infographics by Slidesgo</vt:lpstr>
      <vt:lpstr>Slidesgo Final Pages</vt:lpstr>
      <vt:lpstr>Data  Science 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Science 2 Project</dc:title>
  <dc:creator>Aya Ibrahim</dc:creator>
  <cp:lastModifiedBy>Aya Ibrahim</cp:lastModifiedBy>
  <cp:revision>1</cp:revision>
  <dcterms:modified xsi:type="dcterms:W3CDTF">2023-05-08T19:32:31Z</dcterms:modified>
</cp:coreProperties>
</file>