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5D91-8BCA-407C-B90A-1B60F2C5BA2A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67CCC-494E-4ACF-8BB8-D180ED0C1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64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67CCC-494E-4ACF-8BB8-D180ED0C1A4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83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3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2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4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4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3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3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56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6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A0C3-A644-4575-8343-FE124D5F1E40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BBBC-30B6-4765-9F4D-CB63F0E9F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41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93302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02" y="0"/>
            <a:ext cx="5398698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9987" y="2967335"/>
            <a:ext cx="2198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Инструкция </a:t>
            </a:r>
          </a:p>
          <a:p>
            <a:pPr algn="just"/>
            <a:r>
              <a:rPr lang="ru-RU" dirty="0" smtClean="0"/>
              <a:t>по использованию </a:t>
            </a:r>
          </a:p>
          <a:p>
            <a:pPr algn="just"/>
            <a:r>
              <a:rPr lang="ru-RU" dirty="0"/>
              <a:t>о</a:t>
            </a:r>
            <a:r>
              <a:rPr lang="ru-RU" dirty="0" smtClean="0"/>
              <a:t>фициального стиля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23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5003800" cy="874395"/>
          </a:xfrm>
        </p:spPr>
        <p:txBody>
          <a:bodyPr/>
          <a:lstStyle/>
          <a:p>
            <a:r>
              <a:rPr lang="ru-RU" b="1" dirty="0" smtClean="0"/>
              <a:t>Фирменный шрифт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всех информационных и рекламных материалах необходимо использовать шрифты</a:t>
            </a:r>
            <a:r>
              <a:rPr lang="en-US" dirty="0" smtClean="0"/>
              <a:t>: Sweet </a:t>
            </a:r>
            <a:r>
              <a:rPr lang="en-US" dirty="0" err="1" smtClean="0"/>
              <a:t>Mavra</a:t>
            </a:r>
            <a:r>
              <a:rPr lang="ru-RU" dirty="0" smtClean="0"/>
              <a:t> в качестве основного и </a:t>
            </a:r>
            <a:r>
              <a:rPr lang="en-US" dirty="0" err="1" smtClean="0"/>
              <a:t>AmatickSC</a:t>
            </a:r>
            <a:r>
              <a:rPr lang="en-US" dirty="0" smtClean="0"/>
              <a:t> Bold </a:t>
            </a:r>
            <a:r>
              <a:rPr lang="ru-RU" dirty="0" smtClean="0"/>
              <a:t>как дополнительный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25" y="3528813"/>
            <a:ext cx="3508749" cy="7606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74" y="3528813"/>
            <a:ext cx="1201008" cy="7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80" y="202565"/>
            <a:ext cx="5247640" cy="854075"/>
          </a:xfrm>
        </p:spPr>
        <p:txBody>
          <a:bodyPr/>
          <a:lstStyle/>
          <a:p>
            <a:r>
              <a:rPr lang="ru-RU" b="1" dirty="0" smtClean="0"/>
              <a:t>Текстовое написание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80" y="1297305"/>
            <a:ext cx="10515600" cy="4351338"/>
          </a:xfrm>
        </p:spPr>
        <p:txBody>
          <a:bodyPr/>
          <a:lstStyle/>
          <a:p>
            <a:r>
              <a:rPr lang="ru-RU" dirty="0" smtClean="0"/>
              <a:t>Название компании</a:t>
            </a:r>
            <a:r>
              <a:rPr lang="en-US" dirty="0" smtClean="0"/>
              <a:t> </a:t>
            </a:r>
            <a:r>
              <a:rPr lang="ru-RU" dirty="0" smtClean="0"/>
              <a:t>следует писать слитно, без кавычек с </a:t>
            </a:r>
            <a:r>
              <a:rPr lang="ru-RU" dirty="0" err="1" smtClean="0"/>
              <a:t>двимя</a:t>
            </a:r>
            <a:r>
              <a:rPr lang="ru-RU" dirty="0" smtClean="0"/>
              <a:t> заглавными буквами</a:t>
            </a:r>
            <a:r>
              <a:rPr lang="en-US" dirty="0" smtClean="0"/>
              <a:t>: “A”</a:t>
            </a:r>
            <a:r>
              <a:rPr lang="ru-RU" dirty="0" smtClean="0"/>
              <a:t> и </a:t>
            </a:r>
            <a:r>
              <a:rPr lang="en-US" dirty="0" smtClean="0"/>
              <a:t>“K”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en-US" dirty="0" err="1" smtClean="0"/>
              <a:t>AcroKitchen</a:t>
            </a:r>
            <a:r>
              <a:rPr lang="ru-RU" dirty="0" smtClean="0"/>
              <a:t> или использовать слоган </a:t>
            </a:r>
            <a:r>
              <a:rPr lang="en-US" dirty="0" smtClean="0"/>
              <a:t>AK</a:t>
            </a:r>
            <a:endParaRPr lang="ru-RU" dirty="0" smtClean="0"/>
          </a:p>
          <a:p>
            <a:r>
              <a:rPr lang="ru-RU" dirty="0" smtClean="0"/>
              <a:t>Запрещается использовать текстовое написание вместо фирменного логотипа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9920" y="4440833"/>
            <a:ext cx="108788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Acro</a:t>
            </a:r>
            <a:r>
              <a:rPr lang="en-US" sz="2800" dirty="0" smtClean="0"/>
              <a:t> Kitchen                                                 </a:t>
            </a:r>
          </a:p>
          <a:p>
            <a:endParaRPr lang="en-US" sz="2800" dirty="0"/>
          </a:p>
          <a:p>
            <a:r>
              <a:rPr lang="en-US" sz="2800" dirty="0" err="1" smtClean="0"/>
              <a:t>Acrokitchen</a:t>
            </a:r>
            <a:r>
              <a:rPr lang="en-US" sz="2800" dirty="0" smtClean="0"/>
              <a:t>                                                                                        </a:t>
            </a:r>
            <a:r>
              <a:rPr lang="en-US" sz="2800" dirty="0" err="1" smtClean="0"/>
              <a:t>AcroKitchen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ACROKITCHEN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8480" y="3797281"/>
            <a:ext cx="10970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Неправильно</a:t>
            </a:r>
          </a:p>
          <a:p>
            <a:endParaRPr lang="ru-RU" sz="2800" dirty="0"/>
          </a:p>
          <a:p>
            <a:r>
              <a:rPr lang="ru-RU" sz="2800" dirty="0" smtClean="0"/>
              <a:t>                                                                                                               Правильно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705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360" y="284481"/>
            <a:ext cx="10515600" cy="853440"/>
          </a:xfrm>
        </p:spPr>
        <p:txBody>
          <a:bodyPr/>
          <a:lstStyle/>
          <a:p>
            <a:pPr algn="ctr"/>
            <a:r>
              <a:rPr lang="ru-RU" b="1" dirty="0" smtClean="0"/>
              <a:t>Содержание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1358265"/>
            <a:ext cx="1106932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Фирменный знак</a:t>
            </a:r>
            <a:r>
              <a:rPr lang="en-US" dirty="0" smtClean="0"/>
              <a:t>                                                                                                03</a:t>
            </a:r>
          </a:p>
          <a:p>
            <a:pPr marL="0" indent="0">
              <a:buNone/>
            </a:pPr>
            <a:r>
              <a:rPr lang="ru-RU" dirty="0" smtClean="0"/>
              <a:t>Цвет                                                                                                                        04</a:t>
            </a:r>
          </a:p>
          <a:p>
            <a:pPr marL="0" indent="0">
              <a:buNone/>
            </a:pPr>
            <a:r>
              <a:rPr lang="ru-RU" dirty="0" smtClean="0"/>
              <a:t>Свободное поле логотипа                                                                                05</a:t>
            </a:r>
          </a:p>
          <a:p>
            <a:pPr marL="0" indent="0">
              <a:buNone/>
            </a:pPr>
            <a:r>
              <a:rPr lang="ru-RU" dirty="0" smtClean="0"/>
              <a:t>Недопустимые варианты                                                                                  06</a:t>
            </a:r>
          </a:p>
          <a:p>
            <a:pPr marL="0" indent="0">
              <a:buNone/>
            </a:pPr>
            <a:r>
              <a:rPr lang="ru-RU" dirty="0" smtClean="0"/>
              <a:t>Дополнительные версии                                                                                  07</a:t>
            </a:r>
          </a:p>
          <a:p>
            <a:pPr marL="0" indent="0">
              <a:buNone/>
            </a:pPr>
            <a:r>
              <a:rPr lang="ru-RU" dirty="0" smtClean="0"/>
              <a:t>Примеры использования                                                                            08-09</a:t>
            </a:r>
          </a:p>
          <a:p>
            <a:pPr marL="0" indent="0">
              <a:buNone/>
            </a:pPr>
            <a:r>
              <a:rPr lang="ru-RU" dirty="0" smtClean="0"/>
              <a:t>Фирменный шрифт                                                                                            10</a:t>
            </a:r>
          </a:p>
          <a:p>
            <a:pPr marL="0" indent="0">
              <a:buNone/>
            </a:pPr>
            <a:r>
              <a:rPr lang="ru-RU" dirty="0" smtClean="0"/>
              <a:t>Текстовое написание                                                                                         11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4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43400" cy="1325563"/>
          </a:xfrm>
        </p:spPr>
        <p:txBody>
          <a:bodyPr/>
          <a:lstStyle/>
          <a:p>
            <a:r>
              <a:rPr lang="ru-RU" b="1" dirty="0" smtClean="0"/>
              <a:t>Фирменный знак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/>
              <a:t>AcroKitchen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12840" cy="4351338"/>
          </a:xfrm>
        </p:spPr>
        <p:txBody>
          <a:bodyPr/>
          <a:lstStyle/>
          <a:p>
            <a:r>
              <a:rPr lang="ru-RU" dirty="0" smtClean="0"/>
              <a:t>Логотип </a:t>
            </a:r>
            <a:r>
              <a:rPr lang="en-US" dirty="0" err="1" smtClean="0"/>
              <a:t>AcroKitchen</a:t>
            </a:r>
            <a:r>
              <a:rPr lang="ru-RU" dirty="0" smtClean="0"/>
              <a:t> – это комбинированный логотип, который представляет из себя комбинацию из текста и графики. Посередине расположено название компании – </a:t>
            </a:r>
            <a:r>
              <a:rPr lang="en-US" dirty="0" err="1" smtClean="0"/>
              <a:t>AcroKitchen</a:t>
            </a:r>
            <a:r>
              <a:rPr lang="ru-RU" dirty="0" smtClean="0"/>
              <a:t>, ниже слоган. Сверху находится иконка кухни, символизирующая чем занимается компания – продажей кухонь, логотип обведён в полукруг снизу и сверху, не затрагивая иконку кухни.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21" y="783749"/>
            <a:ext cx="4860479" cy="51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26920" cy="711835"/>
          </a:xfrm>
        </p:spPr>
        <p:txBody>
          <a:bodyPr/>
          <a:lstStyle/>
          <a:p>
            <a:r>
              <a:rPr lang="ru-RU" b="1" dirty="0" smtClean="0"/>
              <a:t>Цвет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ru-RU" dirty="0" smtClean="0"/>
              <a:t>Логотип компании состоит из 4 цветов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530"/>
            <a:ext cx="1297944" cy="13512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805" y="2365530"/>
            <a:ext cx="1276353" cy="13512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840" y="2365530"/>
            <a:ext cx="1351284" cy="13512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806" y="2365530"/>
            <a:ext cx="1347474" cy="1347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07295" y="203814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64300" y="2023142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полукруг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746992" y="2038140"/>
            <a:ext cx="87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иконка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573185" y="2038140"/>
            <a:ext cx="68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3784124"/>
            <a:ext cx="67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RGB                          </a:t>
            </a:r>
            <a:r>
              <a:rPr lang="en-US" dirty="0" err="1" smtClean="0"/>
              <a:t>RGB</a:t>
            </a:r>
            <a:r>
              <a:rPr lang="en-US" dirty="0" smtClean="0"/>
              <a:t>                           </a:t>
            </a:r>
            <a:r>
              <a:rPr lang="en-US" dirty="0" err="1" smtClean="0"/>
              <a:t>RGB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RGB</a:t>
            </a:r>
            <a:endParaRPr lang="en-US" dirty="0" smtClean="0"/>
          </a:p>
          <a:p>
            <a:r>
              <a:rPr lang="en-US" dirty="0" smtClean="0"/>
              <a:t>R:103                     R:233                        R:248                         R:50</a:t>
            </a:r>
          </a:p>
          <a:p>
            <a:r>
              <a:rPr lang="en-US" dirty="0" smtClean="0"/>
              <a:t>G:187                     G:208                       G:248                         G:57</a:t>
            </a:r>
          </a:p>
          <a:p>
            <a:r>
              <a:rPr lang="en-US" dirty="0" smtClean="0"/>
              <a:t>B:189                     B:90                          B:248                         B:63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96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" y="344805"/>
            <a:ext cx="6395720" cy="782955"/>
          </a:xfrm>
        </p:spPr>
        <p:txBody>
          <a:bodyPr/>
          <a:lstStyle/>
          <a:p>
            <a:r>
              <a:rPr lang="ru-RU" b="1" dirty="0" smtClean="0"/>
              <a:t>Свободное поле логотипа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440" y="1388745"/>
            <a:ext cx="10515600" cy="4351338"/>
          </a:xfrm>
        </p:spPr>
        <p:txBody>
          <a:bodyPr/>
          <a:lstStyle/>
          <a:p>
            <a:r>
              <a:rPr lang="ru-RU" dirty="0" smtClean="0"/>
              <a:t>Свободное поле (охранное поле) является незаполненной областью вокруг логотипа и задается с целью обеспечить его наилучшее визуальное восприятие. Выделять свободное поле каким-либо способом не требуется.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35" y="3199954"/>
            <a:ext cx="3158836" cy="3829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623" y="3555603"/>
            <a:ext cx="2385217" cy="25261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41319" y="4593347"/>
            <a:ext cx="2649935" cy="4846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43192" y="4593347"/>
            <a:ext cx="2649935" cy="4846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837805" y="6088472"/>
            <a:ext cx="3158836" cy="3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8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164" y="392835"/>
            <a:ext cx="6070600" cy="881784"/>
          </a:xfrm>
        </p:spPr>
        <p:txBody>
          <a:bodyPr/>
          <a:lstStyle/>
          <a:p>
            <a:r>
              <a:rPr lang="ru-RU" b="1" dirty="0" smtClean="0"/>
              <a:t>Недопустимые варианты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164" y="1373043"/>
            <a:ext cx="8564418" cy="4351338"/>
          </a:xfrm>
        </p:spPr>
        <p:txBody>
          <a:bodyPr/>
          <a:lstStyle/>
          <a:p>
            <a:r>
              <a:rPr lang="ru-RU" dirty="0" smtClean="0"/>
              <a:t>Запрещается</a:t>
            </a:r>
            <a:r>
              <a:rPr lang="en-US" dirty="0" smtClean="0"/>
              <a:t>: </a:t>
            </a:r>
            <a:r>
              <a:rPr lang="ru-RU" dirty="0" smtClean="0"/>
              <a:t>менять пропорции логотипа, искажать, использовать нестандартную расцветку, шрифт. Примеры неправильного использования</a:t>
            </a:r>
            <a:r>
              <a:rPr lang="en-US" dirty="0" smtClean="0"/>
              <a:t>: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4359"/>
            <a:ext cx="1147441" cy="37036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44" y="5142086"/>
            <a:ext cx="2676056" cy="17159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5" y="3715541"/>
            <a:ext cx="3733876" cy="31424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462" y="3169600"/>
            <a:ext cx="3665538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4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7205"/>
            <a:ext cx="6182360" cy="820420"/>
          </a:xfrm>
        </p:spPr>
        <p:txBody>
          <a:bodyPr>
            <a:normAutofit/>
          </a:bodyPr>
          <a:lstStyle/>
          <a:p>
            <a:r>
              <a:rPr lang="ru-RU" b="1" dirty="0" smtClean="0"/>
              <a:t>Дополнительные версии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66840" cy="4351338"/>
          </a:xfrm>
        </p:spPr>
        <p:txBody>
          <a:bodyPr/>
          <a:lstStyle/>
          <a:p>
            <a:r>
              <a:rPr lang="ru-RU" dirty="0" smtClean="0"/>
              <a:t>В некоторых случаях допускается использование чёрно‑серой версии. Максимально </a:t>
            </a:r>
            <a:r>
              <a:rPr lang="ru-RU" dirty="0"/>
              <a:t>контрастная цветовая схема логотипа. Применение желательно ограничить внутренними полосами газет (ч/с) или если печать цветного варианта осложнена техническими возможностями типографии.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80" y="1825625"/>
            <a:ext cx="3220720" cy="37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8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ru-RU" b="1" dirty="0" smtClean="0"/>
              <a:t>Примеры использования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9" y="1738376"/>
            <a:ext cx="3679616" cy="36464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12" y="1738376"/>
            <a:ext cx="3685975" cy="37886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894" y="1738376"/>
            <a:ext cx="3503254" cy="37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701675"/>
          </a:xfrm>
        </p:spPr>
        <p:txBody>
          <a:bodyPr/>
          <a:lstStyle/>
          <a:p>
            <a:r>
              <a:rPr lang="ru-RU" b="1" dirty="0" smtClean="0"/>
              <a:t>Примеры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744532"/>
            <a:ext cx="2927817" cy="32643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678" y="1744532"/>
            <a:ext cx="4158769" cy="32643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468" y="1752211"/>
            <a:ext cx="3340292" cy="32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034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273</Words>
  <Application>Microsoft Office PowerPoint</Application>
  <PresentationFormat>Широкоэкранный</PresentationFormat>
  <Paragraphs>48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Содержание</vt:lpstr>
      <vt:lpstr>Фирменный знак  AcroKitchen</vt:lpstr>
      <vt:lpstr>Цвет</vt:lpstr>
      <vt:lpstr>Свободное поле логотипа</vt:lpstr>
      <vt:lpstr>Недопустимые варианты</vt:lpstr>
      <vt:lpstr>Дополнительные версии</vt:lpstr>
      <vt:lpstr>Примеры использования</vt:lpstr>
      <vt:lpstr>Примеры использования</vt:lpstr>
      <vt:lpstr>Фирменный шрифт</vt:lpstr>
      <vt:lpstr>Текстовое написание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9</cp:revision>
  <dcterms:created xsi:type="dcterms:W3CDTF">2024-03-18T19:46:41Z</dcterms:created>
  <dcterms:modified xsi:type="dcterms:W3CDTF">2024-03-18T21:01:16Z</dcterms:modified>
</cp:coreProperties>
</file>