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4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1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96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5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55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6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9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2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3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5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3C1A76-04BB-4A4F-9FF8-CEC5892C3A5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C1A3BB-4F9C-4721-B59F-06525E2E2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5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2720" y="2520397"/>
            <a:ext cx="9144000" cy="69668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табличных данных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6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9" y="826554"/>
            <a:ext cx="11353801" cy="5583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Программа </a:t>
            </a:r>
            <a:r>
              <a:rPr lang="ru-RU" sz="2400" dirty="0">
                <a:cs typeface="Times New Roman" panose="02020603050405020304" pitchFamily="18" charset="0"/>
              </a:rPr>
              <a:t>представляет анализ обработки табличной информации, сфокусированной на воздушных рейсах. </a:t>
            </a:r>
            <a:r>
              <a:rPr lang="ru-RU" sz="2400" dirty="0" smtClean="0">
                <a:cs typeface="Times New Roman" panose="02020603050405020304" pitchFamily="18" charset="0"/>
              </a:rPr>
              <a:t>Рассматриваются </a:t>
            </a:r>
            <a:r>
              <a:rPr lang="ru-RU" sz="2400" dirty="0">
                <a:cs typeface="Times New Roman" panose="02020603050405020304" pitchFamily="18" charset="0"/>
              </a:rPr>
              <a:t>методы анализа и визуализации данных, связанных со статистикой авиарейсов. 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В </a:t>
            </a:r>
            <a:r>
              <a:rPr lang="ru-RU" sz="2400" dirty="0">
                <a:cs typeface="Times New Roman" panose="02020603050405020304" pitchFamily="18" charset="0"/>
              </a:rPr>
              <a:t>работе освещаются технологии обработки больших объемов данных для оптимизации рейсов и улучшения эффективности авиакомпаний. Рассматриваются современные подходы к анализу данных о стоимости рейсов, количеству пассажиров, рассчитывается прибыль после проведённого авиарейса. 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Программа </a:t>
            </a:r>
            <a:r>
              <a:rPr lang="ru-RU" sz="2400" dirty="0">
                <a:cs typeface="Times New Roman" panose="02020603050405020304" pitchFamily="18" charset="0"/>
              </a:rPr>
              <a:t>представляет актуальные методы и инструменты обработки табличной информации, способствующие оптимизации и улучшению управления воздушными перевозками. 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Исследование </a:t>
            </a:r>
            <a:r>
              <a:rPr lang="ru-RU" sz="2400" dirty="0">
                <a:cs typeface="Times New Roman" panose="02020603050405020304" pitchFamily="18" charset="0"/>
              </a:rPr>
              <a:t>подчеркивает значимость визуального предоставления информации в авиационной отрасли для повышения надежности и упрощения выявления статистики авиаперелетов.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5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	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7" y="1163216"/>
            <a:ext cx="11369964" cy="569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Целью данной курсовой работы является разработка программы для обработки табличных данных, чтобы облегчить работу с большим объёмом данных и улучшить эффективность авиакомпаний</a:t>
            </a:r>
          </a:p>
          <a:p>
            <a:endParaRPr lang="ru-RU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Постановка задачи</a:t>
            </a:r>
            <a:r>
              <a:rPr lang="en-US" sz="2400" dirty="0" smtClean="0">
                <a:cs typeface="Times New Roman" panose="02020603050405020304" pitchFamily="18" charset="0"/>
              </a:rPr>
              <a:t>: </a:t>
            </a:r>
            <a:r>
              <a:rPr lang="ru-RU" sz="2400" dirty="0">
                <a:cs typeface="Times New Roman" panose="02020603050405020304" pitchFamily="18" charset="0"/>
              </a:rPr>
              <a:t>Даны сведения о перевозках авиапассажиров на рейсах одного аэропорта. Структура записи: номер рейса, название маршрута (например, «Севастополь — Лондон», 20 символов), марка самолета (6 символов), общие стоимостные затраты на рейс, количество пассажиров. Подсчитать среднюю стоимость перевозки одного пассажира на рейсе, а также итоговые данные по затратам и количеству пассажиров и среднюю стоимость провозки одного пассажира по аэропорту. </a:t>
            </a:r>
          </a:p>
        </p:txBody>
      </p:sp>
    </p:spTree>
    <p:extLst>
      <p:ext uri="{BB962C8B-B14F-4D97-AF65-F5344CB8AC3E}">
        <p14:creationId xmlns:p14="http://schemas.microsoft.com/office/powerpoint/2010/main" val="18824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898" y="1161173"/>
            <a:ext cx="6447193" cy="56275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современном мире организации, такие как авиакомпании, сталкиваются с огромными объемами данных, требующими систематизации, анализа и преобразования для принятия обоснованных решений. Целью данной программы является создание инструмента, способного обрабатывать табличную информацию, используемую в авиационной сфере, с высокой степенью точности, эффективности и удобства.</a:t>
            </a:r>
          </a:p>
          <a:p>
            <a:pPr marL="0" indent="0">
              <a:buNone/>
            </a:pPr>
            <a:r>
              <a:rPr lang="ru-RU" sz="2400" dirty="0"/>
              <a:t>Данный проект направлен на создание инновационного инструмента, способного значительно улучшить процессы обработки данных в авиационной сфере, повысить оперативность принятия решений и обеспечить более эффективное функционирование авиакомпаний.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4" y="2323090"/>
            <a:ext cx="5418876" cy="39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536"/>
            <a:ext cx="121920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метода организации данных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72620"/>
            <a:ext cx="12192000" cy="31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данных был выбран двунаправленный линейный список. В отличие от однонаправленного линейного списка, содержащего только указатель на следующий элемент двунаправленный облегчает работу программиста и ускоряет работу программы в некоторых функция, но взамен требует больше памяти для хранения указателя на предыдущий элемент. 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Альтернативой для организации рассматривалось бинарное дерево. Дерево содержит также 2 указателя. На левый и правый элемент, но не содержит указатель на предыдущий, что в некоторых случаях усложняет написание функций. По сравнению с двунаправленным линейным списком большинство функций использует рекурсию, из-за чего программа выполняется дольше. Можно создать и функции, не использующие рекурсию, но это усложнит работу программисту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выводов о памяти/скорости работы/удобства разработки можно составить таблицу преимуществ и недостатков методов организации данных. Для оценки методов можно использовать следующую шкалу оценки от 1 до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46855"/>
              </p:ext>
            </p:extLst>
          </p:nvPr>
        </p:nvGraphicFramePr>
        <p:xfrm>
          <a:off x="0" y="3537512"/>
          <a:ext cx="12192000" cy="227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48132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70497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318737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39221006"/>
                    </a:ext>
                  </a:extLst>
                </a:gridCol>
              </a:tblGrid>
              <a:tr h="3106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Память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Удобство разработки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167221"/>
                  </a:ext>
                </a:extLst>
              </a:tr>
              <a:tr h="53624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Однонаправленный линейный список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508285"/>
                  </a:ext>
                </a:extLst>
              </a:tr>
              <a:tr h="53624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Двунаправленный линейный список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106021"/>
                  </a:ext>
                </a:extLst>
              </a:tr>
              <a:tr h="3106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Бинарное дерево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2335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809288"/>
            <a:ext cx="3335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итоги, можно сказать, что из-за ряда преимуществ был выбран двунаправленный линейный список.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то, что программа жертвует частью памяти на хранение указателя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она работает быстрее в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функциях и их удобней разрабатывать, имея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на предыдущий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288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основных функций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53144"/>
            <a:ext cx="12192000" cy="6204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следует разработать следующие функции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Начальное создание таблицы. При необходимости создания новой таблицы исходные данные считываются из текстового файла. Имя файла должен задавать пользователь.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Просмотр таблицы. При этом необходимо предусмотреть возможность скроллинга.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Добавление новой записи в таблицу. В начало/конец списка или в левое/правое поддерево бинарного дерева.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Удаление записи. Удаляемый элемент выбирается по одному из полей таблицы (ключевому). Ключевое поле выбирает студент. При удалении нужно переспросить пользователя программы уверен ли он в этом.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Корректировка записи в таблице. Корректируемую запись выбирают по одному из полей таблицы (ключевому).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Сортировка таблицы. Сортировка производится по одному из полей таблицы (ключевому). Метод сортировки выбирает студент.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Поиск записи в таблице (по не ключевому полю).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Сохранение таблицы в файле. Имя файла должен вводить пользователь. Сохранять таблицу следует в текстовый файл и в типизированный.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Чтение данных из файла. Имя файла должен вводить пользователь. При чтении данных необходимо создавать новый список.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Обработка таблицы и просмотр результатов обработки. Результат обработки необходимо вывести на экран и в текстовый файл. Имя файла вводит пользователь.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Выход ― завершение работы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5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943" y="112949"/>
            <a:ext cx="11490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меню-ориентированного интерфейса и функция просмотра списка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700"/>
            <a:ext cx="4950691" cy="3189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56476"/>
            <a:ext cx="12192000" cy="1701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665019" y="1258813"/>
            <a:ext cx="628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Меню-ориентированный интерфейс и имеющиеся функции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982692" y="4534669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Отображение списка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6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9046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273" y="929159"/>
            <a:ext cx="71858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была успешно достигнута её основная цель — разработка программы для обработки табличных данных в контексте воздушных рейсов. Программа представляет собой важный инструмент, спроектированный с учетом потребностей авиакомпаний в эффективном управлении обширными объемами информации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решение предоставляет пользователям возможность легкого и удобного ведения данных о воздушных рейсах. Это, в свою очередь, способствует совершенствованию операционных процессов авиакомпаний, делая их более эффективными и приспособленными к современным требованиям управления данными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в результате работы знания и навыки в области разработки программного обеспечения для обработки табличных данных представляют ценный опыт, который может быть успешно применен в реальных сценариях авиационной деятельности. Данное заключение подчеркивает важность развития современных технологических решений для поддержки и усовершенствования функционирования отраслей, таких как авиационная промышленность.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34" y="1062183"/>
            <a:ext cx="4724266" cy="5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612138" y="2335260"/>
            <a:ext cx="4368079" cy="1507067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853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890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Сектор</vt:lpstr>
      <vt:lpstr>Курсовая работа по теме “Обработка табличных данных”  Вариант 4</vt:lpstr>
      <vt:lpstr>Аннотация</vt:lpstr>
      <vt:lpstr> Цели и задачи</vt:lpstr>
      <vt:lpstr>Актуальность</vt:lpstr>
      <vt:lpstr>Обоснование выбора метода организации данных</vt:lpstr>
      <vt:lpstr>Перечень основных функций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“Обработка табличных данных”  Вариант 4</dc:title>
  <dc:creator>SevSU</dc:creator>
  <cp:lastModifiedBy>1</cp:lastModifiedBy>
  <cp:revision>8</cp:revision>
  <dcterms:created xsi:type="dcterms:W3CDTF">2023-12-18T08:09:32Z</dcterms:created>
  <dcterms:modified xsi:type="dcterms:W3CDTF">2023-12-21T20:20:51Z</dcterms:modified>
</cp:coreProperties>
</file>