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7" r:id="rId4"/>
    <p:sldId id="266" r:id="rId5"/>
    <p:sldId id="264" r:id="rId6"/>
    <p:sldId id="258" r:id="rId7"/>
    <p:sldId id="261" r:id="rId8"/>
    <p:sldId id="262" r:id="rId9"/>
    <p:sldId id="263" r:id="rId10"/>
    <p:sldId id="260" r:id="rId11"/>
    <p:sldId id="257" r:id="rId12"/>
    <p:sldId id="259" r:id="rId13"/>
    <p:sldId id="268" r:id="rId14"/>
    <p:sldId id="272" r:id="rId15"/>
    <p:sldId id="273" r:id="rId16"/>
    <p:sldId id="274" r:id="rId17"/>
    <p:sldId id="271" r:id="rId18"/>
    <p:sldId id="270" r:id="rId19"/>
    <p:sldId id="269" r:id="rId20"/>
    <p:sldId id="275" r:id="rId21"/>
    <p:sldId id="277" r:id="rId22"/>
    <p:sldId id="276" r:id="rId23"/>
    <p:sldId id="278" r:id="rId24"/>
    <p:sldId id="281" r:id="rId25"/>
    <p:sldId id="280" r:id="rId26"/>
    <p:sldId id="279"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6" d="100"/>
          <a:sy n="96" d="100"/>
        </p:scale>
        <p:origin x="101"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2/21/2025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2/21/2025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2/21/2025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2/21/2025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2/21/2025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2/21/2025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b="1" dirty="0"/>
              <a:t>GLOBAL WARMING </a:t>
            </a:r>
          </a:p>
        </p:txBody>
      </p:sp>
      <p:sp>
        <p:nvSpPr>
          <p:cNvPr id="3" name="Subtitle 2"/>
          <p:cNvSpPr>
            <a:spLocks noGrp="1"/>
          </p:cNvSpPr>
          <p:nvPr>
            <p:ph type="subTitle" idx="1"/>
          </p:nvPr>
        </p:nvSpPr>
        <p:spPr>
          <a:xfrm>
            <a:off x="1969147" y="3537304"/>
            <a:ext cx="8825658" cy="861420"/>
          </a:xfrm>
        </p:spPr>
        <p:txBody>
          <a:bodyPr/>
          <a:lstStyle/>
          <a:p>
            <a:r>
              <a:rPr lang="en-US" b="1" dirty="0"/>
              <a:t>PREASENTED BY: </a:t>
            </a:r>
            <a:r>
              <a:rPr lang="en-US" b="1" smtClean="0"/>
              <a:t>allahdad</a:t>
            </a:r>
            <a:endParaRPr lang="en-US" b="1" dirty="0"/>
          </a:p>
        </p:txBody>
      </p:sp>
    </p:spTree>
    <p:extLst>
      <p:ext uri="{BB962C8B-B14F-4D97-AF65-F5344CB8AC3E}">
        <p14:creationId xmlns:p14="http://schemas.microsoft.com/office/powerpoint/2010/main" val="129037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global  warming affects ?</a:t>
            </a:r>
          </a:p>
        </p:txBody>
      </p:sp>
      <p:sp>
        <p:nvSpPr>
          <p:cNvPr id="3" name="Content Placeholder 2"/>
          <p:cNvSpPr>
            <a:spLocks noGrp="1"/>
          </p:cNvSpPr>
          <p:nvPr>
            <p:ph idx="1"/>
          </p:nvPr>
        </p:nvSpPr>
        <p:spPr/>
        <p:txBody>
          <a:bodyPr/>
          <a:lstStyle/>
          <a:p>
            <a:r>
              <a:rPr lang="en-US" b="1" dirty="0"/>
              <a:t>Hotter temperatures</a:t>
            </a:r>
          </a:p>
          <a:p>
            <a:r>
              <a:rPr lang="en-US" b="1" dirty="0"/>
              <a:t>More severe storms</a:t>
            </a:r>
          </a:p>
          <a:p>
            <a:r>
              <a:rPr lang="en-US" b="1" dirty="0"/>
              <a:t>Increased drought</a:t>
            </a:r>
          </a:p>
          <a:p>
            <a:r>
              <a:rPr lang="en-US" b="1" dirty="0"/>
              <a:t>A warming, rising ocean</a:t>
            </a:r>
          </a:p>
          <a:p>
            <a:r>
              <a:rPr lang="en-US" b="1" dirty="0"/>
              <a:t>Loss of species</a:t>
            </a:r>
          </a:p>
          <a:p>
            <a:r>
              <a:rPr lang="en-US" b="1" dirty="0"/>
              <a:t>Not enough food</a:t>
            </a:r>
          </a:p>
          <a:p>
            <a:r>
              <a:rPr lang="en-US" b="1" dirty="0"/>
              <a:t>More health risks</a:t>
            </a:r>
          </a:p>
          <a:p>
            <a:r>
              <a:rPr lang="en-US" b="1" dirty="0"/>
              <a:t>Poverty and displacement</a:t>
            </a:r>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13577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Hotter temperatures</a:t>
            </a:r>
            <a:endParaRPr lang="en-US" dirty="0"/>
          </a:p>
        </p:txBody>
      </p:sp>
      <p:sp>
        <p:nvSpPr>
          <p:cNvPr id="3" name="Content Placeholder 2"/>
          <p:cNvSpPr>
            <a:spLocks noGrp="1"/>
          </p:cNvSpPr>
          <p:nvPr>
            <p:ph idx="1"/>
          </p:nvPr>
        </p:nvSpPr>
        <p:spPr/>
        <p:txBody>
          <a:bodyPr/>
          <a:lstStyle/>
          <a:p>
            <a:r>
              <a:rPr lang="en-US" b="1" dirty="0"/>
              <a:t>Hotter temperatures</a:t>
            </a:r>
            <a:endParaRPr lang="en-US" dirty="0"/>
          </a:p>
          <a:p>
            <a:r>
              <a:rPr lang="en-US" dirty="0"/>
              <a:t>As greenhouse gas concentrations rise, so does the global surface temperature. The last decade, 2011-2020, is the warmest on record. Since the 1980s, each decade has been warmer than the previous one. Nearly all land areas are seeing more hot days and heat waves. Higher temperatures increase heat-related illnesses and make working outdoors more difficult. Wildfires start more easily and spread more rapidly when conditions are hotter. Temperatures in the Arctic have warmed at least twice as fast as the global average.</a:t>
            </a:r>
          </a:p>
          <a:p>
            <a:endParaRPr lang="en-US" dirty="0"/>
          </a:p>
        </p:txBody>
      </p:sp>
    </p:spTree>
    <p:extLst>
      <p:ext uri="{BB962C8B-B14F-4D97-AF65-F5344CB8AC3E}">
        <p14:creationId xmlns:p14="http://schemas.microsoft.com/office/powerpoint/2010/main" val="2789341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More severe storms</a:t>
            </a:r>
            <a:r>
              <a:rPr lang="en-US" dirty="0"/>
              <a:t/>
            </a:r>
            <a:br>
              <a:rPr lang="en-US" dirty="0"/>
            </a:br>
            <a:endParaRPr lang="en-US" dirty="0"/>
          </a:p>
        </p:txBody>
      </p:sp>
      <p:sp>
        <p:nvSpPr>
          <p:cNvPr id="3" name="Content Placeholder 2"/>
          <p:cNvSpPr>
            <a:spLocks noGrp="1"/>
          </p:cNvSpPr>
          <p:nvPr>
            <p:ph idx="1"/>
          </p:nvPr>
        </p:nvSpPr>
        <p:spPr/>
        <p:txBody>
          <a:bodyPr/>
          <a:lstStyle/>
          <a:p>
            <a:r>
              <a:rPr lang="en-US" b="1" dirty="0"/>
              <a:t>More severe storms</a:t>
            </a:r>
            <a:endParaRPr lang="en-US" dirty="0"/>
          </a:p>
          <a:p>
            <a:r>
              <a:rPr lang="en-US" dirty="0"/>
              <a:t>Destructive storms have become more intense and more frequent in many regions. As temperatures rise, more moisture evaporates, which exacerbates extreme rainfall and flooding, causing more destructive storms. The frequency and extent of tropical storms is also affected by the warming ocean. Cyclones, hurricanes, and typhoons feed on warm waters at the ocean surface. Such storms often destroy homes and communities, causing deaths and huge economic losses.</a:t>
            </a:r>
          </a:p>
          <a:p>
            <a:endParaRPr lang="en-US" dirty="0"/>
          </a:p>
        </p:txBody>
      </p:sp>
    </p:spTree>
    <p:extLst>
      <p:ext uri="{BB962C8B-B14F-4D97-AF65-F5344CB8AC3E}">
        <p14:creationId xmlns:p14="http://schemas.microsoft.com/office/powerpoint/2010/main" val="1910884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Increased drought</a:t>
            </a:r>
            <a:r>
              <a:rPr lang="en-US" dirty="0"/>
              <a:t/>
            </a:r>
            <a:br>
              <a:rPr lang="en-US" dirty="0"/>
            </a:br>
            <a:endParaRPr lang="en-US" dirty="0"/>
          </a:p>
        </p:txBody>
      </p:sp>
      <p:sp>
        <p:nvSpPr>
          <p:cNvPr id="3" name="Content Placeholder 2"/>
          <p:cNvSpPr>
            <a:spLocks noGrp="1"/>
          </p:cNvSpPr>
          <p:nvPr>
            <p:ph idx="1"/>
          </p:nvPr>
        </p:nvSpPr>
        <p:spPr/>
        <p:txBody>
          <a:bodyPr/>
          <a:lstStyle/>
          <a:p>
            <a:r>
              <a:rPr lang="en-US" b="1" dirty="0"/>
              <a:t>Increased drought</a:t>
            </a:r>
            <a:endParaRPr lang="en-US" dirty="0"/>
          </a:p>
          <a:p>
            <a:r>
              <a:rPr lang="en-US" dirty="0"/>
              <a:t>Climate change is changing water availability, making it scarcer in more regions. Global warming exacerbates water shortages in already water-stressed regions and is leading to an increased risk of agricultural droughts affecting crops, and ecological droughts increasing the vulnerability of ecosystems. Droughts can also stir destructive sand and dust storms that can move billions of tons of sand across continents. Deserts are expanding, reducing land for growing food. Many people now face the threat of not having enough water on a regular basis.</a:t>
            </a:r>
          </a:p>
          <a:p>
            <a:endParaRPr lang="en-US" dirty="0"/>
          </a:p>
        </p:txBody>
      </p:sp>
    </p:spTree>
    <p:extLst>
      <p:ext uri="{BB962C8B-B14F-4D97-AF65-F5344CB8AC3E}">
        <p14:creationId xmlns:p14="http://schemas.microsoft.com/office/powerpoint/2010/main" val="3361279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warming, rising ocean</a:t>
            </a:r>
            <a:r>
              <a:rPr lang="en-US" dirty="0"/>
              <a:t/>
            </a:r>
            <a:br>
              <a:rPr lang="en-US" dirty="0"/>
            </a:br>
            <a:endParaRPr lang="en-US" dirty="0"/>
          </a:p>
        </p:txBody>
      </p:sp>
      <p:sp>
        <p:nvSpPr>
          <p:cNvPr id="3" name="Content Placeholder 2"/>
          <p:cNvSpPr>
            <a:spLocks noGrp="1"/>
          </p:cNvSpPr>
          <p:nvPr>
            <p:ph idx="1"/>
          </p:nvPr>
        </p:nvSpPr>
        <p:spPr/>
        <p:txBody>
          <a:bodyPr/>
          <a:lstStyle/>
          <a:p>
            <a:r>
              <a:rPr lang="en-US" b="1" dirty="0"/>
              <a:t>A warming, rising ocean</a:t>
            </a:r>
            <a:endParaRPr lang="en-US" dirty="0"/>
          </a:p>
          <a:p>
            <a:r>
              <a:rPr lang="en-US" dirty="0"/>
              <a:t>The ocean soaks up most of the heat from global warming. The rate at which the ocean is warming strongly increased over the past two decades, across all depths of the ocean. As the ocean warms, its volume increases since water expands as it gets warmer. Melting ice sheets also cause sea levels to rise, threatening coastal and island communities. In addition, the ocean absorbs carbon dioxide, keeping it from the atmosphere. But more carbon dioxide makes the ocean more acidic, which endangers marine life and coral reefs.</a:t>
            </a:r>
          </a:p>
          <a:p>
            <a:endParaRPr lang="en-US" dirty="0"/>
          </a:p>
        </p:txBody>
      </p:sp>
    </p:spTree>
    <p:extLst>
      <p:ext uri="{BB962C8B-B14F-4D97-AF65-F5344CB8AC3E}">
        <p14:creationId xmlns:p14="http://schemas.microsoft.com/office/powerpoint/2010/main" val="2288211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Loss of species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Climate change poses risks to the survival of species on land and in the ocean. These risks increase as temperatures climb. Exacerbated by climate change, the world is losing species at a rate 1,000 times greater than at any other time in recorded human history. One million species are at risk of becoming extinct within the next few decades. Forest fires, extreme weather, and invasive pests and diseases are among many threats related to climate change. Some species will be able to relocate and survive, but others will not.</a:t>
            </a:r>
          </a:p>
          <a:p>
            <a:endParaRPr lang="en-US" dirty="0"/>
          </a:p>
        </p:txBody>
      </p:sp>
    </p:spTree>
    <p:extLst>
      <p:ext uri="{BB962C8B-B14F-4D97-AF65-F5344CB8AC3E}">
        <p14:creationId xmlns:p14="http://schemas.microsoft.com/office/powerpoint/2010/main" val="487032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Not enough food</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Changes in the climate and increases in extreme weather events are among the reasons behind a global rise in hunger and poor nutrition. Fisheries, crops, and livestock may be destroyed or become less productive. With the ocean becoming more acidic, marine resources that feed billions of people are at risk. Changes in snow and ice cover in many Arctic regions have disrupted food supplies from herding, hunting, and fishing. Heat stress can diminish water and grasslands for grazing, causing declining crop yields and affecting livestock.</a:t>
            </a:r>
          </a:p>
          <a:p>
            <a:endParaRPr lang="en-US" dirty="0"/>
          </a:p>
        </p:txBody>
      </p:sp>
    </p:spTree>
    <p:extLst>
      <p:ext uri="{BB962C8B-B14F-4D97-AF65-F5344CB8AC3E}">
        <p14:creationId xmlns:p14="http://schemas.microsoft.com/office/powerpoint/2010/main" val="1650682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More health risks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Climate change is the single biggest health threat facing humanity. Climate impacts are already harming health, through air pollution, disease, extreme weather events, forced displacement, pressures on mental health, and increased hunger and poor nutrition in places where people cannot grow or find sufficient food. Every year, environmental factors take the lives of around 13 million people. Changing weather patterns are expanding diseases, and extreme weather events increase deaths and make it difficult for health care systems to keep up.</a:t>
            </a:r>
          </a:p>
          <a:p>
            <a:endParaRPr lang="en-US" dirty="0"/>
          </a:p>
        </p:txBody>
      </p:sp>
    </p:spTree>
    <p:extLst>
      <p:ext uri="{BB962C8B-B14F-4D97-AF65-F5344CB8AC3E}">
        <p14:creationId xmlns:p14="http://schemas.microsoft.com/office/powerpoint/2010/main" val="423054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Poverty and displacement</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Climate change increases the factors that put and keep people in poverty. Floods may sweep away urban slums, destroying homes and livelihoods. Heat can make it difficult to work in outdoor jobs. Water scarcity may affect crops. Over the past decade (2010–2019), weather-related events displaced an estimated 23.1 million people on average each year, leaving many more vulnerable to poverty. Most refugees come from countries that are most vulnerable and least ready to adapt to the impacts of climate change.</a:t>
            </a:r>
          </a:p>
          <a:p>
            <a:endParaRPr lang="en-US" dirty="0"/>
          </a:p>
        </p:txBody>
      </p:sp>
    </p:spTree>
    <p:extLst>
      <p:ext uri="{BB962C8B-B14F-4D97-AF65-F5344CB8AC3E}">
        <p14:creationId xmlns:p14="http://schemas.microsoft.com/office/powerpoint/2010/main" val="2882070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Initiatives for Action </a:t>
            </a:r>
            <a:br>
              <a:rPr lang="en-US" b="1" dirty="0"/>
            </a:br>
            <a:r>
              <a:rPr lang="en-US" b="1" dirty="0"/>
              <a:t>Let’s take  an step to overcome Global warming </a:t>
            </a:r>
            <a:br>
              <a:rPr lang="en-US" b="1" dirty="0"/>
            </a:br>
            <a:endParaRPr lang="en-US" dirty="0"/>
          </a:p>
        </p:txBody>
      </p:sp>
      <p:sp>
        <p:nvSpPr>
          <p:cNvPr id="3" name="Content Placeholder 2"/>
          <p:cNvSpPr>
            <a:spLocks noGrp="1"/>
          </p:cNvSpPr>
          <p:nvPr>
            <p:ph idx="1"/>
          </p:nvPr>
        </p:nvSpPr>
        <p:spPr>
          <a:xfrm>
            <a:off x="875201" y="2662519"/>
            <a:ext cx="8946541" cy="4195481"/>
          </a:xfrm>
        </p:spPr>
        <p:txBody>
          <a:bodyPr/>
          <a:lstStyle/>
          <a:p>
            <a:r>
              <a:rPr lang="en-US" dirty="0"/>
              <a:t>Governments, businesses and civil society members are connecting in climate initiatives to speed the pace of climate action. Initiated at the 2019 Climate Action Summit held at the United Nations, the initiatives are reducing emissions, tackling critical concerns such as jobs and gender equality, unlocking finance, building sustainable infrastructure, using nature-based solutions, and advancing adaptation and climate resilience</a:t>
            </a:r>
          </a:p>
        </p:txBody>
      </p:sp>
    </p:spTree>
    <p:extLst>
      <p:ext uri="{BB962C8B-B14F-4D97-AF65-F5344CB8AC3E}">
        <p14:creationId xmlns:p14="http://schemas.microsoft.com/office/powerpoint/2010/main" val="353253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Global  warming ?</a:t>
            </a:r>
          </a:p>
        </p:txBody>
      </p:sp>
      <p:sp>
        <p:nvSpPr>
          <p:cNvPr id="3" name="Content Placeholder 2"/>
          <p:cNvSpPr>
            <a:spLocks noGrp="1"/>
          </p:cNvSpPr>
          <p:nvPr>
            <p:ph idx="1"/>
          </p:nvPr>
        </p:nvSpPr>
        <p:spPr/>
        <p:txBody>
          <a:bodyPr/>
          <a:lstStyle/>
          <a:p>
            <a:r>
              <a:rPr lang="en-US" dirty="0"/>
              <a:t>Global warming is the long-term heating of Earth's surface observed since the pre-industrial period (between 1850 and 1900) due to human activities, primarily fossil fuel burning, which increases heat-trapping greenhouse gas levels in Earth's atmosphere. This term is not interchangeable with the term "climate change."</a:t>
            </a:r>
          </a:p>
        </p:txBody>
      </p:sp>
    </p:spTree>
    <p:extLst>
      <p:ext uri="{BB962C8B-B14F-4D97-AF65-F5344CB8AC3E}">
        <p14:creationId xmlns:p14="http://schemas.microsoft.com/office/powerpoint/2010/main" val="2526569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Save energy at home</a:t>
            </a:r>
          </a:p>
        </p:txBody>
      </p:sp>
      <p:sp>
        <p:nvSpPr>
          <p:cNvPr id="3" name="Content Placeholder 2"/>
          <p:cNvSpPr>
            <a:spLocks noGrp="1"/>
          </p:cNvSpPr>
          <p:nvPr>
            <p:ph idx="1"/>
          </p:nvPr>
        </p:nvSpPr>
        <p:spPr/>
        <p:txBody>
          <a:bodyPr/>
          <a:lstStyle/>
          <a:p>
            <a:r>
              <a:rPr lang="en-US" dirty="0"/>
              <a:t>Much of our electricity and heat is powered by coal, oil and gas. Use less energy by lowering your heating and cooling, switching to LED light bulbs and energy-efficient electric appliances, washing your laundry with cold water or hanging things to dry instead of using a dryer.</a:t>
            </a:r>
          </a:p>
        </p:txBody>
      </p:sp>
    </p:spTree>
    <p:extLst>
      <p:ext uri="{BB962C8B-B14F-4D97-AF65-F5344CB8AC3E}">
        <p14:creationId xmlns:p14="http://schemas.microsoft.com/office/powerpoint/2010/main" val="797724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Save energy at home</a:t>
            </a:r>
            <a:br>
              <a:rPr lang="en-US" b="1" dirty="0"/>
            </a:br>
            <a:endParaRPr lang="en-US" b="1" dirty="0"/>
          </a:p>
        </p:txBody>
      </p:sp>
      <p:sp>
        <p:nvSpPr>
          <p:cNvPr id="3" name="Content Placeholder 2"/>
          <p:cNvSpPr>
            <a:spLocks noGrp="1"/>
          </p:cNvSpPr>
          <p:nvPr>
            <p:ph idx="1"/>
          </p:nvPr>
        </p:nvSpPr>
        <p:spPr/>
        <p:txBody>
          <a:bodyPr/>
          <a:lstStyle/>
          <a:p>
            <a:r>
              <a:rPr lang="en-US" dirty="0"/>
              <a:t>The world’s roads are clogged with vehicles, most of them burning diesel or petrol. Walking or riding a bike instead of driving will reduce greenhouse gas emissions – and help your health and fitness. For longer distances, consider taking a train or bus. And carpool whenever possible.</a:t>
            </a:r>
          </a:p>
        </p:txBody>
      </p:sp>
    </p:spTree>
    <p:extLst>
      <p:ext uri="{BB962C8B-B14F-4D97-AF65-F5344CB8AC3E}">
        <p14:creationId xmlns:p14="http://schemas.microsoft.com/office/powerpoint/2010/main" val="3140275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Eat more vegetables</a:t>
            </a:r>
          </a:p>
        </p:txBody>
      </p:sp>
      <p:sp>
        <p:nvSpPr>
          <p:cNvPr id="3" name="Content Placeholder 2"/>
          <p:cNvSpPr>
            <a:spLocks noGrp="1"/>
          </p:cNvSpPr>
          <p:nvPr>
            <p:ph idx="1"/>
          </p:nvPr>
        </p:nvSpPr>
        <p:spPr/>
        <p:txBody>
          <a:bodyPr/>
          <a:lstStyle/>
          <a:p>
            <a:r>
              <a:rPr lang="en-US" dirty="0"/>
              <a:t>Eating more vegetables, fruits, whole grains, legumes, nuts and seeds, and less meat and dairy, can significantly lower your environmental impact. Producing plant-based foods generally results in fewer greenhouse gas emissions and requires less energy, land and water.</a:t>
            </a:r>
          </a:p>
        </p:txBody>
      </p:sp>
    </p:spTree>
    <p:extLst>
      <p:ext uri="{BB962C8B-B14F-4D97-AF65-F5344CB8AC3E}">
        <p14:creationId xmlns:p14="http://schemas.microsoft.com/office/powerpoint/2010/main" val="81664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Throw away less food</a:t>
            </a:r>
          </a:p>
        </p:txBody>
      </p:sp>
      <p:sp>
        <p:nvSpPr>
          <p:cNvPr id="3" name="Content Placeholder 2"/>
          <p:cNvSpPr>
            <a:spLocks noGrp="1"/>
          </p:cNvSpPr>
          <p:nvPr>
            <p:ph idx="1"/>
          </p:nvPr>
        </p:nvSpPr>
        <p:spPr/>
        <p:txBody>
          <a:bodyPr/>
          <a:lstStyle/>
          <a:p>
            <a:r>
              <a:rPr lang="en-US" dirty="0"/>
              <a:t>When you throw food away, you're also wasting the resources and energy that were used to grow, produce, package and transport it. And when food rots in a landfill, it produces methane, a powerful greenhouse gas. So use what you buy and compost any leftovers.</a:t>
            </a:r>
            <a:endParaRPr lang="en-US" b="1" dirty="0"/>
          </a:p>
        </p:txBody>
      </p:sp>
    </p:spTree>
    <p:extLst>
      <p:ext uri="{BB962C8B-B14F-4D97-AF65-F5344CB8AC3E}">
        <p14:creationId xmlns:p14="http://schemas.microsoft.com/office/powerpoint/2010/main" val="2453137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Reduce, reuse, repair &amp; recycle</a:t>
            </a:r>
          </a:p>
        </p:txBody>
      </p:sp>
      <p:sp>
        <p:nvSpPr>
          <p:cNvPr id="3" name="Content Placeholder 2"/>
          <p:cNvSpPr>
            <a:spLocks noGrp="1"/>
          </p:cNvSpPr>
          <p:nvPr>
            <p:ph idx="1"/>
          </p:nvPr>
        </p:nvSpPr>
        <p:spPr/>
        <p:txBody>
          <a:bodyPr/>
          <a:lstStyle/>
          <a:p>
            <a:r>
              <a:rPr lang="en-US" dirty="0"/>
              <a:t>Electronics, clothes and other items we buy cause carbon emissions at each point in production, from the extraction of raw materials to manufacturing and transporting goods to market. To protect our climate, buy fewer things, shop second-hand, repair what you can and recycle.</a:t>
            </a:r>
          </a:p>
        </p:txBody>
      </p:sp>
    </p:spTree>
    <p:extLst>
      <p:ext uri="{BB962C8B-B14F-4D97-AF65-F5344CB8AC3E}">
        <p14:creationId xmlns:p14="http://schemas.microsoft.com/office/powerpoint/2010/main" val="769717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Change your home's source of energy</a:t>
            </a:r>
          </a:p>
        </p:txBody>
      </p:sp>
      <p:sp>
        <p:nvSpPr>
          <p:cNvPr id="3" name="Content Placeholder 2"/>
          <p:cNvSpPr>
            <a:spLocks noGrp="1"/>
          </p:cNvSpPr>
          <p:nvPr>
            <p:ph idx="1"/>
          </p:nvPr>
        </p:nvSpPr>
        <p:spPr/>
        <p:txBody>
          <a:bodyPr/>
          <a:lstStyle/>
          <a:p>
            <a:r>
              <a:rPr lang="en-US" dirty="0"/>
              <a:t>Ask your utility company if your home energy comes from oil, coal or gas. If possible, see if you can switch to renewable sources such as wind or solar. Or install solar panels on your roof to generate energy for your home.</a:t>
            </a:r>
          </a:p>
        </p:txBody>
      </p:sp>
    </p:spTree>
    <p:extLst>
      <p:ext uri="{BB962C8B-B14F-4D97-AF65-F5344CB8AC3E}">
        <p14:creationId xmlns:p14="http://schemas.microsoft.com/office/powerpoint/2010/main" val="1467729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Switch to an electric vehicle</a:t>
            </a:r>
          </a:p>
        </p:txBody>
      </p:sp>
      <p:sp>
        <p:nvSpPr>
          <p:cNvPr id="3" name="Content Placeholder 2"/>
          <p:cNvSpPr>
            <a:spLocks noGrp="1"/>
          </p:cNvSpPr>
          <p:nvPr>
            <p:ph idx="1"/>
          </p:nvPr>
        </p:nvSpPr>
        <p:spPr/>
        <p:txBody>
          <a:bodyPr/>
          <a:lstStyle/>
          <a:p>
            <a:r>
              <a:rPr lang="en-US" dirty="0"/>
              <a:t>If you plan to buy a car, consider going electric, with more and cheaper models coming on the market. Even if they still run on electricity produced from fossil fuels, electric cars help reduce air pollution and cause significantly fewer greenhouse gas emissions than petrol or diesel-powered vehicles.</a:t>
            </a:r>
          </a:p>
        </p:txBody>
      </p:sp>
    </p:spTree>
    <p:extLst>
      <p:ext uri="{BB962C8B-B14F-4D97-AF65-F5344CB8AC3E}">
        <p14:creationId xmlns:p14="http://schemas.microsoft.com/office/powerpoint/2010/main" val="4141695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Suggested video</a:t>
            </a:r>
          </a:p>
        </p:txBody>
      </p:sp>
      <p:sp>
        <p:nvSpPr>
          <p:cNvPr id="3" name="Content Placeholder 2"/>
          <p:cNvSpPr>
            <a:spLocks noGrp="1"/>
          </p:cNvSpPr>
          <p:nvPr>
            <p:ph idx="1"/>
          </p:nvPr>
        </p:nvSpPr>
        <p:spPr/>
        <p:txBody>
          <a:bodyPr/>
          <a:lstStyle/>
          <a:p>
            <a:r>
              <a:rPr lang="en-US" dirty="0"/>
              <a:t>https://cdnapisec.kaltura.com/index.php/extwidget/preview/partner_id/2503451/uiconf_id/43914941/entry_id/1_asbfgrny/embed/dynamic</a:t>
            </a:r>
          </a:p>
        </p:txBody>
      </p:sp>
    </p:spTree>
    <p:extLst>
      <p:ext uri="{BB962C8B-B14F-4D97-AF65-F5344CB8AC3E}">
        <p14:creationId xmlns:p14="http://schemas.microsoft.com/office/powerpoint/2010/main" val="4200334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Global warming ?</a:t>
            </a:r>
          </a:p>
        </p:txBody>
      </p:sp>
      <p:sp>
        <p:nvSpPr>
          <p:cNvPr id="3" name="Content Placeholder 2"/>
          <p:cNvSpPr>
            <a:spLocks noGrp="1"/>
          </p:cNvSpPr>
          <p:nvPr>
            <p:ph idx="1"/>
          </p:nvPr>
        </p:nvSpPr>
        <p:spPr/>
        <p:txBody>
          <a:bodyPr/>
          <a:lstStyle/>
          <a:p>
            <a:r>
              <a:rPr lang="en-US" b="1" dirty="0"/>
              <a:t>Generating power</a:t>
            </a:r>
          </a:p>
          <a:p>
            <a:r>
              <a:rPr lang="en-US" b="1" dirty="0"/>
              <a:t>Manufacturing goods</a:t>
            </a:r>
          </a:p>
          <a:p>
            <a:r>
              <a:rPr lang="en-US" b="1" dirty="0"/>
              <a:t>Cutting down forests</a:t>
            </a:r>
          </a:p>
          <a:p>
            <a:r>
              <a:rPr lang="en-US" b="1" dirty="0"/>
              <a:t>Using transportation</a:t>
            </a:r>
          </a:p>
          <a:p>
            <a:r>
              <a:rPr lang="en-US" b="1" dirty="0"/>
              <a:t>Producing food</a:t>
            </a:r>
          </a:p>
          <a:p>
            <a:r>
              <a:rPr lang="en-US" b="1" dirty="0"/>
              <a:t>Consuming too much</a:t>
            </a:r>
            <a:endParaRPr lang="en-US" dirty="0"/>
          </a:p>
        </p:txBody>
      </p:sp>
    </p:spTree>
    <p:extLst>
      <p:ext uri="{BB962C8B-B14F-4D97-AF65-F5344CB8AC3E}">
        <p14:creationId xmlns:p14="http://schemas.microsoft.com/office/powerpoint/2010/main" val="3211328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Generating power</a:t>
            </a:r>
            <a:endParaRPr lang="en-US" dirty="0"/>
          </a:p>
        </p:txBody>
      </p:sp>
      <p:sp>
        <p:nvSpPr>
          <p:cNvPr id="3" name="Content Placeholder 2"/>
          <p:cNvSpPr>
            <a:spLocks noGrp="1"/>
          </p:cNvSpPr>
          <p:nvPr>
            <p:ph idx="1"/>
          </p:nvPr>
        </p:nvSpPr>
        <p:spPr/>
        <p:txBody>
          <a:bodyPr/>
          <a:lstStyle/>
          <a:p>
            <a:endParaRPr lang="en-US" dirty="0"/>
          </a:p>
          <a:p>
            <a:r>
              <a:rPr lang="en-US" dirty="0"/>
              <a:t>Generating electricity and heat by burning fossil fuels causes a large chunk of global emissions. Most electricity is still generated by burning coal, oil, or gas, which produces carbon dioxide and nitrous oxide – powerful greenhouse gases that blanket the Earth and trap the sun’s heat. Globally, a bit more than a quarter of electricity comes from wind, solar and other renewable sources which, as opposed to fossil fuels, emit little to no greenhouse gases or pollutants into the air.</a:t>
            </a:r>
          </a:p>
          <a:p>
            <a:endParaRPr lang="en-US" dirty="0"/>
          </a:p>
        </p:txBody>
      </p:sp>
    </p:spTree>
    <p:extLst>
      <p:ext uri="{BB962C8B-B14F-4D97-AF65-F5344CB8AC3E}">
        <p14:creationId xmlns:p14="http://schemas.microsoft.com/office/powerpoint/2010/main" val="589136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Manufacturing goods</a:t>
            </a:r>
            <a:endParaRPr lang="en-US" dirty="0"/>
          </a:p>
        </p:txBody>
      </p:sp>
      <p:sp>
        <p:nvSpPr>
          <p:cNvPr id="3" name="Content Placeholder 2"/>
          <p:cNvSpPr>
            <a:spLocks noGrp="1"/>
          </p:cNvSpPr>
          <p:nvPr>
            <p:ph idx="1"/>
          </p:nvPr>
        </p:nvSpPr>
        <p:spPr/>
        <p:txBody>
          <a:bodyPr/>
          <a:lstStyle/>
          <a:p>
            <a:endParaRPr lang="en-US" dirty="0"/>
          </a:p>
          <a:p>
            <a:r>
              <a:rPr lang="en-US" dirty="0"/>
              <a:t>Manufacturing and industry produce emissions, mostly from burning fossil fuels to produce energy for making things like cement, iron, steel, electronics, plastics, clothes, and other goods. Mining and other industrial processes also release gases, as does the construction industry. Machines used in the manufacturing process often run on coal, oil, or gas; and some materials, like plastics, are made from chemicals sourced from fossil fuels. The manufacturing industry is one of the largest contributors to greenhouse gas emissions worldwide.</a:t>
            </a:r>
          </a:p>
          <a:p>
            <a:endParaRPr lang="en-US" dirty="0"/>
          </a:p>
        </p:txBody>
      </p:sp>
    </p:spTree>
    <p:extLst>
      <p:ext uri="{BB962C8B-B14F-4D97-AF65-F5344CB8AC3E}">
        <p14:creationId xmlns:p14="http://schemas.microsoft.com/office/powerpoint/2010/main" val="2104139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Cutting down forests</a:t>
            </a:r>
            <a:endParaRPr lang="en-US" dirty="0"/>
          </a:p>
        </p:txBody>
      </p:sp>
      <p:sp>
        <p:nvSpPr>
          <p:cNvPr id="3" name="Content Placeholder 2"/>
          <p:cNvSpPr>
            <a:spLocks noGrp="1"/>
          </p:cNvSpPr>
          <p:nvPr>
            <p:ph idx="1"/>
          </p:nvPr>
        </p:nvSpPr>
        <p:spPr/>
        <p:txBody>
          <a:bodyPr/>
          <a:lstStyle/>
          <a:p>
            <a:r>
              <a:rPr lang="en-US" b="1" dirty="0"/>
              <a:t>Cutting down forests</a:t>
            </a:r>
            <a:endParaRPr lang="en-US" dirty="0"/>
          </a:p>
          <a:p>
            <a:r>
              <a:rPr lang="en-US" dirty="0"/>
              <a:t>Cutting down forests to create farms or pastures, or for other reasons, causes emissions, since trees, when they are cut, release the carbon they have been storing. Each year approximately 12 million hectares of forest are destroyed. Since forests absorb carbon dioxide, destroying them also limits nature’s ability to keep emissions out of the atmosphere. Deforestation, together with agriculture and other land use changes, is responsible for roughly a quarter of global greenhouse gas emissions.</a:t>
            </a:r>
          </a:p>
          <a:p>
            <a:r>
              <a:rPr lang="en-US" dirty="0"/>
              <a:t/>
            </a:r>
            <a:br>
              <a:rPr lang="en-US" dirty="0"/>
            </a:br>
            <a:endParaRPr lang="en-US" dirty="0"/>
          </a:p>
        </p:txBody>
      </p:sp>
    </p:spTree>
    <p:extLst>
      <p:ext uri="{BB962C8B-B14F-4D97-AF65-F5344CB8AC3E}">
        <p14:creationId xmlns:p14="http://schemas.microsoft.com/office/powerpoint/2010/main" val="1820407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transportation</a:t>
            </a:r>
            <a:endParaRPr lang="en-US" dirty="0"/>
          </a:p>
        </p:txBody>
      </p:sp>
      <p:sp>
        <p:nvSpPr>
          <p:cNvPr id="3" name="Content Placeholder 2"/>
          <p:cNvSpPr>
            <a:spLocks noGrp="1"/>
          </p:cNvSpPr>
          <p:nvPr>
            <p:ph idx="1"/>
          </p:nvPr>
        </p:nvSpPr>
        <p:spPr/>
        <p:txBody>
          <a:bodyPr/>
          <a:lstStyle/>
          <a:p>
            <a:r>
              <a:rPr lang="en-US" b="1" dirty="0"/>
              <a:t>Using transportation</a:t>
            </a:r>
            <a:endParaRPr lang="en-US" dirty="0"/>
          </a:p>
          <a:p>
            <a:r>
              <a:rPr lang="en-US" dirty="0"/>
              <a:t>Most cars, trucks, ships, and planes run on fossil fuels. That makes transportation a major contributor of greenhouse gases, especially carbon-dioxide emissions. Road vehicles account for the largest part, due to the combustion of petroleum-based products, like gasoline, in internal combustion engines. But emissions from ships and planes continue to grow. Transport accounts for nearly one quarter of global energy-related carbon-dioxide emissions. And trends point to a significant increase in energy use for transport over the coming years.</a:t>
            </a:r>
          </a:p>
          <a:p>
            <a:r>
              <a:rPr lang="en-US" dirty="0"/>
              <a:t/>
            </a:r>
            <a:br>
              <a:rPr lang="en-US" dirty="0"/>
            </a:br>
            <a:endParaRPr lang="en-US" dirty="0"/>
          </a:p>
        </p:txBody>
      </p:sp>
    </p:spTree>
    <p:extLst>
      <p:ext uri="{BB962C8B-B14F-4D97-AF65-F5344CB8AC3E}">
        <p14:creationId xmlns:p14="http://schemas.microsoft.com/office/powerpoint/2010/main" val="1123634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Producing food</a:t>
            </a:r>
            <a:endParaRPr lang="en-US" dirty="0"/>
          </a:p>
        </p:txBody>
      </p:sp>
      <p:sp>
        <p:nvSpPr>
          <p:cNvPr id="3" name="Content Placeholder 2"/>
          <p:cNvSpPr>
            <a:spLocks noGrp="1"/>
          </p:cNvSpPr>
          <p:nvPr>
            <p:ph idx="1"/>
          </p:nvPr>
        </p:nvSpPr>
        <p:spPr/>
        <p:txBody>
          <a:bodyPr/>
          <a:lstStyle/>
          <a:p>
            <a:r>
              <a:rPr lang="en-US" b="1" dirty="0"/>
              <a:t>Producing food</a:t>
            </a:r>
            <a:endParaRPr lang="en-US" dirty="0"/>
          </a:p>
          <a:p>
            <a:r>
              <a:rPr lang="en-US" dirty="0"/>
              <a:t>Producing food causes emissions of carbon dioxide, methane, and other greenhouse gases in various ways, including through deforestation and clearing of land for agriculture and grazing, digestion by cows and sheep, the production and use of fertilizers and manure for growing crops, and the use of energy to run farm equipment or fishing boats, usually with fossil fuels. All this makes food production a major contributor to climate change. And greenhouse gas emissions also come from packaging and distributing food.</a:t>
            </a:r>
          </a:p>
          <a:p>
            <a:r>
              <a:rPr lang="en-US" dirty="0"/>
              <a:t/>
            </a:r>
            <a:br>
              <a:rPr lang="en-US" dirty="0"/>
            </a:br>
            <a:endParaRPr lang="en-US" dirty="0"/>
          </a:p>
        </p:txBody>
      </p:sp>
    </p:spTree>
    <p:extLst>
      <p:ext uri="{BB962C8B-B14F-4D97-AF65-F5344CB8AC3E}">
        <p14:creationId xmlns:p14="http://schemas.microsoft.com/office/powerpoint/2010/main" val="2972086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Consuming too much</a:t>
            </a:r>
            <a:endParaRPr lang="en-US" dirty="0"/>
          </a:p>
        </p:txBody>
      </p:sp>
      <p:sp>
        <p:nvSpPr>
          <p:cNvPr id="3" name="Content Placeholder 2"/>
          <p:cNvSpPr>
            <a:spLocks noGrp="1"/>
          </p:cNvSpPr>
          <p:nvPr>
            <p:ph idx="1"/>
          </p:nvPr>
        </p:nvSpPr>
        <p:spPr/>
        <p:txBody>
          <a:bodyPr/>
          <a:lstStyle/>
          <a:p>
            <a:r>
              <a:rPr lang="en-US" b="1" dirty="0"/>
              <a:t>Consuming too much</a:t>
            </a:r>
            <a:endParaRPr lang="en-US" dirty="0"/>
          </a:p>
          <a:p>
            <a:r>
              <a:rPr lang="en-US" dirty="0"/>
              <a:t>Your home and use of power, how you move around, what you eat and how much you throw away all contribute to greenhouse gas emissions. So does the consumption of goods such as clothing, electronics, and plastics. A large chunk of global greenhouse gas emissions are linked to private households. Our lifestyles have a profound impact on our planet. The wealthiest bear the greatest responsibility: the richest 1 per cent of the global population combined account for more greenhouse gas emissions than the poorest 50 per cent.</a:t>
            </a:r>
          </a:p>
          <a:p>
            <a:endParaRPr lang="en-US" dirty="0"/>
          </a:p>
        </p:txBody>
      </p:sp>
    </p:spTree>
    <p:extLst>
      <p:ext uri="{BB962C8B-B14F-4D97-AF65-F5344CB8AC3E}">
        <p14:creationId xmlns:p14="http://schemas.microsoft.com/office/powerpoint/2010/main" val="34538109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51</TotalTime>
  <Words>1922</Words>
  <Application>Microsoft Office PowerPoint</Application>
  <PresentationFormat>Widescreen</PresentationFormat>
  <Paragraphs>84</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Century Gothic</vt:lpstr>
      <vt:lpstr>Wingdings 3</vt:lpstr>
      <vt:lpstr>Ion</vt:lpstr>
      <vt:lpstr>GLOBAL WARMING </vt:lpstr>
      <vt:lpstr>What is Global  warming ?</vt:lpstr>
      <vt:lpstr>Why Global warming ?</vt:lpstr>
      <vt:lpstr>Generating power</vt:lpstr>
      <vt:lpstr>Manufacturing goods</vt:lpstr>
      <vt:lpstr>Cutting down forests</vt:lpstr>
      <vt:lpstr>Using transportation</vt:lpstr>
      <vt:lpstr>Producing food</vt:lpstr>
      <vt:lpstr>Consuming too much</vt:lpstr>
      <vt:lpstr>How global  warming affects ?</vt:lpstr>
      <vt:lpstr>Hotter temperatures</vt:lpstr>
      <vt:lpstr>More severe storms </vt:lpstr>
      <vt:lpstr>Increased drought </vt:lpstr>
      <vt:lpstr>A warming, rising ocean </vt:lpstr>
      <vt:lpstr>Loss of species </vt:lpstr>
      <vt:lpstr>Not enough food </vt:lpstr>
      <vt:lpstr>More health risks </vt:lpstr>
      <vt:lpstr>Poverty and displacement </vt:lpstr>
      <vt:lpstr>Initiatives for Action  Let’s take  an step to overcome Global warming  </vt:lpstr>
      <vt:lpstr>Save energy at home</vt:lpstr>
      <vt:lpstr>Save energy at home </vt:lpstr>
      <vt:lpstr>Eat more vegetables</vt:lpstr>
      <vt:lpstr>Throw away less food</vt:lpstr>
      <vt:lpstr>Reduce, reuse, repair &amp; recycle</vt:lpstr>
      <vt:lpstr>Change your home's source of energy</vt:lpstr>
      <vt:lpstr>Switch to an electric vehicle</vt:lpstr>
      <vt:lpstr>Suggested video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WARMING</dc:title>
  <dc:creator>Microsoft account</dc:creator>
  <cp:lastModifiedBy>Ihsan Ali</cp:lastModifiedBy>
  <cp:revision>11</cp:revision>
  <dcterms:created xsi:type="dcterms:W3CDTF">2022-12-09T17:35:33Z</dcterms:created>
  <dcterms:modified xsi:type="dcterms:W3CDTF">2025-02-21T10:44:45Z</dcterms:modified>
</cp:coreProperties>
</file>