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5001"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aa-E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2"/>
    <p:restoredTop sz="96327"/>
  </p:normalViewPr>
  <p:slideViewPr>
    <p:cSldViewPr snapToGrid="0">
      <p:cViewPr varScale="1">
        <p:scale>
          <a:sx n="96" d="100"/>
          <a:sy n="96" d="100"/>
        </p:scale>
        <p:origin x="7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2/21/2025</a:t>
            </a:fld>
            <a:endParaRPr lang="en-US" dirty="0"/>
          </a:p>
        </p:txBody>
      </p:sp>
      <p:sp>
        <p:nvSpPr>
          <p:cNvPr id="5" name="Footer Placeholder 4">
            <a:extLst>
              <a:ext uri="{FF2B5EF4-FFF2-40B4-BE49-F238E27FC236}">
                <a16:creationId xmlns:a16="http://schemas.microsoft.com/office/drawing/2014/main" xmlns=""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xmlns=""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xmlns="" id="{51B01909-73B8-4486-A749-C643B1D7E361}"/>
              </a:ext>
              <a:ext uri="{C183D7F6-B498-43B3-948B-1728B52AA6E4}">
                <adec:decorative xmlns:adec="http://schemas.microsoft.com/office/drawing/2017/decorative" xmlns=""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xmlns=""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xmlns=""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xmlns=""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xmlns=""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xmlns=""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xmlns=""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652276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D0B2B07A-258E-42DD-9A68-2C76F7D54040}"/>
              </a:ext>
            </a:extLst>
          </p:cNvPr>
          <p:cNvSpPr>
            <a:spLocks noGrp="1"/>
          </p:cNvSpPr>
          <p:nvPr>
            <p:ph type="dt" sz="half" idx="10"/>
          </p:nvPr>
        </p:nvSpPr>
        <p:spPr/>
        <p:txBody>
          <a:bodyPr/>
          <a:lstStyle/>
          <a:p>
            <a:fld id="{A4649BD0-10DB-43E7-8F22-40B3D51B8FC3}" type="datetime1">
              <a:rPr lang="en-US" smtClean="0"/>
              <a:t>2/21/2025</a:t>
            </a:fld>
            <a:endParaRPr lang="en-US"/>
          </a:p>
        </p:txBody>
      </p:sp>
      <p:sp>
        <p:nvSpPr>
          <p:cNvPr id="5" name="Footer Placeholder 4">
            <a:extLst>
              <a:ext uri="{FF2B5EF4-FFF2-40B4-BE49-F238E27FC236}">
                <a16:creationId xmlns:a16="http://schemas.microsoft.com/office/drawing/2014/main" xmlns=""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xmlns="" id="{12EF7969-DB38-4989-A65C-9D190A245515}"/>
              </a:ext>
              <a:ext uri="{C183D7F6-B498-43B3-948B-1728B52AA6E4}">
                <adec:decorative xmlns:adec="http://schemas.microsoft.com/office/drawing/2017/decorative" xmlns=""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xmlns=""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xmlns=""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xmlns=""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xmlns=""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xmlns=""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xmlns=""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27311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E4988CF8-397F-485E-8081-AFA4DADD440C}"/>
              </a:ext>
            </a:extLst>
          </p:cNvPr>
          <p:cNvSpPr>
            <a:spLocks noGrp="1"/>
          </p:cNvSpPr>
          <p:nvPr>
            <p:ph type="dt" sz="half" idx="10"/>
          </p:nvPr>
        </p:nvSpPr>
        <p:spPr/>
        <p:txBody>
          <a:bodyPr/>
          <a:lstStyle/>
          <a:p>
            <a:fld id="{0A16C79C-F566-427A-93F6-434A4E613134}" type="datetime1">
              <a:rPr lang="en-US" smtClean="0"/>
              <a:t>2/21/2025</a:t>
            </a:fld>
            <a:endParaRPr lang="en-US"/>
          </a:p>
        </p:txBody>
      </p:sp>
      <p:sp>
        <p:nvSpPr>
          <p:cNvPr id="5" name="Footer Placeholder 4">
            <a:extLst>
              <a:ext uri="{FF2B5EF4-FFF2-40B4-BE49-F238E27FC236}">
                <a16:creationId xmlns:a16="http://schemas.microsoft.com/office/drawing/2014/main" xmlns=""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xmlns="" id="{588F505F-2957-41FC-9AAA-962853A6719E}"/>
              </a:ext>
              <a:ext uri="{C183D7F6-B498-43B3-948B-1728B52AA6E4}">
                <adec:decorative xmlns:adec="http://schemas.microsoft.com/office/drawing/2017/decorative" xmlns=""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xmlns=""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xmlns=""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xmlns=""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xmlns=""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xmlns=""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xmlns=""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825771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2/21/2025</a:t>
            </a:fld>
            <a:endParaRPr lang="en-US" dirty="0"/>
          </a:p>
        </p:txBody>
      </p:sp>
      <p:sp>
        <p:nvSpPr>
          <p:cNvPr id="5" name="Footer Placeholder 4">
            <a:extLst>
              <a:ext uri="{FF2B5EF4-FFF2-40B4-BE49-F238E27FC236}">
                <a16:creationId xmlns:a16="http://schemas.microsoft.com/office/drawing/2014/main" xmlns=""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xmlns="" id="{AC552FEA-472E-4E74-B31D-531852C1908D}"/>
              </a:ext>
              <a:ext uri="{C183D7F6-B498-43B3-948B-1728B52AA6E4}">
                <adec:decorative xmlns:adec="http://schemas.microsoft.com/office/drawing/2017/decorative" xmlns=""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xmlns=""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xmlns=""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xmlns=""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xmlns=""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xmlns=""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xmlns=""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433738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2A37CAB-B545-4E42-BB5A-F1DAA9335033}"/>
              </a:ext>
            </a:extLst>
          </p:cNvPr>
          <p:cNvSpPr>
            <a:spLocks noGrp="1"/>
          </p:cNvSpPr>
          <p:nvPr>
            <p:ph type="dt" sz="half" idx="10"/>
          </p:nvPr>
        </p:nvSpPr>
        <p:spPr/>
        <p:txBody>
          <a:bodyPr/>
          <a:lstStyle/>
          <a:p>
            <a:fld id="{6C5677DE-DD04-48CC-9C18-7BE9FF2DEB6B}" type="datetime1">
              <a:rPr lang="en-US" smtClean="0"/>
              <a:t>2/21/2025</a:t>
            </a:fld>
            <a:endParaRPr lang="en-US"/>
          </a:p>
        </p:txBody>
      </p:sp>
      <p:sp>
        <p:nvSpPr>
          <p:cNvPr id="5" name="Footer Placeholder 4">
            <a:extLst>
              <a:ext uri="{FF2B5EF4-FFF2-40B4-BE49-F238E27FC236}">
                <a16:creationId xmlns:a16="http://schemas.microsoft.com/office/drawing/2014/main" xmlns=""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xmlns="" id="{37B4CDD2-E09A-418A-9131-FBDEE440A1F1}"/>
              </a:ext>
              <a:ext uri="{C183D7F6-B498-43B3-948B-1728B52AA6E4}">
                <adec:decorative xmlns:adec="http://schemas.microsoft.com/office/drawing/2017/decorative" xmlns=""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xmlns=""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xmlns=""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xmlns=""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xmlns=""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xmlns=""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xmlns=""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64974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5080B360-2ACA-4B93-9439-591B6D3FBC3F}"/>
              </a:ext>
            </a:extLst>
          </p:cNvPr>
          <p:cNvSpPr>
            <a:spLocks noGrp="1"/>
          </p:cNvSpPr>
          <p:nvPr>
            <p:ph type="dt" sz="half" idx="10"/>
          </p:nvPr>
        </p:nvSpPr>
        <p:spPr/>
        <p:txBody>
          <a:bodyPr/>
          <a:lstStyle/>
          <a:p>
            <a:fld id="{463255ED-7101-4D18-A8AE-3B5E4CB87EA5}" type="datetime1">
              <a:rPr lang="en-US" smtClean="0"/>
              <a:t>2/21/2025</a:t>
            </a:fld>
            <a:endParaRPr lang="en-US"/>
          </a:p>
        </p:txBody>
      </p:sp>
      <p:sp>
        <p:nvSpPr>
          <p:cNvPr id="6" name="Footer Placeholder 5">
            <a:extLst>
              <a:ext uri="{FF2B5EF4-FFF2-40B4-BE49-F238E27FC236}">
                <a16:creationId xmlns:a16="http://schemas.microsoft.com/office/drawing/2014/main" xmlns=""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xmlns="" id="{0CB61A83-9419-49FC-8074-2AB3D34FA88B}"/>
              </a:ext>
              <a:ext uri="{C183D7F6-B498-43B3-948B-1728B52AA6E4}">
                <adec:decorative xmlns:adec="http://schemas.microsoft.com/office/drawing/2017/decorative" xmlns=""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xmlns=""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xmlns=""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xmlns=""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xmlns=""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xmlns=""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xmlns=""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103861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CD6F296B-429F-4DFC-ABC3-0A078EA99425}"/>
              </a:ext>
            </a:extLst>
          </p:cNvPr>
          <p:cNvSpPr>
            <a:spLocks noGrp="1"/>
          </p:cNvSpPr>
          <p:nvPr>
            <p:ph type="dt" sz="half" idx="10"/>
          </p:nvPr>
        </p:nvSpPr>
        <p:spPr/>
        <p:txBody>
          <a:bodyPr/>
          <a:lstStyle/>
          <a:p>
            <a:fld id="{CD52F23D-51F6-4C94-8CD5-B9ABBF67EE23}" type="datetime1">
              <a:rPr lang="en-US" smtClean="0"/>
              <a:t>2/21/2025</a:t>
            </a:fld>
            <a:endParaRPr lang="en-US"/>
          </a:p>
        </p:txBody>
      </p:sp>
      <p:sp>
        <p:nvSpPr>
          <p:cNvPr id="8" name="Footer Placeholder 7">
            <a:extLst>
              <a:ext uri="{FF2B5EF4-FFF2-40B4-BE49-F238E27FC236}">
                <a16:creationId xmlns:a16="http://schemas.microsoft.com/office/drawing/2014/main" xmlns=""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471851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3B5EE610-5457-4E8C-B568-B8D560773B5C}"/>
              </a:ext>
            </a:extLst>
          </p:cNvPr>
          <p:cNvSpPr>
            <a:spLocks noGrp="1"/>
          </p:cNvSpPr>
          <p:nvPr>
            <p:ph type="dt" sz="half" idx="10"/>
          </p:nvPr>
        </p:nvSpPr>
        <p:spPr/>
        <p:txBody>
          <a:bodyPr/>
          <a:lstStyle/>
          <a:p>
            <a:fld id="{D51A702F-6367-4FD1-89A8-3744BE6BA9A2}" type="datetime1">
              <a:rPr lang="en-US" smtClean="0"/>
              <a:t>2/21/2025</a:t>
            </a:fld>
            <a:endParaRPr lang="en-US"/>
          </a:p>
        </p:txBody>
      </p:sp>
      <p:sp>
        <p:nvSpPr>
          <p:cNvPr id="4" name="Footer Placeholder 3">
            <a:extLst>
              <a:ext uri="{FF2B5EF4-FFF2-40B4-BE49-F238E27FC236}">
                <a16:creationId xmlns:a16="http://schemas.microsoft.com/office/drawing/2014/main" xmlns=""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xmlns="" id="{AC45ECC6-E29C-40EF-A7C9-5A17DAFD4299}"/>
              </a:ext>
              <a:ext uri="{C183D7F6-B498-43B3-948B-1728B52AA6E4}">
                <adec:decorative xmlns:adec="http://schemas.microsoft.com/office/drawing/2017/decorative" xmlns=""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xmlns=""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xmlns=""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xmlns=""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xmlns=""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xmlns=""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xmlns=""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553848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B7A339C-4093-4B40-8C90-52F005CA9A0E}"/>
              </a:ext>
            </a:extLst>
          </p:cNvPr>
          <p:cNvSpPr>
            <a:spLocks noGrp="1"/>
          </p:cNvSpPr>
          <p:nvPr>
            <p:ph type="dt" sz="half" idx="10"/>
          </p:nvPr>
        </p:nvSpPr>
        <p:spPr/>
        <p:txBody>
          <a:bodyPr/>
          <a:lstStyle/>
          <a:p>
            <a:fld id="{4A6E99BD-4B4F-4460-B452-0E8146ACCF8F}" type="datetime1">
              <a:rPr lang="en-US" smtClean="0"/>
              <a:t>2/21/2025</a:t>
            </a:fld>
            <a:endParaRPr lang="en-US"/>
          </a:p>
        </p:txBody>
      </p:sp>
      <p:sp>
        <p:nvSpPr>
          <p:cNvPr id="3" name="Footer Placeholder 2">
            <a:extLst>
              <a:ext uri="{FF2B5EF4-FFF2-40B4-BE49-F238E27FC236}">
                <a16:creationId xmlns:a16="http://schemas.microsoft.com/office/drawing/2014/main" xmlns=""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540496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45A0D65-0423-4E45-947A-E08C8569F15F}"/>
              </a:ext>
            </a:extLst>
          </p:cNvPr>
          <p:cNvSpPr>
            <a:spLocks noGrp="1"/>
          </p:cNvSpPr>
          <p:nvPr>
            <p:ph type="dt" sz="half" idx="10"/>
          </p:nvPr>
        </p:nvSpPr>
        <p:spPr/>
        <p:txBody>
          <a:bodyPr/>
          <a:lstStyle/>
          <a:p>
            <a:fld id="{EB6FD34C-1867-42A9-AC54-D15ADD8A65E7}" type="datetime1">
              <a:rPr lang="en-US" smtClean="0"/>
              <a:t>2/21/2025</a:t>
            </a:fld>
            <a:endParaRPr lang="en-US"/>
          </a:p>
        </p:txBody>
      </p:sp>
      <p:sp>
        <p:nvSpPr>
          <p:cNvPr id="6" name="Footer Placeholder 5">
            <a:extLst>
              <a:ext uri="{FF2B5EF4-FFF2-40B4-BE49-F238E27FC236}">
                <a16:creationId xmlns:a16="http://schemas.microsoft.com/office/drawing/2014/main" xmlns=""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xmlns="" id="{839DB371-B90D-44CB-A4AF-C7BDBFD0A877}"/>
              </a:ext>
              <a:ext uri="{C183D7F6-B498-43B3-948B-1728B52AA6E4}">
                <adec:decorative xmlns:adec="http://schemas.microsoft.com/office/drawing/2017/decorative" xmlns=""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xmlns=""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xmlns=""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xmlns=""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xmlns=""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xmlns=""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xmlns=""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317891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1C76474-31D4-4567-B4EC-B6AF24488AE7}"/>
              </a:ext>
            </a:extLst>
          </p:cNvPr>
          <p:cNvSpPr>
            <a:spLocks noGrp="1"/>
          </p:cNvSpPr>
          <p:nvPr>
            <p:ph type="dt" sz="half" idx="10"/>
          </p:nvPr>
        </p:nvSpPr>
        <p:spPr/>
        <p:txBody>
          <a:bodyPr/>
          <a:lstStyle/>
          <a:p>
            <a:fld id="{336133E9-A654-4C17-8C3C-DDCAC83D6EBF}" type="datetime1">
              <a:rPr lang="en-US" smtClean="0"/>
              <a:t>2/21/2025</a:t>
            </a:fld>
            <a:endParaRPr lang="en-US"/>
          </a:p>
        </p:txBody>
      </p:sp>
      <p:sp>
        <p:nvSpPr>
          <p:cNvPr id="6" name="Footer Placeholder 5">
            <a:extLst>
              <a:ext uri="{FF2B5EF4-FFF2-40B4-BE49-F238E27FC236}">
                <a16:creationId xmlns:a16="http://schemas.microsoft.com/office/drawing/2014/main" xmlns=""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xmlns="" id="{7627CBC2-9DC2-4EE8-A2D5-849E30F22017}"/>
              </a:ext>
              <a:ext uri="{C183D7F6-B498-43B3-948B-1728B52AA6E4}">
                <adec:decorative xmlns:adec="http://schemas.microsoft.com/office/drawing/2017/decorative" xmlns=""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xmlns=""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xmlns=""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xmlns=""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xmlns=""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xmlns=""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xmlns=""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579393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xmlns=""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xmlns=""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xmlns=""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xmlns=""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xmlns=""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xmlns=""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xmlns=""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xmlns=""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xmlns=""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xmlns=""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xmlns=""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2/21/2025</a:t>
            </a:fld>
            <a:endParaRPr lang="en-US" dirty="0"/>
          </a:p>
        </p:txBody>
      </p:sp>
      <p:sp>
        <p:nvSpPr>
          <p:cNvPr id="5" name="Footer Placeholder 4">
            <a:extLst>
              <a:ext uri="{FF2B5EF4-FFF2-40B4-BE49-F238E27FC236}">
                <a16:creationId xmlns:a16="http://schemas.microsoft.com/office/drawing/2014/main" xmlns=""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xmlns=""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1462814911"/>
      </p:ext>
    </p:extLst>
  </p:cSld>
  <p:clrMap bg1="lt1" tx1="dk1" bg2="lt2" tx2="dk2" accent1="accent1" accent2="accent2" accent3="accent3" accent4="accent4" accent5="accent5" accent6="accent6" hlink="hlink" folHlink="folHlink"/>
  <p:sldLayoutIdLst>
    <p:sldLayoutId id="2147484990" r:id="rId1"/>
    <p:sldLayoutId id="2147484991" r:id="rId2"/>
    <p:sldLayoutId id="2147484992" r:id="rId3"/>
    <p:sldLayoutId id="2147484993" r:id="rId4"/>
    <p:sldLayoutId id="2147484994" r:id="rId5"/>
    <p:sldLayoutId id="2147485000" r:id="rId6"/>
    <p:sldLayoutId id="2147484995" r:id="rId7"/>
    <p:sldLayoutId id="2147484996" r:id="rId8"/>
    <p:sldLayoutId id="2147484997" r:id="rId9"/>
    <p:sldLayoutId id="2147484999" r:id="rId10"/>
    <p:sldLayoutId id="2147484998"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A5D0B0D3-D735-4619-AA45-B57B791E17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A galaxy in space&#10;&#10;Description automatically generated with low confidence">
            <a:extLst>
              <a:ext uri="{FF2B5EF4-FFF2-40B4-BE49-F238E27FC236}">
                <a16:creationId xmlns:a16="http://schemas.microsoft.com/office/drawing/2014/main" xmlns="" id="{A8FCDE54-18B3-02C6-FFD1-2D7B8D443F97}"/>
              </a:ext>
            </a:extLst>
          </p:cNvPr>
          <p:cNvPicPr>
            <a:picLocks noChangeAspect="1"/>
          </p:cNvPicPr>
          <p:nvPr/>
        </p:nvPicPr>
        <p:blipFill rotWithShape="1">
          <a:blip r:embed="rId2">
            <a:alphaModFix amt="40000"/>
          </a:blip>
          <a:srcRect r="-1" b="7763"/>
          <a:stretch/>
        </p:blipFill>
        <p:spPr>
          <a:xfrm>
            <a:off x="20" y="10"/>
            <a:ext cx="12188932" cy="6857990"/>
          </a:xfrm>
          <a:prstGeom prst="rect">
            <a:avLst/>
          </a:prstGeom>
        </p:spPr>
      </p:pic>
      <p:sp>
        <p:nvSpPr>
          <p:cNvPr id="2" name="Title 1">
            <a:extLst>
              <a:ext uri="{FF2B5EF4-FFF2-40B4-BE49-F238E27FC236}">
                <a16:creationId xmlns:a16="http://schemas.microsoft.com/office/drawing/2014/main" xmlns="" id="{24BA5F6D-4D50-8A02-7921-5725ED783503}"/>
              </a:ext>
            </a:extLst>
          </p:cNvPr>
          <p:cNvSpPr>
            <a:spLocks noGrp="1"/>
          </p:cNvSpPr>
          <p:nvPr>
            <p:ph type="ctrTitle"/>
          </p:nvPr>
        </p:nvSpPr>
        <p:spPr>
          <a:xfrm>
            <a:off x="1549238" y="1145080"/>
            <a:ext cx="9090476" cy="2179601"/>
          </a:xfrm>
        </p:spPr>
        <p:txBody>
          <a:bodyPr anchor="b">
            <a:normAutofit/>
          </a:bodyPr>
          <a:lstStyle/>
          <a:p>
            <a:pPr algn="ctr"/>
            <a:r>
              <a:rPr lang="en-GB" dirty="0">
                <a:solidFill>
                  <a:srgbClr val="FFFFFF"/>
                </a:solidFill>
              </a:rPr>
              <a:t>THE HEALTH EFFECTS OF GLOBAL WARMING</a:t>
            </a:r>
            <a:r>
              <a:rPr lang="en-GB" dirty="0">
                <a:solidFill>
                  <a:srgbClr val="FFFFFF"/>
                </a:solidFill>
                <a:effectLst/>
              </a:rPr>
              <a:t/>
            </a:r>
            <a:br>
              <a:rPr lang="en-GB" dirty="0">
                <a:solidFill>
                  <a:srgbClr val="FFFFFF"/>
                </a:solidFill>
                <a:effectLst/>
              </a:rPr>
            </a:br>
            <a:endParaRPr lang="aa-ET" dirty="0">
              <a:solidFill>
                <a:srgbClr val="FFFFFF"/>
              </a:solidFill>
            </a:endParaRPr>
          </a:p>
        </p:txBody>
      </p:sp>
      <p:sp>
        <p:nvSpPr>
          <p:cNvPr id="3" name="Subtitle 2">
            <a:extLst>
              <a:ext uri="{FF2B5EF4-FFF2-40B4-BE49-F238E27FC236}">
                <a16:creationId xmlns:a16="http://schemas.microsoft.com/office/drawing/2014/main" xmlns="" id="{1869766F-CAE2-2E3D-4A17-1346F41B0A22}"/>
              </a:ext>
            </a:extLst>
          </p:cNvPr>
          <p:cNvSpPr>
            <a:spLocks noGrp="1"/>
          </p:cNvSpPr>
          <p:nvPr>
            <p:ph type="subTitle" idx="1"/>
          </p:nvPr>
        </p:nvSpPr>
        <p:spPr>
          <a:xfrm>
            <a:off x="2999029" y="3774105"/>
            <a:ext cx="6190895" cy="1633040"/>
          </a:xfrm>
        </p:spPr>
        <p:txBody>
          <a:bodyPr anchor="t">
            <a:normAutofit/>
          </a:bodyPr>
          <a:lstStyle/>
          <a:p>
            <a:pPr algn="ctr"/>
            <a:r>
              <a:rPr lang="aa-ET" dirty="0">
                <a:solidFill>
                  <a:srgbClr val="FFFFFF"/>
                </a:solidFill>
              </a:rPr>
              <a:t>  :- </a:t>
            </a:r>
            <a:r>
              <a:rPr lang="en-US" i="1" smtClean="0">
                <a:solidFill>
                  <a:srgbClr val="FFFFFF"/>
                </a:solidFill>
                <a:latin typeface="+mj-lt"/>
              </a:rPr>
              <a:t>Allahdad</a:t>
            </a:r>
            <a:endParaRPr lang="aa-ET" i="1" dirty="0">
              <a:solidFill>
                <a:srgbClr val="FFFFFF"/>
              </a:solidFill>
              <a:latin typeface="+mj-lt"/>
            </a:endParaRPr>
          </a:p>
        </p:txBody>
      </p:sp>
      <p:sp>
        <p:nvSpPr>
          <p:cNvPr id="11" name="Freeform: Shape 10">
            <a:extLst>
              <a:ext uri="{FF2B5EF4-FFF2-40B4-BE49-F238E27FC236}">
                <a16:creationId xmlns:a16="http://schemas.microsoft.com/office/drawing/2014/main" xmlns="" id="{CF7F2079-504C-499A-A644-58F4DDC764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H="1">
            <a:off x="10491506" y="-615180"/>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aphic 78">
            <a:extLst>
              <a:ext uri="{FF2B5EF4-FFF2-40B4-BE49-F238E27FC236}">
                <a16:creationId xmlns:a16="http://schemas.microsoft.com/office/drawing/2014/main" xmlns="" id="{DBBA0A0D-8F6A-400A-9E49-8C008E2C7DB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608356" y="3533292"/>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xmlns="" id="{A5DD701E-4BC9-48E3-AF4F-013B52D63D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xmlns="" id="{FB658B62-664D-4B3B-BBDA-235666290B4A}"/>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xmlns="" id="{B11F9D25-67B1-4BDB-A290-97B93A19DF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xmlns="" id="{B9D5C40A-1B1B-4C25-9707-E8F1CF6EEC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xmlns="" id="{2DD0C1D6-FF64-45AB-8775-83AB3C470B8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xmlns="" id="{15AFBB84-8485-4329-89FC-04663D985B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58" name="Freeform: Shape 20">
            <a:extLst>
              <a:ext uri="{FF2B5EF4-FFF2-40B4-BE49-F238E27FC236}">
                <a16:creationId xmlns:a16="http://schemas.microsoft.com/office/drawing/2014/main" xmlns="" id="{3D505D40-32E9-4C48-81F8-AD80433BE6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5516668"/>
            <a:ext cx="4187283"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9" name="Group 22">
            <a:extLst>
              <a:ext uri="{FF2B5EF4-FFF2-40B4-BE49-F238E27FC236}">
                <a16:creationId xmlns:a16="http://schemas.microsoft.com/office/drawing/2014/main" xmlns="" id="{C507BF36-B92B-4CAC-BCA7-8364B51E1F0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969850"/>
            <a:ext cx="886141" cy="802496"/>
            <a:chOff x="10948005" y="3272152"/>
            <a:chExt cx="868640" cy="786648"/>
          </a:xfrm>
          <a:solidFill>
            <a:schemeClr val="accent1"/>
          </a:solidFill>
        </p:grpSpPr>
        <p:sp>
          <p:nvSpPr>
            <p:cNvPr id="60" name="Freeform: Shape 23">
              <a:extLst>
                <a:ext uri="{FF2B5EF4-FFF2-40B4-BE49-F238E27FC236}">
                  <a16:creationId xmlns:a16="http://schemas.microsoft.com/office/drawing/2014/main" xmlns="" id="{2276237E-3A6D-452F-879C-FB8C77A18D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1" name="Freeform: Shape 24">
              <a:extLst>
                <a:ext uri="{FF2B5EF4-FFF2-40B4-BE49-F238E27FC236}">
                  <a16:creationId xmlns:a16="http://schemas.microsoft.com/office/drawing/2014/main" xmlns="" id="{38BC9243-F4BF-48A7-89AE-DFA5B37DE6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2" name="Freeform: Shape 25">
              <a:extLst>
                <a:ext uri="{FF2B5EF4-FFF2-40B4-BE49-F238E27FC236}">
                  <a16:creationId xmlns:a16="http://schemas.microsoft.com/office/drawing/2014/main" xmlns="" id="{5DE414EC-F3DF-412E-9B22-5328DAA99C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3" name="Graphic 12">
              <a:extLst>
                <a:ext uri="{FF2B5EF4-FFF2-40B4-BE49-F238E27FC236}">
                  <a16:creationId xmlns:a16="http://schemas.microsoft.com/office/drawing/2014/main" xmlns="" id="{039C06B1-FDEA-47B1-8222-7D622CD72F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64" name="Graphic 15">
              <a:extLst>
                <a:ext uri="{FF2B5EF4-FFF2-40B4-BE49-F238E27FC236}">
                  <a16:creationId xmlns:a16="http://schemas.microsoft.com/office/drawing/2014/main" xmlns="" id="{B834C8C1-9BD1-4635-8E5B-65815F9017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5" name="Graphic 15">
              <a:extLst>
                <a:ext uri="{FF2B5EF4-FFF2-40B4-BE49-F238E27FC236}">
                  <a16:creationId xmlns:a16="http://schemas.microsoft.com/office/drawing/2014/main" xmlns="" id="{2963D456-B3F4-4EDC-827E-645741F64D3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6" name="Freeform: Shape 29">
              <a:extLst>
                <a:ext uri="{FF2B5EF4-FFF2-40B4-BE49-F238E27FC236}">
                  <a16:creationId xmlns:a16="http://schemas.microsoft.com/office/drawing/2014/main" xmlns="" id="{73A58845-EFFB-4806-BC6D-47418C15554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0557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9">
            <a:extLst>
              <a:ext uri="{FF2B5EF4-FFF2-40B4-BE49-F238E27FC236}">
                <a16:creationId xmlns:a16="http://schemas.microsoft.com/office/drawing/2014/main" xmlns="" id="{F420BC5C-C418-4843-B04B-6918968D09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03A4F8B7-821E-2B6E-0299-9DAF5F87D657}"/>
              </a:ext>
            </a:extLst>
          </p:cNvPr>
          <p:cNvSpPr>
            <a:spLocks noGrp="1"/>
          </p:cNvSpPr>
          <p:nvPr>
            <p:ph type="title"/>
          </p:nvPr>
        </p:nvSpPr>
        <p:spPr>
          <a:xfrm>
            <a:off x="517871" y="976160"/>
            <a:ext cx="4767930" cy="1848734"/>
          </a:xfrm>
        </p:spPr>
        <p:txBody>
          <a:bodyPr>
            <a:normAutofit/>
          </a:bodyPr>
          <a:lstStyle/>
          <a:p>
            <a:r>
              <a:rPr lang="aa-ET" b="1" u="sng" dirty="0"/>
              <a:t>GLOBAL WARMING</a:t>
            </a:r>
          </a:p>
        </p:txBody>
      </p:sp>
      <p:sp>
        <p:nvSpPr>
          <p:cNvPr id="34" name="Freeform: Shape 11">
            <a:extLst>
              <a:ext uri="{FF2B5EF4-FFF2-40B4-BE49-F238E27FC236}">
                <a16:creationId xmlns:a16="http://schemas.microsoft.com/office/drawing/2014/main" xmlns="" id="{13E5F285-BD95-4989-B20B-7789901594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 y="0"/>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1">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5" name="Graphic 78">
            <a:extLst>
              <a:ext uri="{FF2B5EF4-FFF2-40B4-BE49-F238E27FC236}">
                <a16:creationId xmlns:a16="http://schemas.microsoft.com/office/drawing/2014/main" xmlns="" id="{6C02F4BE-6538-4CAD-B506-5FEB41D378B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74415" y="3039261"/>
            <a:ext cx="1020166" cy="45718"/>
            <a:chOff x="4886325" y="3371754"/>
            <a:chExt cx="2418492" cy="113728"/>
          </a:xfrm>
          <a:solidFill>
            <a:schemeClr val="accent1"/>
          </a:solidFill>
        </p:grpSpPr>
        <p:sp>
          <p:nvSpPr>
            <p:cNvPr id="36" name="Graphic 78">
              <a:extLst>
                <a:ext uri="{FF2B5EF4-FFF2-40B4-BE49-F238E27FC236}">
                  <a16:creationId xmlns:a16="http://schemas.microsoft.com/office/drawing/2014/main" xmlns="" id="{3937246C-D7B5-4CC9-B979-0999DFD5BF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6" name="Graphic 78">
              <a:extLst>
                <a:ext uri="{FF2B5EF4-FFF2-40B4-BE49-F238E27FC236}">
                  <a16:creationId xmlns:a16="http://schemas.microsoft.com/office/drawing/2014/main" xmlns="" id="{559392DF-C926-44F7-920D-C232D60C05F3}"/>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4886709" y="3371754"/>
              <a:ext cx="2418108" cy="113728"/>
              <a:chOff x="4886709" y="3371754"/>
              <a:chExt cx="2418108" cy="113728"/>
            </a:xfrm>
            <a:grpFill/>
          </p:grpSpPr>
          <p:sp>
            <p:nvSpPr>
              <p:cNvPr id="37" name="Graphic 78">
                <a:extLst>
                  <a:ext uri="{FF2B5EF4-FFF2-40B4-BE49-F238E27FC236}">
                    <a16:creationId xmlns:a16="http://schemas.microsoft.com/office/drawing/2014/main" xmlns="" id="{437FE2E3-579D-4AA7-8775-C78D1D5631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xmlns="" id="{A6A05323-CAFA-4D34-83D6-3B23B02085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9" name="Graphic 78">
                <a:extLst>
                  <a:ext uri="{FF2B5EF4-FFF2-40B4-BE49-F238E27FC236}">
                    <a16:creationId xmlns:a16="http://schemas.microsoft.com/office/drawing/2014/main" xmlns="" id="{D49C45E0-CA07-4FD4-9097-BF313F498AE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0" name="Graphic 78">
                <a:extLst>
                  <a:ext uri="{FF2B5EF4-FFF2-40B4-BE49-F238E27FC236}">
                    <a16:creationId xmlns:a16="http://schemas.microsoft.com/office/drawing/2014/main" xmlns="" id="{1EC741B7-EEE8-43D3-9F8E-C2B4DD1965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xmlns="" id="{75E829AA-0873-F202-B682-D3C102BB7F66}"/>
              </a:ext>
            </a:extLst>
          </p:cNvPr>
          <p:cNvSpPr>
            <a:spLocks noGrp="1"/>
          </p:cNvSpPr>
          <p:nvPr>
            <p:ph idx="1"/>
          </p:nvPr>
        </p:nvSpPr>
        <p:spPr>
          <a:xfrm>
            <a:off x="517871" y="3299404"/>
            <a:ext cx="4767930" cy="2745750"/>
          </a:xfrm>
        </p:spPr>
        <p:txBody>
          <a:bodyPr>
            <a:normAutofit/>
          </a:bodyPr>
          <a:lstStyle/>
          <a:p>
            <a:pPr marL="914400" lvl="2" indent="-457200">
              <a:buFont typeface="Wingdings" pitchFamily="2" charset="2"/>
              <a:buChar char="Ø"/>
            </a:pPr>
            <a:r>
              <a:rPr lang="aa-ET" sz="2000" b="1" dirty="0">
                <a:latin typeface="Arial" panose="020B0604020202020204" pitchFamily="34" charset="0"/>
                <a:cs typeface="Arial" panose="020B0604020202020204" pitchFamily="34" charset="0"/>
              </a:rPr>
              <a:t>What is Global Warning?</a:t>
            </a:r>
          </a:p>
          <a:p>
            <a:pPr marL="1143000" lvl="3" indent="-457200"/>
            <a:r>
              <a:rPr lang="aa-ET" sz="2000" dirty="0">
                <a:latin typeface="Arial" panose="020B0604020202020204" pitchFamily="34" charset="0"/>
                <a:cs typeface="Arial" panose="020B0604020202020204" pitchFamily="34" charset="0"/>
              </a:rPr>
              <a:t>Global warming is slow increase in the average temperature of earth’s atmosphere.</a:t>
            </a:r>
          </a:p>
        </p:txBody>
      </p:sp>
      <p:pic>
        <p:nvPicPr>
          <p:cNvPr id="5" name="Picture 4" descr="A picture containing icon&#10;&#10;Description automatically generated">
            <a:extLst>
              <a:ext uri="{FF2B5EF4-FFF2-40B4-BE49-F238E27FC236}">
                <a16:creationId xmlns:a16="http://schemas.microsoft.com/office/drawing/2014/main" xmlns="" id="{83D5B1EF-15D9-1198-F506-1904DA0CBE2B}"/>
              </a:ext>
            </a:extLst>
          </p:cNvPr>
          <p:cNvPicPr>
            <a:picLocks noChangeAspect="1"/>
          </p:cNvPicPr>
          <p:nvPr/>
        </p:nvPicPr>
        <p:blipFill rotWithShape="1">
          <a:blip r:embed="rId2"/>
          <a:srcRect r="2" b="2"/>
          <a:stretch/>
        </p:blipFill>
        <p:spPr>
          <a:xfrm>
            <a:off x="5980742" y="565167"/>
            <a:ext cx="5654663" cy="5654663"/>
          </a:xfrm>
          <a:prstGeom prst="rect">
            <a:avLst/>
          </a:prstGeom>
        </p:spPr>
      </p:pic>
      <p:sp>
        <p:nvSpPr>
          <p:cNvPr id="41" name="Freeform: Shape 21">
            <a:extLst>
              <a:ext uri="{FF2B5EF4-FFF2-40B4-BE49-F238E27FC236}">
                <a16:creationId xmlns:a16="http://schemas.microsoft.com/office/drawing/2014/main" xmlns="" id="{6B6061A8-D267-4967-AF47-C3CC451385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899042" y="4951350"/>
            <a:ext cx="4292956" cy="1927671"/>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2" name="Group 23">
            <a:extLst>
              <a:ext uri="{FF2B5EF4-FFF2-40B4-BE49-F238E27FC236}">
                <a16:creationId xmlns:a16="http://schemas.microsoft.com/office/drawing/2014/main" xmlns="" id="{12DB770A-658D-4212-9BF2-236070D5D7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8447993" y="5742897"/>
            <a:ext cx="886141" cy="802496"/>
            <a:chOff x="10948005" y="3272152"/>
            <a:chExt cx="868640" cy="786648"/>
          </a:xfrm>
          <a:solidFill>
            <a:schemeClr val="accent3">
              <a:lumMod val="60000"/>
              <a:lumOff val="40000"/>
            </a:schemeClr>
          </a:solidFill>
        </p:grpSpPr>
        <p:sp>
          <p:nvSpPr>
            <p:cNvPr id="43" name="Freeform: Shape 24">
              <a:extLst>
                <a:ext uri="{FF2B5EF4-FFF2-40B4-BE49-F238E27FC236}">
                  <a16:creationId xmlns:a16="http://schemas.microsoft.com/office/drawing/2014/main" xmlns="" id="{A9B99195-76A3-4B90-8F45-BAEF05699C0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4" name="Freeform: Shape 25">
              <a:extLst>
                <a:ext uri="{FF2B5EF4-FFF2-40B4-BE49-F238E27FC236}">
                  <a16:creationId xmlns:a16="http://schemas.microsoft.com/office/drawing/2014/main" xmlns="" id="{F1029419-581A-4B40-B3E3-BD5931F996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5" name="Freeform: Shape 26">
              <a:extLst>
                <a:ext uri="{FF2B5EF4-FFF2-40B4-BE49-F238E27FC236}">
                  <a16:creationId xmlns:a16="http://schemas.microsoft.com/office/drawing/2014/main" xmlns="" id="{38F181C6-C3A7-463D-B837-E6FB1B0801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Graphic 12">
              <a:extLst>
                <a:ext uri="{FF2B5EF4-FFF2-40B4-BE49-F238E27FC236}">
                  <a16:creationId xmlns:a16="http://schemas.microsoft.com/office/drawing/2014/main" xmlns="" id="{FB6F6AFA-67F5-4D3A-839B-6B3980B6FC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7" name="Graphic 15">
              <a:extLst>
                <a:ext uri="{FF2B5EF4-FFF2-40B4-BE49-F238E27FC236}">
                  <a16:creationId xmlns:a16="http://schemas.microsoft.com/office/drawing/2014/main" xmlns="" id="{E9F49015-3756-46EC-AF1A-2F33219CB1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xmlns="" id="{44C1E606-364B-4793-83A8-61AC96EDBE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30">
              <a:extLst>
                <a:ext uri="{FF2B5EF4-FFF2-40B4-BE49-F238E27FC236}">
                  <a16:creationId xmlns:a16="http://schemas.microsoft.com/office/drawing/2014/main" xmlns="" id="{4D62BB33-881E-4E43-A746-75C1E7C322E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52021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78AF18-3141-566D-DD28-15B1E060C403}"/>
              </a:ext>
            </a:extLst>
          </p:cNvPr>
          <p:cNvSpPr>
            <a:spLocks noGrp="1"/>
          </p:cNvSpPr>
          <p:nvPr>
            <p:ph type="title"/>
          </p:nvPr>
        </p:nvSpPr>
        <p:spPr>
          <a:xfrm>
            <a:off x="525717" y="138896"/>
            <a:ext cx="10077557" cy="1342663"/>
          </a:xfrm>
        </p:spPr>
        <p:txBody>
          <a:bodyPr>
            <a:normAutofit/>
          </a:bodyPr>
          <a:lstStyle/>
          <a:p>
            <a:pPr algn="ctr"/>
            <a:r>
              <a:rPr lang="aa-ET" sz="4400" b="1" u="sng" dirty="0"/>
              <a:t>GLOBAL WARMING</a:t>
            </a:r>
            <a:endParaRPr lang="aa-ET" sz="4400" u="sng" dirty="0"/>
          </a:p>
        </p:txBody>
      </p:sp>
      <p:sp>
        <p:nvSpPr>
          <p:cNvPr id="3" name="Content Placeholder 2">
            <a:extLst>
              <a:ext uri="{FF2B5EF4-FFF2-40B4-BE49-F238E27FC236}">
                <a16:creationId xmlns:a16="http://schemas.microsoft.com/office/drawing/2014/main" xmlns="" id="{5AAEBACD-7FD7-9758-D15F-49713B27017B}"/>
              </a:ext>
            </a:extLst>
          </p:cNvPr>
          <p:cNvSpPr>
            <a:spLocks noGrp="1"/>
          </p:cNvSpPr>
          <p:nvPr>
            <p:ph idx="1"/>
          </p:nvPr>
        </p:nvSpPr>
        <p:spPr>
          <a:xfrm>
            <a:off x="525718" y="2521885"/>
            <a:ext cx="4335650" cy="3549045"/>
          </a:xfrm>
        </p:spPr>
        <p:txBody>
          <a:bodyPr/>
          <a:lstStyle/>
          <a:p>
            <a:pPr marL="342900" indent="-342900">
              <a:buFont typeface="Wingdings" pitchFamily="2" charset="2"/>
              <a:buChar char="Ø"/>
            </a:pPr>
            <a:r>
              <a:rPr lang="aa-ET" sz="2800" dirty="0">
                <a:latin typeface="Arial" panose="020B0604020202020204" pitchFamily="34" charset="0"/>
                <a:cs typeface="Arial" panose="020B0604020202020204" pitchFamily="34" charset="0"/>
              </a:rPr>
              <a:t>Effects on Health</a:t>
            </a:r>
          </a:p>
          <a:p>
            <a:pPr marL="914400" lvl="2" indent="-457200">
              <a:buFont typeface="Arial" panose="020B0604020202020204" pitchFamily="34" charset="0"/>
              <a:buChar char="•"/>
            </a:pPr>
            <a:r>
              <a:rPr lang="aa-ET" sz="2400" dirty="0">
                <a:latin typeface="Arial" panose="020B0604020202020204" pitchFamily="34" charset="0"/>
                <a:cs typeface="Arial" panose="020B0604020202020204" pitchFamily="34" charset="0"/>
              </a:rPr>
              <a:t>Rise of Temperature.</a:t>
            </a:r>
          </a:p>
          <a:p>
            <a:pPr marL="914400" lvl="2" indent="-457200">
              <a:buFont typeface="Arial" panose="020B0604020202020204" pitchFamily="34" charset="0"/>
              <a:buChar char="•"/>
            </a:pPr>
            <a:r>
              <a:rPr lang="aa-ET" sz="2400" dirty="0">
                <a:latin typeface="Arial" panose="020B0604020202020204" pitchFamily="34" charset="0"/>
                <a:cs typeface="Arial" panose="020B0604020202020204" pitchFamily="34" charset="0"/>
              </a:rPr>
              <a:t>Air Pollution.</a:t>
            </a:r>
          </a:p>
          <a:p>
            <a:pPr marL="914400" lvl="2" indent="-457200">
              <a:buFont typeface="Arial" panose="020B0604020202020204" pitchFamily="34" charset="0"/>
              <a:buChar char="•"/>
            </a:pPr>
            <a:r>
              <a:rPr lang="aa-ET" sz="2400" dirty="0">
                <a:latin typeface="Arial" panose="020B0604020202020204" pitchFamily="34" charset="0"/>
                <a:cs typeface="Arial" panose="020B0604020202020204" pitchFamily="34" charset="0"/>
              </a:rPr>
              <a:t>Infectious Disease.</a:t>
            </a:r>
          </a:p>
          <a:p>
            <a:pPr marL="914400" lvl="2" indent="-457200">
              <a:buFont typeface="Arial" panose="020B0604020202020204" pitchFamily="34" charset="0"/>
              <a:buChar char="•"/>
            </a:pPr>
            <a:r>
              <a:rPr lang="aa-ET" sz="2400" dirty="0">
                <a:latin typeface="Arial" panose="020B0604020202020204" pitchFamily="34" charset="0"/>
                <a:cs typeface="Arial" panose="020B0604020202020204" pitchFamily="34" charset="0"/>
              </a:rPr>
              <a:t>Human Migration</a:t>
            </a:r>
          </a:p>
          <a:p>
            <a:pPr lvl="2"/>
            <a:endParaRPr lang="aa-ET" sz="2400" dirty="0">
              <a:latin typeface="Arial" panose="020B0604020202020204" pitchFamily="34" charset="0"/>
              <a:cs typeface="Arial" panose="020B0604020202020204" pitchFamily="34" charset="0"/>
            </a:endParaRPr>
          </a:p>
          <a:p>
            <a:pPr marL="914400" lvl="2" indent="-457200">
              <a:buFont typeface="Arial" panose="020B0604020202020204" pitchFamily="34" charset="0"/>
              <a:buChar char="•"/>
            </a:pPr>
            <a:endParaRPr lang="aa-ET" sz="2400" dirty="0">
              <a:latin typeface="Arial" panose="020B0604020202020204" pitchFamily="34" charset="0"/>
              <a:cs typeface="Arial" panose="020B0604020202020204" pitchFamily="34" charset="0"/>
            </a:endParaRPr>
          </a:p>
          <a:p>
            <a:pPr marL="742950" lvl="2" indent="-285750">
              <a:buFont typeface="Arial" panose="020B0604020202020204" pitchFamily="34" charset="0"/>
              <a:buChar char="•"/>
            </a:pPr>
            <a:endParaRPr lang="aa-ET"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1814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2F9C493A-9F03-49B4-B3FB-19CE5AC115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xmlns="" id="{D5997734-CFB2-03A7-2F41-67C36303D2A9}"/>
              </a:ext>
            </a:extLst>
          </p:cNvPr>
          <p:cNvSpPr>
            <a:spLocks noGrp="1"/>
          </p:cNvSpPr>
          <p:nvPr>
            <p:ph type="title"/>
          </p:nvPr>
        </p:nvSpPr>
        <p:spPr>
          <a:xfrm>
            <a:off x="525717" y="787068"/>
            <a:ext cx="4663649" cy="1455091"/>
          </a:xfrm>
        </p:spPr>
        <p:txBody>
          <a:bodyPr>
            <a:normAutofit/>
          </a:bodyPr>
          <a:lstStyle/>
          <a:p>
            <a:r>
              <a:rPr lang="en-GB" u="sng" dirty="0"/>
              <a:t>RISE OF TEMPERATURE</a:t>
            </a:r>
            <a:endParaRPr lang="aa-ET" u="sng" dirty="0"/>
          </a:p>
        </p:txBody>
      </p:sp>
      <p:sp>
        <p:nvSpPr>
          <p:cNvPr id="14" name="Freeform: Shape 13">
            <a:extLst>
              <a:ext uri="{FF2B5EF4-FFF2-40B4-BE49-F238E27FC236}">
                <a16:creationId xmlns:a16="http://schemas.microsoft.com/office/drawing/2014/main" xmlns="" id="{90A46C7D-C1BB-49B8-8D37-39742820E9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6" name="Graphic 78">
            <a:extLst>
              <a:ext uri="{FF2B5EF4-FFF2-40B4-BE49-F238E27FC236}">
                <a16:creationId xmlns:a16="http://schemas.microsoft.com/office/drawing/2014/main" xmlns="" id="{61BBAB6F-65E6-4E2B-B363-6AB27C84E0C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25717" y="2585111"/>
            <a:ext cx="972241" cy="45718"/>
            <a:chOff x="4886325" y="3371754"/>
            <a:chExt cx="2418492" cy="113728"/>
          </a:xfrm>
          <a:solidFill>
            <a:schemeClr val="accent1"/>
          </a:solidFill>
        </p:grpSpPr>
        <p:sp>
          <p:nvSpPr>
            <p:cNvPr id="17" name="Graphic 78">
              <a:extLst>
                <a:ext uri="{FF2B5EF4-FFF2-40B4-BE49-F238E27FC236}">
                  <a16:creationId xmlns:a16="http://schemas.microsoft.com/office/drawing/2014/main" xmlns="" id="{6DA3BBB2-E620-4C13-98C9-FE1EF7D2ED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8" name="Graphic 78">
              <a:extLst>
                <a:ext uri="{FF2B5EF4-FFF2-40B4-BE49-F238E27FC236}">
                  <a16:creationId xmlns:a16="http://schemas.microsoft.com/office/drawing/2014/main" xmlns="" id="{ADC9AB5D-88A1-4FA9-B467-E8EF8FFE5B5D}"/>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4886709" y="3371754"/>
              <a:ext cx="2418108" cy="113728"/>
              <a:chOff x="4886709" y="3371754"/>
              <a:chExt cx="2418108" cy="113728"/>
            </a:xfrm>
            <a:grpFill/>
          </p:grpSpPr>
          <p:sp>
            <p:nvSpPr>
              <p:cNvPr id="19" name="Graphic 78">
                <a:extLst>
                  <a:ext uri="{FF2B5EF4-FFF2-40B4-BE49-F238E27FC236}">
                    <a16:creationId xmlns:a16="http://schemas.microsoft.com/office/drawing/2014/main" xmlns="" id="{0867B8E5-4535-4743-8235-6612FEA410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0" name="Graphic 78">
                <a:extLst>
                  <a:ext uri="{FF2B5EF4-FFF2-40B4-BE49-F238E27FC236}">
                    <a16:creationId xmlns:a16="http://schemas.microsoft.com/office/drawing/2014/main" xmlns="" id="{BE48FEA7-5915-4751-8090-63F3094324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1" name="Graphic 78">
                <a:extLst>
                  <a:ext uri="{FF2B5EF4-FFF2-40B4-BE49-F238E27FC236}">
                    <a16:creationId xmlns:a16="http://schemas.microsoft.com/office/drawing/2014/main" xmlns="" id="{32B378CE-44FD-4120-B9ED-7828D4EE9A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2" name="Graphic 78">
                <a:extLst>
                  <a:ext uri="{FF2B5EF4-FFF2-40B4-BE49-F238E27FC236}">
                    <a16:creationId xmlns:a16="http://schemas.microsoft.com/office/drawing/2014/main" xmlns="" id="{40FA43D3-D34B-4BC7-80D0-F3E75A222A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xmlns="" id="{F6B291D7-4F99-D250-7F94-4CECA6E36E71}"/>
              </a:ext>
            </a:extLst>
          </p:cNvPr>
          <p:cNvSpPr>
            <a:spLocks noGrp="1"/>
          </p:cNvSpPr>
          <p:nvPr>
            <p:ph idx="1"/>
          </p:nvPr>
        </p:nvSpPr>
        <p:spPr>
          <a:xfrm>
            <a:off x="525717" y="2796427"/>
            <a:ext cx="4663649" cy="3274503"/>
          </a:xfrm>
        </p:spPr>
        <p:txBody>
          <a:bodyPr>
            <a:normAutofit/>
          </a:bodyPr>
          <a:lstStyle/>
          <a:p>
            <a:r>
              <a:rPr lang="aa-ET" dirty="0">
                <a:latin typeface="Arial" panose="020B0604020202020204" pitchFamily="34" charset="0"/>
                <a:cs typeface="Arial" panose="020B0604020202020204" pitchFamily="34" charset="0"/>
              </a:rPr>
              <a:t>Higher Temperature are worsening many types of disasters like: </a:t>
            </a:r>
          </a:p>
          <a:p>
            <a:pPr marL="342900" indent="-342900">
              <a:buFont typeface="Wingdings" pitchFamily="2" charset="2"/>
              <a:buChar char="Ø"/>
            </a:pPr>
            <a:r>
              <a:rPr lang="aa-ET" dirty="0">
                <a:latin typeface="Arial" panose="020B0604020202020204" pitchFamily="34" charset="0"/>
                <a:cs typeface="Arial" panose="020B0604020202020204" pitchFamily="34" charset="0"/>
              </a:rPr>
              <a:t>Storms</a:t>
            </a:r>
          </a:p>
          <a:p>
            <a:pPr marL="342900" indent="-342900">
              <a:buFont typeface="Wingdings" pitchFamily="2" charset="2"/>
              <a:buChar char="Ø"/>
            </a:pPr>
            <a:r>
              <a:rPr lang="aa-ET" dirty="0">
                <a:latin typeface="Arial" panose="020B0604020202020204" pitchFamily="34" charset="0"/>
                <a:cs typeface="Arial" panose="020B0604020202020204" pitchFamily="34" charset="0"/>
              </a:rPr>
              <a:t>Heath Waves</a:t>
            </a:r>
          </a:p>
          <a:p>
            <a:pPr marL="342900" indent="-342900">
              <a:buFont typeface="Wingdings" pitchFamily="2" charset="2"/>
              <a:buChar char="Ø"/>
            </a:pPr>
            <a:r>
              <a:rPr lang="aa-ET" dirty="0">
                <a:latin typeface="Arial" panose="020B0604020202020204" pitchFamily="34" charset="0"/>
                <a:cs typeface="Arial" panose="020B0604020202020204" pitchFamily="34" charset="0"/>
              </a:rPr>
              <a:t>Floods</a:t>
            </a:r>
          </a:p>
          <a:p>
            <a:pPr marL="342900" indent="-342900">
              <a:buFont typeface="Wingdings" pitchFamily="2" charset="2"/>
              <a:buChar char="Ø"/>
            </a:pPr>
            <a:r>
              <a:rPr lang="aa-ET" dirty="0">
                <a:latin typeface="Arial" panose="020B0604020202020204" pitchFamily="34" charset="0"/>
                <a:cs typeface="Arial" panose="020B0604020202020204" pitchFamily="34" charset="0"/>
              </a:rPr>
              <a:t>Droughts</a:t>
            </a:r>
          </a:p>
        </p:txBody>
      </p:sp>
      <p:pic>
        <p:nvPicPr>
          <p:cNvPr id="5" name="Picture 4" descr="A picture containing sky, outdoor, sunset&#10;&#10;Description automatically generated">
            <a:extLst>
              <a:ext uri="{FF2B5EF4-FFF2-40B4-BE49-F238E27FC236}">
                <a16:creationId xmlns:a16="http://schemas.microsoft.com/office/drawing/2014/main" xmlns="" id="{7B8FC437-BA9F-67E8-195A-11579D10EA97}"/>
              </a:ext>
            </a:extLst>
          </p:cNvPr>
          <p:cNvPicPr>
            <a:picLocks noChangeAspect="1"/>
          </p:cNvPicPr>
          <p:nvPr/>
        </p:nvPicPr>
        <p:blipFill>
          <a:blip r:embed="rId2"/>
          <a:stretch>
            <a:fillRect/>
          </a:stretch>
        </p:blipFill>
        <p:spPr>
          <a:xfrm>
            <a:off x="6393270" y="561192"/>
            <a:ext cx="4742846" cy="2667851"/>
          </a:xfrm>
          <a:prstGeom prst="rect">
            <a:avLst/>
          </a:prstGeom>
        </p:spPr>
      </p:pic>
      <p:pic>
        <p:nvPicPr>
          <p:cNvPr id="7" name="Picture 6" descr="A person in a body of water with a cow on the back&#10;&#10;Description automatically generated with low confidence">
            <a:extLst>
              <a:ext uri="{FF2B5EF4-FFF2-40B4-BE49-F238E27FC236}">
                <a16:creationId xmlns:a16="http://schemas.microsoft.com/office/drawing/2014/main" xmlns="" id="{84C3D0BB-01B9-F194-71B5-A213C9E156C1}"/>
              </a:ext>
            </a:extLst>
          </p:cNvPr>
          <p:cNvPicPr>
            <a:picLocks noChangeAspect="1"/>
          </p:cNvPicPr>
          <p:nvPr/>
        </p:nvPicPr>
        <p:blipFill>
          <a:blip r:embed="rId3"/>
          <a:stretch>
            <a:fillRect/>
          </a:stretch>
        </p:blipFill>
        <p:spPr>
          <a:xfrm>
            <a:off x="5953780" y="3599700"/>
            <a:ext cx="5660211" cy="2561245"/>
          </a:xfrm>
          <a:prstGeom prst="rect">
            <a:avLst/>
          </a:prstGeom>
        </p:spPr>
      </p:pic>
      <p:sp>
        <p:nvSpPr>
          <p:cNvPr id="24" name="Freeform: Shape 23">
            <a:extLst>
              <a:ext uri="{FF2B5EF4-FFF2-40B4-BE49-F238E27FC236}">
                <a16:creationId xmlns:a16="http://schemas.microsoft.com/office/drawing/2014/main" xmlns="" id="{55820E42-2F9D-41EF-B67F-522A133B33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6" name="Group 25">
            <a:extLst>
              <a:ext uri="{FF2B5EF4-FFF2-40B4-BE49-F238E27FC236}">
                <a16:creationId xmlns:a16="http://schemas.microsoft.com/office/drawing/2014/main" xmlns="" id="{13D9BC31-B57D-4933-AD83-94F462D4C2F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776050" y="5204025"/>
            <a:ext cx="886141" cy="802496"/>
            <a:chOff x="10948005" y="3272152"/>
            <a:chExt cx="868640" cy="786648"/>
          </a:xfrm>
          <a:solidFill>
            <a:schemeClr val="accent1"/>
          </a:solidFill>
        </p:grpSpPr>
        <p:sp>
          <p:nvSpPr>
            <p:cNvPr id="27" name="Freeform: Shape 26">
              <a:extLst>
                <a:ext uri="{FF2B5EF4-FFF2-40B4-BE49-F238E27FC236}">
                  <a16:creationId xmlns:a16="http://schemas.microsoft.com/office/drawing/2014/main" xmlns="" id="{D84AFEA3-A055-41AE-96F3-34BA5814244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8" name="Freeform: Shape 27">
              <a:extLst>
                <a:ext uri="{FF2B5EF4-FFF2-40B4-BE49-F238E27FC236}">
                  <a16:creationId xmlns:a16="http://schemas.microsoft.com/office/drawing/2014/main" xmlns="" id="{9028771F-62FA-4349-B7A8-CE1682D2CE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9" name="Freeform: Shape 28">
              <a:extLst>
                <a:ext uri="{FF2B5EF4-FFF2-40B4-BE49-F238E27FC236}">
                  <a16:creationId xmlns:a16="http://schemas.microsoft.com/office/drawing/2014/main" xmlns="" id="{319CDEE6-CB2F-49F0-B237-2A26A3D1DC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0" name="Graphic 12">
              <a:extLst>
                <a:ext uri="{FF2B5EF4-FFF2-40B4-BE49-F238E27FC236}">
                  <a16:creationId xmlns:a16="http://schemas.microsoft.com/office/drawing/2014/main" xmlns="" id="{3DD82286-02D2-4210-A797-5D502D44A38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31" name="Graphic 15">
              <a:extLst>
                <a:ext uri="{FF2B5EF4-FFF2-40B4-BE49-F238E27FC236}">
                  <a16:creationId xmlns:a16="http://schemas.microsoft.com/office/drawing/2014/main" xmlns="" id="{735449F4-80DA-4E06-B3B6-B9F519F4A6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2" name="Graphic 15">
              <a:extLst>
                <a:ext uri="{FF2B5EF4-FFF2-40B4-BE49-F238E27FC236}">
                  <a16:creationId xmlns:a16="http://schemas.microsoft.com/office/drawing/2014/main" xmlns="" id="{61FABA3B-05B6-433C-90F9-8D9691A840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xmlns="" id="{E1FEBA45-D0A3-4091-9956-161EDA21A0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50980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72" name="Rectangle 313">
            <a:extLst>
              <a:ext uri="{FF2B5EF4-FFF2-40B4-BE49-F238E27FC236}">
                <a16:creationId xmlns:a16="http://schemas.microsoft.com/office/drawing/2014/main" xmlns="" id="{2F9C493A-9F03-49B4-B3FB-19CE5AC115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8398"/>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xmlns="" id="{12169DE9-5D03-001A-5D40-DC2D89AFDE6B}"/>
              </a:ext>
            </a:extLst>
          </p:cNvPr>
          <p:cNvSpPr>
            <a:spLocks noGrp="1"/>
          </p:cNvSpPr>
          <p:nvPr>
            <p:ph type="title"/>
          </p:nvPr>
        </p:nvSpPr>
        <p:spPr>
          <a:xfrm>
            <a:off x="525717" y="696952"/>
            <a:ext cx="10077196" cy="821794"/>
          </a:xfrm>
        </p:spPr>
        <p:txBody>
          <a:bodyPr vert="horz" lIns="91440" tIns="45720" rIns="91440" bIns="45720" rtlCol="0">
            <a:normAutofit/>
          </a:bodyPr>
          <a:lstStyle/>
          <a:p>
            <a:r>
              <a:rPr lang="en-US" u="sng"/>
              <a:t>AIR POLLUTION</a:t>
            </a:r>
          </a:p>
        </p:txBody>
      </p:sp>
      <p:grpSp>
        <p:nvGrpSpPr>
          <p:cNvPr id="373" name="Graphic 78">
            <a:extLst>
              <a:ext uri="{FF2B5EF4-FFF2-40B4-BE49-F238E27FC236}">
                <a16:creationId xmlns:a16="http://schemas.microsoft.com/office/drawing/2014/main" xmlns="" id="{BC3D4A83-1EFA-4B2C-B330-849E3589503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30225" y="1708814"/>
            <a:ext cx="972241" cy="45718"/>
            <a:chOff x="4886325" y="3371754"/>
            <a:chExt cx="2418492" cy="113728"/>
          </a:xfrm>
          <a:solidFill>
            <a:schemeClr val="accent1"/>
          </a:solidFill>
        </p:grpSpPr>
        <p:sp>
          <p:nvSpPr>
            <p:cNvPr id="374" name="Graphic 78">
              <a:extLst>
                <a:ext uri="{FF2B5EF4-FFF2-40B4-BE49-F238E27FC236}">
                  <a16:creationId xmlns:a16="http://schemas.microsoft.com/office/drawing/2014/main" xmlns="" id="{3508E11F-ACA4-405C-A9FA-2577500EA2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75" name="Graphic 78">
              <a:extLst>
                <a:ext uri="{FF2B5EF4-FFF2-40B4-BE49-F238E27FC236}">
                  <a16:creationId xmlns:a16="http://schemas.microsoft.com/office/drawing/2014/main" xmlns="" id="{82B1CDA4-B2EA-4968-8276-0552D6D74463}"/>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4886709" y="3371754"/>
              <a:ext cx="2418108" cy="113728"/>
              <a:chOff x="4886709" y="3371754"/>
              <a:chExt cx="2418108" cy="113728"/>
            </a:xfrm>
            <a:grpFill/>
          </p:grpSpPr>
          <p:sp>
            <p:nvSpPr>
              <p:cNvPr id="376" name="Graphic 78">
                <a:extLst>
                  <a:ext uri="{FF2B5EF4-FFF2-40B4-BE49-F238E27FC236}">
                    <a16:creationId xmlns:a16="http://schemas.microsoft.com/office/drawing/2014/main" xmlns="" id="{F4337472-CDEB-4AFE-BBB9-5A11CA470D6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77" name="Graphic 78">
                <a:extLst>
                  <a:ext uri="{FF2B5EF4-FFF2-40B4-BE49-F238E27FC236}">
                    <a16:creationId xmlns:a16="http://schemas.microsoft.com/office/drawing/2014/main" xmlns="" id="{6CD67A6D-EAE7-4891-ACC9-4AC0CCF44A3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8" name="Graphic 78">
                <a:extLst>
                  <a:ext uri="{FF2B5EF4-FFF2-40B4-BE49-F238E27FC236}">
                    <a16:creationId xmlns:a16="http://schemas.microsoft.com/office/drawing/2014/main" xmlns="" id="{F1769489-D4BC-4B3B-9E23-87FCFDAB4ED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79" name="Graphic 78">
                <a:extLst>
                  <a:ext uri="{FF2B5EF4-FFF2-40B4-BE49-F238E27FC236}">
                    <a16:creationId xmlns:a16="http://schemas.microsoft.com/office/drawing/2014/main" xmlns="" id="{13E13021-8923-4A4D-84FA-DA886E29249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80" name="Freeform: Shape 323">
            <a:extLst>
              <a:ext uri="{FF2B5EF4-FFF2-40B4-BE49-F238E27FC236}">
                <a16:creationId xmlns:a16="http://schemas.microsoft.com/office/drawing/2014/main" xmlns="" id="{90A46C7D-C1BB-49B8-8D37-39742820E9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484683" y="5165905"/>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238" name="Content Placeholder 3">
            <a:extLst>
              <a:ext uri="{FF2B5EF4-FFF2-40B4-BE49-F238E27FC236}">
                <a16:creationId xmlns:a16="http://schemas.microsoft.com/office/drawing/2014/main" xmlns="" id="{F0914988-A760-CF88-BEAB-ACA10EDEF08A}"/>
              </a:ext>
            </a:extLst>
          </p:cNvPr>
          <p:cNvGraphicFramePr>
            <a:graphicFrameLocks noGrp="1"/>
          </p:cNvGraphicFramePr>
          <p:nvPr>
            <p:ph idx="1"/>
            <p:extLst>
              <p:ext uri="{D42A27DB-BD31-4B8C-83A1-F6EECF244321}">
                <p14:modId xmlns:p14="http://schemas.microsoft.com/office/powerpoint/2010/main" val="3109539225"/>
              </p:ext>
            </p:extLst>
          </p:nvPr>
        </p:nvGraphicFramePr>
        <p:xfrm>
          <a:off x="525462" y="1859622"/>
          <a:ext cx="11004386" cy="3477048"/>
        </p:xfrm>
        <a:graphic>
          <a:graphicData uri="http://schemas.openxmlformats.org/drawingml/2006/table">
            <a:tbl>
              <a:tblPr firstRow="1" bandRow="1">
                <a:noFill/>
              </a:tblPr>
              <a:tblGrid>
                <a:gridCol w="5258174">
                  <a:extLst>
                    <a:ext uri="{9D8B030D-6E8A-4147-A177-3AD203B41FA5}">
                      <a16:colId xmlns:a16="http://schemas.microsoft.com/office/drawing/2014/main" xmlns="" val="1060796699"/>
                    </a:ext>
                  </a:extLst>
                </a:gridCol>
                <a:gridCol w="5746212">
                  <a:extLst>
                    <a:ext uri="{9D8B030D-6E8A-4147-A177-3AD203B41FA5}">
                      <a16:colId xmlns:a16="http://schemas.microsoft.com/office/drawing/2014/main" xmlns="" val="26247662"/>
                    </a:ext>
                  </a:extLst>
                </a:gridCol>
              </a:tblGrid>
              <a:tr h="1421925">
                <a:tc>
                  <a:txBody>
                    <a:bodyPr/>
                    <a:lstStyle/>
                    <a:p>
                      <a:pPr algn="l" fontAlgn="t">
                        <a:spcBef>
                          <a:spcPts val="0"/>
                        </a:spcBef>
                        <a:spcAft>
                          <a:spcPts val="0"/>
                        </a:spcAft>
                      </a:pPr>
                      <a:endParaRPr lang="en-GB" sz="2200" b="0" i="0" u="none" strike="noStrike" cap="none" spc="0" dirty="0">
                        <a:solidFill>
                          <a:schemeClr val="tx1"/>
                        </a:solidFill>
                        <a:effectLst/>
                        <a:latin typeface="Arial" panose="020B0604020202020204" pitchFamily="34" charset="0"/>
                      </a:endParaRPr>
                    </a:p>
                    <a:p>
                      <a:pPr algn="l" fontAlgn="t">
                        <a:spcBef>
                          <a:spcPts val="0"/>
                        </a:spcBef>
                        <a:spcAft>
                          <a:spcPts val="0"/>
                        </a:spcAft>
                      </a:pPr>
                      <a:endParaRPr lang="en-GB" sz="2200" b="0" i="0" u="none" strike="noStrike" cap="none" spc="0" dirty="0">
                        <a:solidFill>
                          <a:schemeClr val="tx1"/>
                        </a:solidFill>
                        <a:effectLst/>
                        <a:latin typeface="Arial" panose="020B0604020202020204" pitchFamily="34" charset="0"/>
                      </a:endParaRPr>
                    </a:p>
                    <a:p>
                      <a:pPr algn="l" fontAlgn="t">
                        <a:spcBef>
                          <a:spcPts val="0"/>
                        </a:spcBef>
                        <a:spcAft>
                          <a:spcPts val="0"/>
                        </a:spcAft>
                      </a:pPr>
                      <a:r>
                        <a:rPr lang="en-GB" sz="2200" b="0" i="0" u="none" strike="noStrike" cap="none" spc="0" dirty="0">
                          <a:solidFill>
                            <a:schemeClr val="tx1"/>
                          </a:solidFill>
                          <a:effectLst/>
                          <a:latin typeface="Arial" panose="020B0604020202020204" pitchFamily="34" charset="0"/>
                        </a:rPr>
                        <a:t>Short-term exposure to air pollution can cause:</a:t>
                      </a:r>
                    </a:p>
                  </a:txBody>
                  <a:tcPr marL="0" marR="183306" marT="25790" marB="128947" anchor="b">
                    <a:lnL w="12700" cmpd="sng">
                      <a:noFill/>
                    </a:lnL>
                    <a:lnR w="12700" cmpd="sng">
                      <a:noFill/>
                    </a:lnR>
                    <a:lnT w="9525" cap="flat" cmpd="sng" algn="ctr">
                      <a:noFill/>
                      <a:prstDash val="solid"/>
                    </a:lnT>
                    <a:lnB w="38100" cmpd="sng">
                      <a:noFill/>
                    </a:lnB>
                    <a:noFill/>
                  </a:tcPr>
                </a:tc>
                <a:tc>
                  <a:txBody>
                    <a:bodyPr/>
                    <a:lstStyle/>
                    <a:p>
                      <a:pPr algn="l" fontAlgn="t">
                        <a:spcBef>
                          <a:spcPts val="0"/>
                        </a:spcBef>
                        <a:spcAft>
                          <a:spcPts val="0"/>
                        </a:spcAft>
                      </a:pPr>
                      <a:r>
                        <a:rPr lang="en-GB" sz="2200" b="0" i="0" u="none" strike="noStrike" cap="none" spc="0" dirty="0">
                          <a:solidFill>
                            <a:schemeClr val="tx1"/>
                          </a:solidFill>
                          <a:effectLst/>
                          <a:latin typeface="Arial" panose="020B0604020202020204" pitchFamily="34" charset="0"/>
                        </a:rPr>
                        <a:t>Long-term exposure to air pollution can cause:</a:t>
                      </a:r>
                    </a:p>
                  </a:txBody>
                  <a:tcPr marL="0" marR="183306" marT="25790" marB="128947"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xmlns="" val="1285891531"/>
                  </a:ext>
                </a:extLst>
              </a:tr>
              <a:tr h="1764717">
                <a:tc>
                  <a:txBody>
                    <a:bodyPr/>
                    <a:lstStyle/>
                    <a:p>
                      <a:pPr algn="l" fontAlgn="t">
                        <a:spcBef>
                          <a:spcPts val="0"/>
                        </a:spcBef>
                        <a:spcAft>
                          <a:spcPts val="0"/>
                        </a:spcAft>
                        <a:buClrTx/>
                        <a:buSzPts val="1800"/>
                        <a:buFont typeface="Arial" panose="020B0604020202020204" pitchFamily="34" charset="0"/>
                        <a:buChar char="•"/>
                      </a:pPr>
                      <a:r>
                        <a:rPr lang="en-GB" sz="1700" b="0" i="0" u="none" strike="noStrike" cap="none" spc="0">
                          <a:solidFill>
                            <a:schemeClr val="tx1"/>
                          </a:solidFill>
                          <a:effectLst/>
                          <a:latin typeface="Arial" panose="020B0604020202020204" pitchFamily="34" charset="0"/>
                        </a:rPr>
                        <a:t>Coughing</a:t>
                      </a:r>
                    </a:p>
                    <a:p>
                      <a:pPr algn="l" fontAlgn="t">
                        <a:spcBef>
                          <a:spcPts val="0"/>
                        </a:spcBef>
                        <a:spcAft>
                          <a:spcPts val="0"/>
                        </a:spcAft>
                        <a:buClrTx/>
                        <a:buSzPts val="1800"/>
                        <a:buFont typeface="Arial" panose="020B0604020202020204" pitchFamily="34" charset="0"/>
                        <a:buChar char="•"/>
                      </a:pPr>
                      <a:r>
                        <a:rPr lang="en-GB" sz="1700" b="0" i="0" u="none" strike="noStrike" cap="none" spc="0">
                          <a:solidFill>
                            <a:schemeClr val="tx1"/>
                          </a:solidFill>
                          <a:effectLst/>
                          <a:latin typeface="Arial" panose="020B0604020202020204" pitchFamily="34" charset="0"/>
                        </a:rPr>
                        <a:t>Wheezing/difficulty breathing</a:t>
                      </a:r>
                    </a:p>
                    <a:p>
                      <a:pPr algn="l" fontAlgn="t">
                        <a:spcBef>
                          <a:spcPts val="0"/>
                        </a:spcBef>
                        <a:spcAft>
                          <a:spcPts val="0"/>
                        </a:spcAft>
                        <a:buClrTx/>
                        <a:buSzPts val="1800"/>
                        <a:buFont typeface="Arial" panose="020B0604020202020204" pitchFamily="34" charset="0"/>
                        <a:buChar char="•"/>
                      </a:pPr>
                      <a:r>
                        <a:rPr lang="en-GB" sz="1700" b="0" i="0" u="none" strike="noStrike" cap="none" spc="0">
                          <a:solidFill>
                            <a:schemeClr val="tx1"/>
                          </a:solidFill>
                          <a:effectLst/>
                          <a:latin typeface="Arial" panose="020B0604020202020204" pitchFamily="34" charset="0"/>
                        </a:rPr>
                        <a:t>Irritation to eyes, nose, and throat</a:t>
                      </a:r>
                    </a:p>
                    <a:p>
                      <a:pPr algn="l" fontAlgn="t">
                        <a:spcBef>
                          <a:spcPts val="0"/>
                        </a:spcBef>
                        <a:spcAft>
                          <a:spcPts val="0"/>
                        </a:spcAft>
                        <a:buClrTx/>
                        <a:buSzPts val="1800"/>
                        <a:buFont typeface="Arial" panose="020B0604020202020204" pitchFamily="34" charset="0"/>
                        <a:buChar char="•"/>
                      </a:pPr>
                      <a:r>
                        <a:rPr lang="en-GB" sz="1700" b="0" i="0" u="none" strike="noStrike" cap="none" spc="0">
                          <a:solidFill>
                            <a:schemeClr val="tx1"/>
                          </a:solidFill>
                          <a:effectLst/>
                          <a:latin typeface="Arial" panose="020B0604020202020204" pitchFamily="34" charset="0"/>
                        </a:rPr>
                        <a:t>Headache</a:t>
                      </a:r>
                    </a:p>
                    <a:p>
                      <a:pPr algn="l" fontAlgn="t">
                        <a:spcBef>
                          <a:spcPts val="0"/>
                        </a:spcBef>
                        <a:spcAft>
                          <a:spcPts val="0"/>
                        </a:spcAft>
                        <a:buClrTx/>
                        <a:buSzPts val="1800"/>
                        <a:buFont typeface="Arial" panose="020B0604020202020204" pitchFamily="34" charset="0"/>
                        <a:buChar char="•"/>
                      </a:pPr>
                      <a:r>
                        <a:rPr lang="en-GB" sz="1700" b="0" i="0" u="none" strike="noStrike" cap="none" spc="0">
                          <a:solidFill>
                            <a:schemeClr val="tx1"/>
                          </a:solidFill>
                          <a:effectLst/>
                          <a:latin typeface="Arial" panose="020B0604020202020204" pitchFamily="34" charset="0"/>
                        </a:rPr>
                        <a:t>Dizziness</a:t>
                      </a:r>
                    </a:p>
                    <a:p>
                      <a:pPr algn="l" fontAlgn="t">
                        <a:spcBef>
                          <a:spcPts val="0"/>
                        </a:spcBef>
                        <a:spcAft>
                          <a:spcPts val="0"/>
                        </a:spcAft>
                        <a:buClrTx/>
                        <a:buSzPts val="1800"/>
                        <a:buFont typeface="Arial" panose="020B0604020202020204" pitchFamily="34" charset="0"/>
                        <a:buChar char="•"/>
                      </a:pPr>
                      <a:r>
                        <a:rPr lang="en-GB" sz="1700" b="0" i="0" u="none" strike="noStrike" cap="none" spc="0">
                          <a:solidFill>
                            <a:schemeClr val="tx1"/>
                          </a:solidFill>
                          <a:effectLst/>
                          <a:latin typeface="Arial" panose="020B0604020202020204" pitchFamily="34" charset="0"/>
                        </a:rPr>
                        <a:t>Fatigue</a:t>
                      </a:r>
                    </a:p>
                  </a:txBody>
                  <a:tcPr marL="0" marR="183306" marT="38684" marB="128947">
                    <a:lnL w="12700" cmpd="sng">
                      <a:noFill/>
                      <a:prstDash val="solid"/>
                    </a:lnL>
                    <a:lnR w="12700" cmpd="sng">
                      <a:noFill/>
                      <a:prstDash val="solid"/>
                    </a:lnR>
                    <a:lnT w="38100" cmpd="sng">
                      <a:noFill/>
                    </a:lnT>
                    <a:lnB w="12700" cmpd="sng">
                      <a:noFill/>
                      <a:prstDash val="solid"/>
                    </a:lnB>
                    <a:noFill/>
                  </a:tcPr>
                </a:tc>
                <a:tc>
                  <a:txBody>
                    <a:bodyPr/>
                    <a:lstStyle/>
                    <a:p>
                      <a:pPr algn="l" fontAlgn="t">
                        <a:spcBef>
                          <a:spcPts val="0"/>
                        </a:spcBef>
                        <a:spcAft>
                          <a:spcPts val="0"/>
                        </a:spcAft>
                        <a:buClrTx/>
                        <a:buSzPts val="1800"/>
                        <a:buFont typeface="Arial" panose="020B0604020202020204" pitchFamily="34" charset="0"/>
                        <a:buChar char="•"/>
                      </a:pPr>
                      <a:r>
                        <a:rPr lang="en-GB" sz="1700" b="0" i="0" u="none" strike="noStrike" cap="none" spc="0" dirty="0">
                          <a:solidFill>
                            <a:schemeClr val="tx1"/>
                          </a:solidFill>
                          <a:effectLst/>
                          <a:latin typeface="Arial" panose="020B0604020202020204" pitchFamily="34" charset="0"/>
                        </a:rPr>
                        <a:t>Respiratory diseases (asthma, emphysema)</a:t>
                      </a:r>
                    </a:p>
                    <a:p>
                      <a:pPr algn="l" fontAlgn="t">
                        <a:spcBef>
                          <a:spcPts val="0"/>
                        </a:spcBef>
                        <a:spcAft>
                          <a:spcPts val="0"/>
                        </a:spcAft>
                        <a:buClrTx/>
                        <a:buSzPts val="1800"/>
                        <a:buFont typeface="Arial" panose="020B0604020202020204" pitchFamily="34" charset="0"/>
                        <a:buChar char="•"/>
                      </a:pPr>
                      <a:r>
                        <a:rPr lang="en-GB" sz="1700" b="0" i="0" u="none" strike="noStrike" cap="none" spc="0" dirty="0">
                          <a:solidFill>
                            <a:schemeClr val="tx1"/>
                          </a:solidFill>
                          <a:effectLst/>
                          <a:latin typeface="Arial" panose="020B0604020202020204" pitchFamily="34" charset="0"/>
                        </a:rPr>
                        <a:t>Cardiovascular damage</a:t>
                      </a:r>
                    </a:p>
                    <a:p>
                      <a:pPr algn="l" fontAlgn="t">
                        <a:spcBef>
                          <a:spcPts val="0"/>
                        </a:spcBef>
                        <a:spcAft>
                          <a:spcPts val="0"/>
                        </a:spcAft>
                        <a:buClrTx/>
                        <a:buSzPts val="1800"/>
                        <a:buFont typeface="Arial" panose="020B0604020202020204" pitchFamily="34" charset="0"/>
                        <a:buChar char="•"/>
                      </a:pPr>
                      <a:r>
                        <a:rPr lang="en-GB" sz="1700" b="0" i="0" u="none" strike="noStrike" cap="none" spc="0" dirty="0">
                          <a:solidFill>
                            <a:schemeClr val="tx1"/>
                          </a:solidFill>
                          <a:effectLst/>
                          <a:latin typeface="Arial" panose="020B0604020202020204" pitchFamily="34" charset="0"/>
                        </a:rPr>
                        <a:t>Harm to liver, spleen, and blood</a:t>
                      </a:r>
                    </a:p>
                    <a:p>
                      <a:pPr algn="l" fontAlgn="t">
                        <a:spcBef>
                          <a:spcPts val="0"/>
                        </a:spcBef>
                        <a:spcAft>
                          <a:spcPts val="0"/>
                        </a:spcAft>
                        <a:buClrTx/>
                        <a:buSzPts val="1800"/>
                        <a:buFont typeface="Arial" panose="020B0604020202020204" pitchFamily="34" charset="0"/>
                        <a:buChar char="•"/>
                      </a:pPr>
                      <a:r>
                        <a:rPr lang="en-GB" sz="1700" b="0" i="0" u="none" strike="noStrike" cap="none" spc="0" dirty="0">
                          <a:solidFill>
                            <a:schemeClr val="tx1"/>
                          </a:solidFill>
                          <a:effectLst/>
                          <a:latin typeface="Arial" panose="020B0604020202020204" pitchFamily="34" charset="0"/>
                        </a:rPr>
                        <a:t>Nervous system damage</a:t>
                      </a:r>
                    </a:p>
                    <a:p>
                      <a:pPr algn="l" fontAlgn="t">
                        <a:spcBef>
                          <a:spcPts val="0"/>
                        </a:spcBef>
                        <a:spcAft>
                          <a:spcPts val="0"/>
                        </a:spcAft>
                        <a:buClrTx/>
                        <a:buSzPts val="1800"/>
                        <a:buFont typeface="Arial" panose="020B0604020202020204" pitchFamily="34" charset="0"/>
                        <a:buChar char="•"/>
                      </a:pPr>
                      <a:r>
                        <a:rPr lang="en-GB" sz="1700" b="0" i="0" u="none" strike="noStrike" cap="none" spc="0" dirty="0">
                          <a:solidFill>
                            <a:schemeClr val="tx1"/>
                          </a:solidFill>
                          <a:effectLst/>
                          <a:latin typeface="Arial" panose="020B0604020202020204" pitchFamily="34" charset="0"/>
                        </a:rPr>
                        <a:t>Cancer</a:t>
                      </a:r>
                    </a:p>
                    <a:p>
                      <a:pPr algn="l" fontAlgn="t">
                        <a:spcBef>
                          <a:spcPts val="0"/>
                        </a:spcBef>
                        <a:spcAft>
                          <a:spcPts val="0"/>
                        </a:spcAft>
                        <a:buClrTx/>
                        <a:buSzPts val="1800"/>
                        <a:buFont typeface="Arial" panose="020B0604020202020204" pitchFamily="34" charset="0"/>
                        <a:buChar char="•"/>
                      </a:pPr>
                      <a:r>
                        <a:rPr lang="en-GB" sz="1700" b="0" i="0" u="none" strike="noStrike" cap="none" spc="0" dirty="0">
                          <a:solidFill>
                            <a:schemeClr val="tx1"/>
                          </a:solidFill>
                          <a:effectLst/>
                          <a:latin typeface="Arial" panose="020B0604020202020204" pitchFamily="34" charset="0"/>
                        </a:rPr>
                        <a:t>Birth defects</a:t>
                      </a:r>
                    </a:p>
                    <a:p>
                      <a:pPr algn="l" fontAlgn="t">
                        <a:spcBef>
                          <a:spcPts val="0"/>
                        </a:spcBef>
                        <a:spcAft>
                          <a:spcPts val="0"/>
                        </a:spcAft>
                        <a:buClrTx/>
                        <a:buSzPts val="1800"/>
                        <a:buFont typeface="Arial" panose="020B0604020202020204" pitchFamily="34" charset="0"/>
                        <a:buChar char="•"/>
                      </a:pPr>
                      <a:r>
                        <a:rPr lang="en-GB" sz="1700" b="0" i="0" u="none" strike="noStrike" cap="none" spc="0" dirty="0">
                          <a:solidFill>
                            <a:schemeClr val="tx1"/>
                          </a:solidFill>
                          <a:effectLst/>
                          <a:latin typeface="Arial" panose="020B0604020202020204" pitchFamily="34" charset="0"/>
                        </a:rPr>
                        <a:t>Death</a:t>
                      </a:r>
                    </a:p>
                  </a:txBody>
                  <a:tcPr marL="0" marR="183306" marT="38684" marB="128947">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xmlns="" val="1134576319"/>
                  </a:ext>
                </a:extLst>
              </a:tr>
            </a:tbl>
          </a:graphicData>
        </a:graphic>
      </p:graphicFrame>
    </p:spTree>
    <p:extLst>
      <p:ext uri="{BB962C8B-B14F-4D97-AF65-F5344CB8AC3E}">
        <p14:creationId xmlns:p14="http://schemas.microsoft.com/office/powerpoint/2010/main" val="3152205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4" name="Freeform: Shape 83">
            <a:extLst>
              <a:ext uri="{FF2B5EF4-FFF2-40B4-BE49-F238E27FC236}">
                <a16:creationId xmlns:a16="http://schemas.microsoft.com/office/drawing/2014/main" xmlns="" id="{435959F4-53DA-47FF-BC24-1E5B75C698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6" name="Group 85">
            <a:extLst>
              <a:ext uri="{FF2B5EF4-FFF2-40B4-BE49-F238E27FC236}">
                <a16:creationId xmlns:a16="http://schemas.microsoft.com/office/drawing/2014/main" xmlns="" id="{A7CF83E8-F6F0-41E3-B580-7412A04DDFB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776050" y="5204025"/>
            <a:ext cx="886141" cy="802496"/>
            <a:chOff x="10948005" y="3272152"/>
            <a:chExt cx="868640" cy="786648"/>
          </a:xfrm>
          <a:solidFill>
            <a:schemeClr val="accent1"/>
          </a:solidFill>
        </p:grpSpPr>
        <p:sp>
          <p:nvSpPr>
            <p:cNvPr id="87" name="Freeform: Shape 86">
              <a:extLst>
                <a:ext uri="{FF2B5EF4-FFF2-40B4-BE49-F238E27FC236}">
                  <a16:creationId xmlns:a16="http://schemas.microsoft.com/office/drawing/2014/main" xmlns="" id="{1A0B6DBB-705D-48D0-842C-F9DFA7684D1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8" name="Freeform: Shape 87">
              <a:extLst>
                <a:ext uri="{FF2B5EF4-FFF2-40B4-BE49-F238E27FC236}">
                  <a16:creationId xmlns:a16="http://schemas.microsoft.com/office/drawing/2014/main" xmlns="" id="{C194A764-16E1-4D0D-9357-76F80E6086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9" name="Freeform: Shape 88">
              <a:extLst>
                <a:ext uri="{FF2B5EF4-FFF2-40B4-BE49-F238E27FC236}">
                  <a16:creationId xmlns:a16="http://schemas.microsoft.com/office/drawing/2014/main" xmlns="" id="{115B7F3F-A40D-4F24-8536-E2420B4332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0" name="Graphic 12">
              <a:extLst>
                <a:ext uri="{FF2B5EF4-FFF2-40B4-BE49-F238E27FC236}">
                  <a16:creationId xmlns:a16="http://schemas.microsoft.com/office/drawing/2014/main" xmlns="" id="{CEF42844-A829-4ED2-A360-63BB2A7C45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91" name="Graphic 15">
              <a:extLst>
                <a:ext uri="{FF2B5EF4-FFF2-40B4-BE49-F238E27FC236}">
                  <a16:creationId xmlns:a16="http://schemas.microsoft.com/office/drawing/2014/main" xmlns="" id="{57B23B52-A1C3-44EF-BC11-9094A0DA11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60" name="Graphic 15">
              <a:extLst>
                <a:ext uri="{FF2B5EF4-FFF2-40B4-BE49-F238E27FC236}">
                  <a16:creationId xmlns:a16="http://schemas.microsoft.com/office/drawing/2014/main" xmlns="" id="{064E08E5-DA92-4CF2-A0BF-E341800227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xmlns="" id="{7A222560-E657-4CAE-B667-7BE9E224B24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5" name="Freeform: Shape 94">
            <a:extLst>
              <a:ext uri="{FF2B5EF4-FFF2-40B4-BE49-F238E27FC236}">
                <a16:creationId xmlns:a16="http://schemas.microsoft.com/office/drawing/2014/main" xmlns="" id="{59226104-0061-4319-8237-9C001BF85D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7" name="Graphic 78">
            <a:extLst>
              <a:ext uri="{FF2B5EF4-FFF2-40B4-BE49-F238E27FC236}">
                <a16:creationId xmlns:a16="http://schemas.microsoft.com/office/drawing/2014/main" xmlns="" id="{51B01909-73B8-4486-A749-C643B1D7E36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30225" y="3267662"/>
            <a:ext cx="972241" cy="45718"/>
            <a:chOff x="4886325" y="3371754"/>
            <a:chExt cx="2418492" cy="113728"/>
          </a:xfrm>
          <a:solidFill>
            <a:schemeClr val="accent1"/>
          </a:solidFill>
        </p:grpSpPr>
        <p:sp>
          <p:nvSpPr>
            <p:cNvPr id="98" name="Graphic 78">
              <a:extLst>
                <a:ext uri="{FF2B5EF4-FFF2-40B4-BE49-F238E27FC236}">
                  <a16:creationId xmlns:a16="http://schemas.microsoft.com/office/drawing/2014/main" xmlns="" id="{5E279D86-4533-45F1-B0AA-D237399A5E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61" name="Graphic 78">
              <a:extLst>
                <a:ext uri="{FF2B5EF4-FFF2-40B4-BE49-F238E27FC236}">
                  <a16:creationId xmlns:a16="http://schemas.microsoft.com/office/drawing/2014/main" xmlns="" id="{764FD722-CB31-4326-ADD8-CBA52FD1FF59}"/>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4886709" y="3371754"/>
              <a:ext cx="2418108" cy="113728"/>
              <a:chOff x="4886709" y="3371754"/>
              <a:chExt cx="2418108" cy="113728"/>
            </a:xfrm>
            <a:grpFill/>
          </p:grpSpPr>
          <p:sp>
            <p:nvSpPr>
              <p:cNvPr id="100" name="Graphic 78">
                <a:extLst>
                  <a:ext uri="{FF2B5EF4-FFF2-40B4-BE49-F238E27FC236}">
                    <a16:creationId xmlns:a16="http://schemas.microsoft.com/office/drawing/2014/main" xmlns="" id="{24E4BCEC-8B0A-444E-8509-1B3BB0449E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1" name="Graphic 78">
                <a:extLst>
                  <a:ext uri="{FF2B5EF4-FFF2-40B4-BE49-F238E27FC236}">
                    <a16:creationId xmlns:a16="http://schemas.microsoft.com/office/drawing/2014/main" xmlns="" id="{9DB36622-1DC7-4B17-8984-588BA8999F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02" name="Graphic 78">
                <a:extLst>
                  <a:ext uri="{FF2B5EF4-FFF2-40B4-BE49-F238E27FC236}">
                    <a16:creationId xmlns:a16="http://schemas.microsoft.com/office/drawing/2014/main" xmlns="" id="{51B97AF0-1974-42B9-B5FC-A332C52E82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03" name="Graphic 78">
                <a:extLst>
                  <a:ext uri="{FF2B5EF4-FFF2-40B4-BE49-F238E27FC236}">
                    <a16:creationId xmlns:a16="http://schemas.microsoft.com/office/drawing/2014/main" xmlns="" id="{95A298AD-BE5D-4BE1-8CDF-DBFB42D63FE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105" name="Rectangle 104">
            <a:extLst>
              <a:ext uri="{FF2B5EF4-FFF2-40B4-BE49-F238E27FC236}">
                <a16:creationId xmlns:a16="http://schemas.microsoft.com/office/drawing/2014/main" xmlns="" id="{A5D0B0D3-D735-4619-AA45-B57B791E17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xmlns="" id="{44329D93-E69E-8E75-51F7-757066394110}"/>
              </a:ext>
            </a:extLst>
          </p:cNvPr>
          <p:cNvSpPr>
            <a:spLocks noGrp="1"/>
          </p:cNvSpPr>
          <p:nvPr>
            <p:ph type="title"/>
          </p:nvPr>
        </p:nvSpPr>
        <p:spPr>
          <a:xfrm>
            <a:off x="530352" y="589788"/>
            <a:ext cx="4884481" cy="2510921"/>
          </a:xfrm>
        </p:spPr>
        <p:txBody>
          <a:bodyPr vert="horz" lIns="91440" tIns="45720" rIns="91440" bIns="45720" rtlCol="0" anchor="b">
            <a:normAutofit/>
          </a:bodyPr>
          <a:lstStyle/>
          <a:p>
            <a:r>
              <a:rPr lang="en-US" sz="4000" u="sng"/>
              <a:t>INFECTIOS DISEASES</a:t>
            </a:r>
            <a:endParaRPr lang="en-US" sz="4000" u="sng" dirty="0"/>
          </a:p>
        </p:txBody>
      </p:sp>
      <p:grpSp>
        <p:nvGrpSpPr>
          <p:cNvPr id="107" name="Graphic 78">
            <a:extLst>
              <a:ext uri="{FF2B5EF4-FFF2-40B4-BE49-F238E27FC236}">
                <a16:creationId xmlns:a16="http://schemas.microsoft.com/office/drawing/2014/main" xmlns="" id="{06B4C967-D337-479B-87CA-7587B7FCFF5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30352" y="3267662"/>
            <a:ext cx="972241" cy="45718"/>
            <a:chOff x="4886325" y="3371754"/>
            <a:chExt cx="2418492" cy="113728"/>
          </a:xfrm>
          <a:solidFill>
            <a:schemeClr val="accent1"/>
          </a:solidFill>
        </p:grpSpPr>
        <p:sp>
          <p:nvSpPr>
            <p:cNvPr id="108" name="Graphic 78">
              <a:extLst>
                <a:ext uri="{FF2B5EF4-FFF2-40B4-BE49-F238E27FC236}">
                  <a16:creationId xmlns:a16="http://schemas.microsoft.com/office/drawing/2014/main" xmlns="" id="{6EF1A9DB-7052-4254-8534-9AAED6F6B65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9" name="Graphic 78">
              <a:extLst>
                <a:ext uri="{FF2B5EF4-FFF2-40B4-BE49-F238E27FC236}">
                  <a16:creationId xmlns:a16="http://schemas.microsoft.com/office/drawing/2014/main" xmlns="" id="{55D44775-F9E3-4142-8CDB-277AEF2F3880}"/>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4886709" y="3371754"/>
              <a:ext cx="2418108" cy="113728"/>
              <a:chOff x="4886709" y="3371754"/>
              <a:chExt cx="2418108" cy="113728"/>
            </a:xfrm>
            <a:grpFill/>
          </p:grpSpPr>
          <p:sp>
            <p:nvSpPr>
              <p:cNvPr id="110" name="Graphic 78">
                <a:extLst>
                  <a:ext uri="{FF2B5EF4-FFF2-40B4-BE49-F238E27FC236}">
                    <a16:creationId xmlns:a16="http://schemas.microsoft.com/office/drawing/2014/main" xmlns="" id="{93BB9C83-6DC3-450C-BFAD-0CB5EAD294F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1" name="Graphic 78">
                <a:extLst>
                  <a:ext uri="{FF2B5EF4-FFF2-40B4-BE49-F238E27FC236}">
                    <a16:creationId xmlns:a16="http://schemas.microsoft.com/office/drawing/2014/main" xmlns="" id="{4E01AF91-A65B-4AE1-96C9-4168BD8F90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2" name="Graphic 78">
                <a:extLst>
                  <a:ext uri="{FF2B5EF4-FFF2-40B4-BE49-F238E27FC236}">
                    <a16:creationId xmlns:a16="http://schemas.microsoft.com/office/drawing/2014/main" xmlns="" id="{0AD45C08-DFB9-441F-A901-BCB9B03058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13" name="Graphic 78">
                <a:extLst>
                  <a:ext uri="{FF2B5EF4-FFF2-40B4-BE49-F238E27FC236}">
                    <a16:creationId xmlns:a16="http://schemas.microsoft.com/office/drawing/2014/main" xmlns="" id="{E05BEC0E-4EE4-42C4-BF0B-15F9AC5181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15" name="Freeform: Shape 114">
            <a:extLst>
              <a:ext uri="{FF2B5EF4-FFF2-40B4-BE49-F238E27FC236}">
                <a16:creationId xmlns:a16="http://schemas.microsoft.com/office/drawing/2014/main" xmlns="" id="{752C2BA4-3BBE-4D22-A0D9-8D2A7B8F1C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Content Placeholder 4" descr="Diagram&#10;&#10;Description automatically generated">
            <a:extLst>
              <a:ext uri="{FF2B5EF4-FFF2-40B4-BE49-F238E27FC236}">
                <a16:creationId xmlns:a16="http://schemas.microsoft.com/office/drawing/2014/main" xmlns="" id="{B96C697C-D5F3-96CB-C325-A763B2CDA75A}"/>
              </a:ext>
            </a:extLst>
          </p:cNvPr>
          <p:cNvPicPr>
            <a:picLocks noGrp="1" noChangeAspect="1"/>
          </p:cNvPicPr>
          <p:nvPr>
            <p:ph idx="1"/>
          </p:nvPr>
        </p:nvPicPr>
        <p:blipFill>
          <a:blip r:embed="rId2"/>
          <a:stretch>
            <a:fillRect/>
          </a:stretch>
        </p:blipFill>
        <p:spPr>
          <a:xfrm>
            <a:off x="3809101" y="553577"/>
            <a:ext cx="7569908" cy="5677430"/>
          </a:xfrm>
          <a:prstGeom prst="rect">
            <a:avLst/>
          </a:prstGeom>
        </p:spPr>
      </p:pic>
      <p:sp>
        <p:nvSpPr>
          <p:cNvPr id="117" name="Freeform: Shape 116">
            <a:extLst>
              <a:ext uri="{FF2B5EF4-FFF2-40B4-BE49-F238E27FC236}">
                <a16:creationId xmlns:a16="http://schemas.microsoft.com/office/drawing/2014/main" xmlns="" id="{82AA7049-B18D-49D6-AD7D-DBB9E19FBB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9" name="Group 118">
            <a:extLst>
              <a:ext uri="{FF2B5EF4-FFF2-40B4-BE49-F238E27FC236}">
                <a16:creationId xmlns:a16="http://schemas.microsoft.com/office/drawing/2014/main" xmlns="" id="{3850DB66-16D1-4953-A6E3-FCA3DC5F276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635690" y="349252"/>
            <a:ext cx="886142" cy="693398"/>
            <a:chOff x="10948005" y="3379098"/>
            <a:chExt cx="868640" cy="679702"/>
          </a:xfrm>
          <a:solidFill>
            <a:schemeClr val="accent6"/>
          </a:solidFill>
        </p:grpSpPr>
        <p:sp>
          <p:nvSpPr>
            <p:cNvPr id="120" name="Freeform: Shape 119">
              <a:extLst>
                <a:ext uri="{FF2B5EF4-FFF2-40B4-BE49-F238E27FC236}">
                  <a16:creationId xmlns:a16="http://schemas.microsoft.com/office/drawing/2014/main" xmlns="" id="{D698AB2F-1D17-4249-81CB-9A41D46B8E3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21" name="Freeform: Shape 120">
              <a:extLst>
                <a:ext uri="{FF2B5EF4-FFF2-40B4-BE49-F238E27FC236}">
                  <a16:creationId xmlns:a16="http://schemas.microsoft.com/office/drawing/2014/main" xmlns="" id="{F5301961-8687-4ADB-8043-4065F47076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22" name="Graphic 15">
              <a:extLst>
                <a:ext uri="{FF2B5EF4-FFF2-40B4-BE49-F238E27FC236}">
                  <a16:creationId xmlns:a16="http://schemas.microsoft.com/office/drawing/2014/main" xmlns="" id="{9DC20816-893A-4201-AA91-22F71E46F9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23" name="Graphic 15">
              <a:extLst>
                <a:ext uri="{FF2B5EF4-FFF2-40B4-BE49-F238E27FC236}">
                  <a16:creationId xmlns:a16="http://schemas.microsoft.com/office/drawing/2014/main" xmlns="" id="{866D1F4E-BA21-44F3-A97A-E979C5FE78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xmlns="" id="{B35EADCB-1DB5-4B69-892B-14567F5280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71057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7" name="Rectangle 63">
            <a:extLst>
              <a:ext uri="{FF2B5EF4-FFF2-40B4-BE49-F238E27FC236}">
                <a16:creationId xmlns:a16="http://schemas.microsoft.com/office/drawing/2014/main" xmlns="" id="{F420BC5C-C418-4843-B04B-6918968D09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9961757F-75B5-CB8E-441E-35172D2407E7}"/>
              </a:ext>
            </a:extLst>
          </p:cNvPr>
          <p:cNvSpPr>
            <a:spLocks noGrp="1"/>
          </p:cNvSpPr>
          <p:nvPr>
            <p:ph type="title"/>
          </p:nvPr>
        </p:nvSpPr>
        <p:spPr>
          <a:xfrm>
            <a:off x="517871" y="976160"/>
            <a:ext cx="4767930" cy="1848734"/>
          </a:xfrm>
        </p:spPr>
        <p:txBody>
          <a:bodyPr>
            <a:normAutofit/>
          </a:bodyPr>
          <a:lstStyle/>
          <a:p>
            <a:r>
              <a:rPr lang="aa-ET" dirty="0"/>
              <a:t>HUMAN MIGRATION</a:t>
            </a:r>
          </a:p>
        </p:txBody>
      </p:sp>
      <p:sp>
        <p:nvSpPr>
          <p:cNvPr id="98" name="Freeform: Shape 65">
            <a:extLst>
              <a:ext uri="{FF2B5EF4-FFF2-40B4-BE49-F238E27FC236}">
                <a16:creationId xmlns:a16="http://schemas.microsoft.com/office/drawing/2014/main" xmlns="" id="{13E5F285-BD95-4989-B20B-7789901594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 y="0"/>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1">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8" name="Graphic 78">
            <a:extLst>
              <a:ext uri="{FF2B5EF4-FFF2-40B4-BE49-F238E27FC236}">
                <a16:creationId xmlns:a16="http://schemas.microsoft.com/office/drawing/2014/main" xmlns="" id="{6C02F4BE-6538-4CAD-B506-5FEB41D378B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74415" y="3039261"/>
            <a:ext cx="1020166" cy="45718"/>
            <a:chOff x="4886325" y="3371754"/>
            <a:chExt cx="2418492" cy="113728"/>
          </a:xfrm>
          <a:solidFill>
            <a:schemeClr val="accent1"/>
          </a:solidFill>
        </p:grpSpPr>
        <p:sp>
          <p:nvSpPr>
            <p:cNvPr id="99" name="Graphic 78">
              <a:extLst>
                <a:ext uri="{FF2B5EF4-FFF2-40B4-BE49-F238E27FC236}">
                  <a16:creationId xmlns:a16="http://schemas.microsoft.com/office/drawing/2014/main" xmlns="" id="{3937246C-D7B5-4CC9-B979-0999DFD5BF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70" name="Graphic 78">
              <a:extLst>
                <a:ext uri="{FF2B5EF4-FFF2-40B4-BE49-F238E27FC236}">
                  <a16:creationId xmlns:a16="http://schemas.microsoft.com/office/drawing/2014/main" xmlns="" id="{559392DF-C926-44F7-920D-C232D60C05F3}"/>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4886709" y="3371754"/>
              <a:ext cx="2418108" cy="113728"/>
              <a:chOff x="4886709" y="3371754"/>
              <a:chExt cx="2418108" cy="113728"/>
            </a:xfrm>
            <a:grpFill/>
          </p:grpSpPr>
          <p:sp>
            <p:nvSpPr>
              <p:cNvPr id="100" name="Graphic 78">
                <a:extLst>
                  <a:ext uri="{FF2B5EF4-FFF2-40B4-BE49-F238E27FC236}">
                    <a16:creationId xmlns:a16="http://schemas.microsoft.com/office/drawing/2014/main" xmlns="" id="{437FE2E3-579D-4AA7-8775-C78D1D5631D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1" name="Graphic 78">
                <a:extLst>
                  <a:ext uri="{FF2B5EF4-FFF2-40B4-BE49-F238E27FC236}">
                    <a16:creationId xmlns:a16="http://schemas.microsoft.com/office/drawing/2014/main" xmlns="" id="{A6A05323-CAFA-4D34-83D6-3B23B02085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73" name="Graphic 78">
                <a:extLst>
                  <a:ext uri="{FF2B5EF4-FFF2-40B4-BE49-F238E27FC236}">
                    <a16:creationId xmlns:a16="http://schemas.microsoft.com/office/drawing/2014/main" xmlns="" id="{D49C45E0-CA07-4FD4-9097-BF313F498AE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74" name="Graphic 78">
                <a:extLst>
                  <a:ext uri="{FF2B5EF4-FFF2-40B4-BE49-F238E27FC236}">
                    <a16:creationId xmlns:a16="http://schemas.microsoft.com/office/drawing/2014/main" xmlns="" id="{1EC741B7-EEE8-43D3-9F8E-C2B4DD1965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xmlns="" id="{A1DD9FB1-3B3D-029F-8EA6-BE02E8F16F51}"/>
              </a:ext>
            </a:extLst>
          </p:cNvPr>
          <p:cNvSpPr>
            <a:spLocks noGrp="1"/>
          </p:cNvSpPr>
          <p:nvPr>
            <p:ph idx="1"/>
          </p:nvPr>
        </p:nvSpPr>
        <p:spPr>
          <a:xfrm>
            <a:off x="517871" y="3299404"/>
            <a:ext cx="4767930" cy="2745750"/>
          </a:xfrm>
        </p:spPr>
        <p:txBody>
          <a:bodyPr>
            <a:normAutofit/>
          </a:bodyPr>
          <a:lstStyle/>
          <a:p>
            <a:pPr>
              <a:lnSpc>
                <a:spcPct val="100000"/>
              </a:lnSpc>
            </a:pPr>
            <a:r>
              <a:rPr lang="en-GB" sz="1700" b="0" i="0">
                <a:effectLst/>
                <a:latin typeface="Arial" panose="020B0604020202020204" pitchFamily="34" charset="0"/>
                <a:cs typeface="Arial" panose="020B0604020202020204" pitchFamily="34" charset="0"/>
              </a:rPr>
              <a:t>Most climate migrants move within the borders of their homelands, usually from rural areas to cities after losing their home or livelihood because of drought, rising seas or another weather calamity. Because cities also are facing their own climate-related problems, including soaring temperatures and water scarcity, people are increasingly being forced to flee across international borders to seek refuge.</a:t>
            </a:r>
            <a:endParaRPr lang="aa-ET" sz="1700">
              <a:latin typeface="Arial" panose="020B0604020202020204" pitchFamily="34" charset="0"/>
              <a:cs typeface="Arial" panose="020B0604020202020204" pitchFamily="34" charset="0"/>
            </a:endParaRPr>
          </a:p>
        </p:txBody>
      </p:sp>
      <p:pic>
        <p:nvPicPr>
          <p:cNvPr id="5" name="Picture 4" descr="A group of people standing in a line&#10;&#10;Description automatically generated with low confidence">
            <a:extLst>
              <a:ext uri="{FF2B5EF4-FFF2-40B4-BE49-F238E27FC236}">
                <a16:creationId xmlns:a16="http://schemas.microsoft.com/office/drawing/2014/main" xmlns="" id="{3240A51B-AD8D-FEC1-5444-9B06880E2F9B}"/>
              </a:ext>
            </a:extLst>
          </p:cNvPr>
          <p:cNvPicPr>
            <a:picLocks noChangeAspect="1"/>
          </p:cNvPicPr>
          <p:nvPr/>
        </p:nvPicPr>
        <p:blipFill rotWithShape="1">
          <a:blip r:embed="rId2"/>
          <a:srcRect l="27852" r="29398" b="-1"/>
          <a:stretch/>
        </p:blipFill>
        <p:spPr>
          <a:xfrm>
            <a:off x="5980742" y="565167"/>
            <a:ext cx="5654663" cy="5654663"/>
          </a:xfrm>
          <a:prstGeom prst="rect">
            <a:avLst/>
          </a:prstGeom>
        </p:spPr>
      </p:pic>
      <p:sp>
        <p:nvSpPr>
          <p:cNvPr id="76" name="Freeform: Shape 75">
            <a:extLst>
              <a:ext uri="{FF2B5EF4-FFF2-40B4-BE49-F238E27FC236}">
                <a16:creationId xmlns:a16="http://schemas.microsoft.com/office/drawing/2014/main" xmlns="" id="{6B6061A8-D267-4967-AF47-C3CC451385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7899042" y="4951350"/>
            <a:ext cx="4292956" cy="1927671"/>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8" name="Group 77">
            <a:extLst>
              <a:ext uri="{FF2B5EF4-FFF2-40B4-BE49-F238E27FC236}">
                <a16:creationId xmlns:a16="http://schemas.microsoft.com/office/drawing/2014/main" xmlns="" id="{12DB770A-658D-4212-9BF2-236070D5D7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8447993" y="5742897"/>
            <a:ext cx="886141" cy="802496"/>
            <a:chOff x="10948005" y="3272152"/>
            <a:chExt cx="868640" cy="786648"/>
          </a:xfrm>
          <a:solidFill>
            <a:schemeClr val="accent3">
              <a:lumMod val="60000"/>
              <a:lumOff val="40000"/>
            </a:schemeClr>
          </a:solidFill>
        </p:grpSpPr>
        <p:sp>
          <p:nvSpPr>
            <p:cNvPr id="79" name="Freeform: Shape 78">
              <a:extLst>
                <a:ext uri="{FF2B5EF4-FFF2-40B4-BE49-F238E27FC236}">
                  <a16:creationId xmlns:a16="http://schemas.microsoft.com/office/drawing/2014/main" xmlns="" id="{A9B99195-76A3-4B90-8F45-BAEF05699C0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0" name="Freeform: Shape 79">
              <a:extLst>
                <a:ext uri="{FF2B5EF4-FFF2-40B4-BE49-F238E27FC236}">
                  <a16:creationId xmlns:a16="http://schemas.microsoft.com/office/drawing/2014/main" xmlns="" id="{F1029419-581A-4B40-B3E3-BD5931F996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1" name="Freeform: Shape 80">
              <a:extLst>
                <a:ext uri="{FF2B5EF4-FFF2-40B4-BE49-F238E27FC236}">
                  <a16:creationId xmlns:a16="http://schemas.microsoft.com/office/drawing/2014/main" xmlns="" id="{38F181C6-C3A7-463D-B837-E6FB1B0801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82" name="Graphic 12">
              <a:extLst>
                <a:ext uri="{FF2B5EF4-FFF2-40B4-BE49-F238E27FC236}">
                  <a16:creationId xmlns:a16="http://schemas.microsoft.com/office/drawing/2014/main" xmlns="" id="{FB6F6AFA-67F5-4D3A-839B-6B3980B6FC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83" name="Graphic 15">
              <a:extLst>
                <a:ext uri="{FF2B5EF4-FFF2-40B4-BE49-F238E27FC236}">
                  <a16:creationId xmlns:a16="http://schemas.microsoft.com/office/drawing/2014/main" xmlns="" id="{E9F49015-3756-46EC-AF1A-2F33219CB1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84" name="Graphic 15">
              <a:extLst>
                <a:ext uri="{FF2B5EF4-FFF2-40B4-BE49-F238E27FC236}">
                  <a16:creationId xmlns:a16="http://schemas.microsoft.com/office/drawing/2014/main" xmlns="" id="{44C1E606-364B-4793-83A8-61AC96EDBE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xmlns="" id="{4D62BB33-881E-4E43-A746-75C1E7C322E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90104542"/>
      </p:ext>
    </p:extLst>
  </p:cSld>
  <p:clrMapOvr>
    <a:masterClrMapping/>
  </p:clrMapOvr>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emplate/>
  <TotalTime>204</TotalTime>
  <Words>189</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Avenir Next LT Pro</vt:lpstr>
      <vt:lpstr>Avenir Next LT Pro Light</vt:lpstr>
      <vt:lpstr>Georgia Pro Semibold</vt:lpstr>
      <vt:lpstr>Wingdings</vt:lpstr>
      <vt:lpstr>RocaVTI</vt:lpstr>
      <vt:lpstr>THE HEALTH EFFECTS OF GLOBAL WARMING </vt:lpstr>
      <vt:lpstr>GLOBAL WARMING</vt:lpstr>
      <vt:lpstr>GLOBAL WARMING</vt:lpstr>
      <vt:lpstr>RISE OF TEMPERATURE</vt:lpstr>
      <vt:lpstr>AIR POLLUTION</vt:lpstr>
      <vt:lpstr>INFECTIOS DISEASES</vt:lpstr>
      <vt:lpstr>HUMAN MIGRATION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WARMING IMPACT ON HEALTH  </dc:title>
  <dc:creator>Moin Uddin Memon</dc:creator>
  <cp:lastModifiedBy>Ihsan Ali</cp:lastModifiedBy>
  <cp:revision>7</cp:revision>
  <dcterms:created xsi:type="dcterms:W3CDTF">2022-12-04T09:30:09Z</dcterms:created>
  <dcterms:modified xsi:type="dcterms:W3CDTF">2025-02-21T10:45:21Z</dcterms:modified>
</cp:coreProperties>
</file>