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oRVb9zl5OncftBYKzAvcq9M8H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7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6.xml"/><Relationship Id="rId21" Type="http://schemas.openxmlformats.org/officeDocument/2006/relationships/font" Target="fonts/Garamon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6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6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6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6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2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19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2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2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3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9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aramond"/>
              <a:buNone/>
            </a:pPr>
            <a:r>
              <a:rPr b="1" lang="en-US" sz="6000" u="sng"/>
              <a:t>Goals of CPEC</a:t>
            </a:r>
            <a:endParaRPr b="1" sz="6000" u="sng"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Poverty alleviation.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Agriculture development . Pakistan is an agricultural country.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Industrialization development.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Import and Export.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For Pakistan (Game change).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Benefits of CPEC for China </a:t>
            </a:r>
            <a:endParaRPr b="1" sz="5400" u="sng"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1295401" y="2468880"/>
            <a:ext cx="9601196" cy="34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Low cost route : 16000Km vs 5000Km</a:t>
            </a:r>
            <a:endParaRPr/>
          </a:p>
          <a:p>
            <a:pPr indent="-285750" lvl="0" marL="285750" rtl="0" algn="l">
              <a:spcBef>
                <a:spcPts val="1212"/>
              </a:spcBef>
              <a:spcAft>
                <a:spcPts val="0"/>
              </a:spcAft>
              <a:buSzPct val="1150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Take oil from Saudi Arabia .</a:t>
            </a:r>
            <a:endParaRPr/>
          </a:p>
          <a:p>
            <a:pPr indent="-285750" lvl="0" marL="285750" rtl="0" algn="l">
              <a:spcBef>
                <a:spcPts val="1212"/>
              </a:spcBef>
              <a:spcAft>
                <a:spcPts val="0"/>
              </a:spcAft>
              <a:buSzPct val="1150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Pacific Ocean vs Indian Ocean </a:t>
            </a:r>
            <a:endParaRPr/>
          </a:p>
          <a:p>
            <a:pPr indent="-285750" lvl="0" marL="285750" rtl="0" algn="l">
              <a:spcBef>
                <a:spcPts val="1212"/>
              </a:spcBef>
              <a:spcAft>
                <a:spcPts val="0"/>
              </a:spcAft>
              <a:buSzPct val="1150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Development of Kashghar area.</a:t>
            </a:r>
            <a:endParaRPr b="1" sz="3600">
              <a:solidFill>
                <a:srgbClr val="002060"/>
              </a:solidFill>
            </a:endParaRPr>
          </a:p>
          <a:p>
            <a:pPr indent="-285750" lvl="0" marL="285750" rtl="0" algn="l">
              <a:spcBef>
                <a:spcPts val="1212"/>
              </a:spcBef>
              <a:spcAft>
                <a:spcPts val="0"/>
              </a:spcAft>
              <a:buSzPct val="1150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Fast economic development.</a:t>
            </a:r>
            <a:endParaRPr/>
          </a:p>
          <a:p>
            <a:pPr indent="-285750" lvl="0" marL="285750" rtl="0" algn="l">
              <a:spcBef>
                <a:spcPts val="1212"/>
              </a:spcBef>
              <a:spcAft>
                <a:spcPts val="0"/>
              </a:spcAft>
              <a:buSzPct val="1150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Control on indian Ocean.</a:t>
            </a:r>
            <a:endParaRPr/>
          </a:p>
          <a:p>
            <a:pPr indent="-62293" lvl="0" marL="285750" rtl="0" algn="l">
              <a:spcBef>
                <a:spcPts val="1212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 sz="36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212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 sz="3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19" name="Google Shape;21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37" y="630936"/>
            <a:ext cx="10945368" cy="561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Challenges for CPEC</a:t>
            </a:r>
            <a:endParaRPr b="1" sz="5400" u="sng"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680"/>
              <a:buChar char="•"/>
            </a:pPr>
            <a:r>
              <a:rPr b="1" lang="en-US" sz="3200">
                <a:solidFill>
                  <a:srgbClr val="002060"/>
                </a:solidFill>
              </a:rPr>
              <a:t>Political instability of Pakistan.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3680"/>
              <a:buChar char="•"/>
            </a:pPr>
            <a:r>
              <a:rPr b="1" lang="en-US" sz="3200">
                <a:solidFill>
                  <a:srgbClr val="002060"/>
                </a:solidFill>
              </a:rPr>
              <a:t>USA Pressure (IMF)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3680"/>
              <a:buChar char="•"/>
            </a:pPr>
            <a:r>
              <a:rPr b="1" lang="en-US" sz="3200">
                <a:solidFill>
                  <a:srgbClr val="002060"/>
                </a:solidFill>
              </a:rPr>
              <a:t>USA and India full try to fail the project of CPEC.</a:t>
            </a:r>
            <a:endParaRPr/>
          </a:p>
          <a:p>
            <a:pPr indent="0" lvl="0" marL="0" rtl="0" algn="l">
              <a:spcBef>
                <a:spcPts val="1240"/>
              </a:spcBef>
              <a:spcAft>
                <a:spcPts val="0"/>
              </a:spcAft>
              <a:buSzPts val="3680"/>
              <a:buNone/>
            </a:pPr>
            <a:r>
              <a:t/>
            </a:r>
            <a:endParaRPr b="1" sz="32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31" name="Google Shape;23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04" y="594360"/>
            <a:ext cx="11000232" cy="561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TOPIC</a:t>
            </a:r>
            <a:endParaRPr b="1" sz="5400" u="sng"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140"/>
              <a:buNone/>
            </a:pPr>
            <a:r>
              <a:rPr b="1" lang="en-US" sz="3600">
                <a:solidFill>
                  <a:srgbClr val="002060"/>
                </a:solidFill>
              </a:rPr>
              <a:t>            BRI (Belt and Road Initiative)&amp;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4140"/>
              <a:buNone/>
            </a:pPr>
            <a:r>
              <a:rPr b="1" lang="en-US" sz="3600">
                <a:solidFill>
                  <a:srgbClr val="002060"/>
                </a:solidFill>
              </a:rPr>
              <a:t>    CPEC(China Pakistan Economic Corridor)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4140"/>
              <a:buNone/>
            </a:pPr>
            <a:r>
              <a:t/>
            </a:r>
            <a:endParaRPr b="1" sz="36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4140"/>
              <a:buNone/>
            </a:pPr>
            <a:r>
              <a:rPr b="1" lang="en-US" sz="3600">
                <a:solidFill>
                  <a:srgbClr val="002060"/>
                </a:solidFill>
              </a:rPr>
              <a:t>                                             </a:t>
            </a:r>
            <a:endParaRPr b="1" sz="3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Introduction of BRI</a:t>
            </a:r>
            <a:endParaRPr b="1" sz="5400" u="sng"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1295402" y="2447204"/>
            <a:ext cx="9601196" cy="356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BRI stands for (Belt and Road initiative).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Formation in 2013.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Old name was OBOR(One Belt One Road).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Main Project of china.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Connection with other countries through land and sea.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Connected with three continents ( Asia ,Europe and Africa).</a:t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-81279" lvl="0" marL="285750" rtl="0" algn="l"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Sub Projects of BRI</a:t>
            </a:r>
            <a:endParaRPr b="1" sz="5400" u="sng"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295401" y="2386584"/>
            <a:ext cx="9601196" cy="3489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>
                <a:solidFill>
                  <a:srgbClr val="002060"/>
                </a:solidFill>
              </a:rPr>
              <a:t>There are main six sub projects.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CPEC(China and Pakistan Economic Corridor)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NELBEC(New Eurasian land Bridge Economic Corridor)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CMREC(China Mongolia Economic Corridor)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CCWAEC(China Central and west Asia Economic Corridor).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CIPEC(China Indonesia Peninsula Economic Corridor).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BCMEC(Bangladesh, China and Mynmar Economic Corridor). </a:t>
            </a:r>
            <a:endParaRPr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Goals of BRI</a:t>
            </a:r>
            <a:endParaRPr b="1" sz="5400" u="sng"/>
          </a:p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1295401" y="2441448"/>
            <a:ext cx="9601196" cy="3434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Grand strategy for their revival.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Project will complete in 2049.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Making relation with other countries 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Connectivity with entire world 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Development of economic.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solidFill>
                  <a:srgbClr val="002060"/>
                </a:solidFill>
              </a:rPr>
              <a:t>Cheap things.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-81279" lvl="0" marL="285750" rtl="0" algn="l"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91" y="621792"/>
            <a:ext cx="10963657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 u="sng"/>
              <a:t>Introduction of CPEC</a:t>
            </a:r>
            <a:endParaRPr b="1" sz="5400" u="sng"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rgbClr val="002060"/>
                </a:solidFill>
              </a:rPr>
              <a:t>One the main project of BRI as compare to others 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rgbClr val="002060"/>
                </a:solidFill>
              </a:rPr>
              <a:t>Start in 2015 (Era of Mian M. Nawaz Sharif)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rgbClr val="002060"/>
                </a:solidFill>
              </a:rPr>
              <a:t>Distance: 3218 km ( Kashghar to Gwadar).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rgbClr val="002060"/>
                </a:solidFill>
              </a:rPr>
              <a:t>Investment : $50billion 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rgbClr val="002060"/>
                </a:solidFill>
              </a:rPr>
              <a:t>Location :Across Pakistan :4 province (KPK ,Punjab , Sindh and Baluchistan).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195" name="Google Shape;19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8" y="585216"/>
            <a:ext cx="10945368" cy="563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 sz="5400"/>
              <a:t>Phases of CPEC</a:t>
            </a:r>
            <a:endParaRPr b="1" sz="5400"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b="1" lang="en-US">
                <a:solidFill>
                  <a:srgbClr val="002060"/>
                </a:solidFill>
              </a:rPr>
              <a:t>There are two main phases of CPEC.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Energy ,rail roads etc (90% completed)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5000"/>
              <a:buFont typeface="Garamond"/>
              <a:buAutoNum type="arabicPeriod"/>
            </a:pPr>
            <a:r>
              <a:rPr b="1" lang="en-US">
                <a:solidFill>
                  <a:srgbClr val="002060"/>
                </a:solidFill>
              </a:rPr>
              <a:t>SEZ(Special Economic Zone). </a:t>
            </a:r>
            <a:endParaRPr b="1">
              <a:solidFill>
                <a:srgbClr val="002060"/>
              </a:solidFill>
            </a:endParaRPr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002060"/>
                </a:solidFill>
              </a:rPr>
              <a:t> Total SEZ are nine . Among nine three main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b="1" lang="en-US">
                <a:solidFill>
                  <a:srgbClr val="002060"/>
                </a:solidFill>
              </a:rPr>
              <a:t>    (1)Rashkai KPK. (2) Dhabeji Sindh (3) Allama Iqbal industrial city Punjab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002060"/>
                </a:solidFill>
              </a:rPr>
              <a:t>  FDI (Foreign direct investment).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>
                <a:solidFill>
                  <a:srgbClr val="002060"/>
                </a:solidFill>
              </a:rPr>
              <a:t>Bangladesh has 8 SEZ.                                            </a:t>
            </a:r>
            <a:endParaRPr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2022-12-03T17:27:44Z</dcterms:created>
  <dc:creator>Microsoft account</dc:creator>
</cp:coreProperties>
</file>