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67" r:id="rId4"/>
  </p:sldMasterIdLst>
  <p:notesMasterIdLst>
    <p:notesMasterId r:id="rId20"/>
  </p:notesMasterIdLst>
  <p:handoutMasterIdLst>
    <p:handoutMasterId r:id="rId21"/>
  </p:handoutMasterIdLst>
  <p:sldIdLst>
    <p:sldId id="280" r:id="rId5"/>
    <p:sldId id="282" r:id="rId6"/>
    <p:sldId id="267" r:id="rId7"/>
    <p:sldId id="274" r:id="rId8"/>
    <p:sldId id="278" r:id="rId9"/>
    <p:sldId id="275" r:id="rId10"/>
    <p:sldId id="277" r:id="rId11"/>
    <p:sldId id="276" r:id="rId12"/>
    <p:sldId id="297" r:id="rId13"/>
    <p:sldId id="294" r:id="rId14"/>
    <p:sldId id="295" r:id="rId15"/>
    <p:sldId id="296" r:id="rId16"/>
    <p:sldId id="291" r:id="rId17"/>
    <p:sldId id="293" r:id="rId18"/>
    <p:sldId id="29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FE7"/>
    <a:srgbClr val="CC4CB4"/>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35" autoAdjust="0"/>
  </p:normalViewPr>
  <p:slideViewPr>
    <p:cSldViewPr snapToGrid="0" snapToObjects="1">
      <p:cViewPr varScale="1">
        <p:scale>
          <a:sx n="96" d="100"/>
          <a:sy n="96" d="100"/>
        </p:scale>
        <p:origin x="101" y="110"/>
      </p:cViewPr>
      <p:guideLst/>
    </p:cSldViewPr>
  </p:slideViewPr>
  <p:notesTextViewPr>
    <p:cViewPr>
      <p:scale>
        <a:sx n="1" d="1"/>
        <a:sy n="1" d="1"/>
      </p:scale>
      <p:origin x="0" y="0"/>
    </p:cViewPr>
  </p:notesTextViewPr>
  <p:notesViewPr>
    <p:cSldViewPr snapToGrid="0" snapToObjects="1">
      <p:cViewPr>
        <p:scale>
          <a:sx n="100" d="100"/>
          <a:sy n="100" d="100"/>
        </p:scale>
        <p:origin x="2592" y="-84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C73E014-A6AA-472C-8E12-1D9B2DEC57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2FAA60B8-51CB-4CEB-8F1F-B3D7B7F00CB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C2B26F-7429-404A-9C5E-0E429E02A42E}" type="datetimeFigureOut">
              <a:rPr lang="en-US" smtClean="0"/>
              <a:t>2/21/2025</a:t>
            </a:fld>
            <a:endParaRPr lang="en-US" dirty="0"/>
          </a:p>
        </p:txBody>
      </p:sp>
      <p:sp>
        <p:nvSpPr>
          <p:cNvPr id="4" name="Footer Placeholder 3">
            <a:extLst>
              <a:ext uri="{FF2B5EF4-FFF2-40B4-BE49-F238E27FC236}">
                <a16:creationId xmlns:a16="http://schemas.microsoft.com/office/drawing/2014/main" xmlns="" id="{4E884C44-A5E4-4BDA-B29B-03462F0688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080CB09A-41E4-4E88-82E6-007D826251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7AED79-B44F-46F7-9A9D-EC94587FA365}" type="slidenum">
              <a:rPr lang="en-US" smtClean="0"/>
              <a:t>‹#›</a:t>
            </a:fld>
            <a:endParaRPr lang="en-US" dirty="0"/>
          </a:p>
        </p:txBody>
      </p:sp>
    </p:spTree>
    <p:extLst>
      <p:ext uri="{BB962C8B-B14F-4D97-AF65-F5344CB8AC3E}">
        <p14:creationId xmlns:p14="http://schemas.microsoft.com/office/powerpoint/2010/main" val="34642312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A0E3A-0C98-4EA0-AAC9-F2996360A904}" type="datetimeFigureOut">
              <a:rPr lang="en-US" smtClean="0"/>
              <a:t>2/21/2025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AE1FE-786B-4B83-86A4-F53D629261B4}" type="slidenum">
              <a:rPr lang="en-US" smtClean="0"/>
              <a:t>‹#›</a:t>
            </a:fld>
            <a:endParaRPr lang="en-US" dirty="0"/>
          </a:p>
        </p:txBody>
      </p:sp>
    </p:spTree>
    <p:extLst>
      <p:ext uri="{BB962C8B-B14F-4D97-AF65-F5344CB8AC3E}">
        <p14:creationId xmlns:p14="http://schemas.microsoft.com/office/powerpoint/2010/main" val="1015498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1</a:t>
            </a:fld>
            <a:endParaRPr lang="en-US" dirty="0"/>
          </a:p>
        </p:txBody>
      </p:sp>
    </p:spTree>
    <p:extLst>
      <p:ext uri="{BB962C8B-B14F-4D97-AF65-F5344CB8AC3E}">
        <p14:creationId xmlns:p14="http://schemas.microsoft.com/office/powerpoint/2010/main" val="3672774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2</a:t>
            </a:fld>
            <a:endParaRPr lang="en-US" dirty="0"/>
          </a:p>
        </p:txBody>
      </p:sp>
    </p:spTree>
    <p:extLst>
      <p:ext uri="{BB962C8B-B14F-4D97-AF65-F5344CB8AC3E}">
        <p14:creationId xmlns:p14="http://schemas.microsoft.com/office/powerpoint/2010/main" val="2947161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3</a:t>
            </a:fld>
            <a:endParaRPr lang="en-US" dirty="0"/>
          </a:p>
        </p:txBody>
      </p:sp>
    </p:spTree>
    <p:extLst>
      <p:ext uri="{BB962C8B-B14F-4D97-AF65-F5344CB8AC3E}">
        <p14:creationId xmlns:p14="http://schemas.microsoft.com/office/powerpoint/2010/main" val="1514508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4</a:t>
            </a:fld>
            <a:endParaRPr lang="en-US" dirty="0"/>
          </a:p>
        </p:txBody>
      </p:sp>
    </p:spTree>
    <p:extLst>
      <p:ext uri="{BB962C8B-B14F-4D97-AF65-F5344CB8AC3E}">
        <p14:creationId xmlns:p14="http://schemas.microsoft.com/office/powerpoint/2010/main" val="4184693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5</a:t>
            </a:fld>
            <a:endParaRPr lang="en-US" dirty="0"/>
          </a:p>
        </p:txBody>
      </p:sp>
    </p:spTree>
    <p:extLst>
      <p:ext uri="{BB962C8B-B14F-4D97-AF65-F5344CB8AC3E}">
        <p14:creationId xmlns:p14="http://schemas.microsoft.com/office/powerpoint/2010/main" val="4081104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6</a:t>
            </a:fld>
            <a:endParaRPr lang="en-US" dirty="0"/>
          </a:p>
        </p:txBody>
      </p:sp>
    </p:spTree>
    <p:extLst>
      <p:ext uri="{BB962C8B-B14F-4D97-AF65-F5344CB8AC3E}">
        <p14:creationId xmlns:p14="http://schemas.microsoft.com/office/powerpoint/2010/main" val="4079427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7</a:t>
            </a:fld>
            <a:endParaRPr lang="en-US" dirty="0"/>
          </a:p>
        </p:txBody>
      </p:sp>
    </p:spTree>
    <p:extLst>
      <p:ext uri="{BB962C8B-B14F-4D97-AF65-F5344CB8AC3E}">
        <p14:creationId xmlns:p14="http://schemas.microsoft.com/office/powerpoint/2010/main" val="2953935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AAE1FE-786B-4B83-86A4-F53D629261B4}" type="slidenum">
              <a:rPr lang="en-US" smtClean="0"/>
              <a:t>8</a:t>
            </a:fld>
            <a:endParaRPr lang="en-US" dirty="0"/>
          </a:p>
        </p:txBody>
      </p:sp>
    </p:spTree>
    <p:extLst>
      <p:ext uri="{BB962C8B-B14F-4D97-AF65-F5344CB8AC3E}">
        <p14:creationId xmlns:p14="http://schemas.microsoft.com/office/powerpoint/2010/main" val="451433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275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889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5960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3757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404530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3380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132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13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7143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439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65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8928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223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529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4066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543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gs>
            <a:gs pos="71000">
              <a:schemeClr val="accent3"/>
            </a:gs>
          </a:gsLst>
          <a:lin ang="2700000" scaled="1"/>
          <a:tileRect/>
        </a:gra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2/21/2025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95231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93F2CC0B-D5F1-40B8-9CC6-4A36850B66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F266081D-517B-5D43-A7B4-E67DDEDC0B31}"/>
              </a:ext>
            </a:extLst>
          </p:cNvPr>
          <p:cNvSpPr>
            <a:spLocks noGrp="1"/>
          </p:cNvSpPr>
          <p:nvPr>
            <p:ph type="ctrTitle"/>
          </p:nvPr>
        </p:nvSpPr>
        <p:spPr>
          <a:xfrm>
            <a:off x="594978" y="28418"/>
            <a:ext cx="10759969" cy="4129302"/>
          </a:xfrm>
        </p:spPr>
        <p:txBody>
          <a:bodyPr>
            <a:noAutofit/>
          </a:bodyPr>
          <a:lstStyle/>
          <a:p>
            <a:pPr algn="ctr"/>
            <a:r>
              <a:rPr lang="en-US" sz="13800" b="1" dirty="0">
                <a:ln w="22225">
                  <a:solidFill>
                    <a:schemeClr val="accent2"/>
                  </a:solidFill>
                  <a:prstDash val="solid"/>
                </a:ln>
                <a:solidFill>
                  <a:schemeClr val="accent2">
                    <a:lumMod val="40000"/>
                    <a:lumOff val="60000"/>
                  </a:schemeClr>
                </a:solidFill>
                <a:latin typeface="Arabic Typesetting" panose="03020402040406030203" pitchFamily="66" charset="-78"/>
                <a:cs typeface="Arabic Typesetting" panose="03020402040406030203" pitchFamily="66" charset="-78"/>
              </a:rPr>
              <a:t>P</a:t>
            </a:r>
            <a:r>
              <a:rPr lang="en-US" sz="7200" b="1" dirty="0">
                <a:ln w="6600">
                  <a:solidFill>
                    <a:schemeClr val="accent2"/>
                  </a:solidFill>
                  <a:prstDash val="solid"/>
                </a:ln>
                <a:solidFill>
                  <a:srgbClr val="FFFFFF"/>
                </a:solidFill>
                <a:effectLst>
                  <a:outerShdw dist="38100" dir="2700000" algn="tl" rotWithShape="0">
                    <a:schemeClr val="accent2"/>
                  </a:outerShdw>
                </a:effectLst>
                <a:latin typeface="Arabic Typesetting" panose="03020402040406030203" pitchFamily="66" charset="-78"/>
                <a:cs typeface="Arabic Typesetting" panose="03020402040406030203" pitchFamily="66" charset="-78"/>
              </a:rPr>
              <a:t>akistan</a:t>
            </a:r>
            <a:r>
              <a:rPr lang="en-US" sz="7200" dirty="0">
                <a:latin typeface="Arabic Typesetting" panose="03020402040406030203" pitchFamily="66" charset="-78"/>
                <a:cs typeface="Arabic Typesetting" panose="03020402040406030203" pitchFamily="66" charset="-78"/>
              </a:rPr>
              <a:t> </a:t>
            </a:r>
            <a:r>
              <a:rPr lang="en-US" sz="13800" b="1" dirty="0">
                <a:ln w="22225">
                  <a:solidFill>
                    <a:schemeClr val="accent2"/>
                  </a:solidFill>
                  <a:prstDash val="solid"/>
                </a:ln>
                <a:solidFill>
                  <a:schemeClr val="accent2">
                    <a:lumMod val="40000"/>
                    <a:lumOff val="60000"/>
                  </a:schemeClr>
                </a:solidFill>
                <a:latin typeface="Arabic Typesetting" panose="03020402040406030203" pitchFamily="66" charset="-78"/>
                <a:cs typeface="Arabic Typesetting" panose="03020402040406030203" pitchFamily="66" charset="-78"/>
              </a:rPr>
              <a:t>F</a:t>
            </a:r>
            <a:r>
              <a:rPr lang="en-US" sz="7200" b="1" dirty="0">
                <a:ln w="6600">
                  <a:solidFill>
                    <a:schemeClr val="accent2"/>
                  </a:solidFill>
                  <a:prstDash val="solid"/>
                </a:ln>
                <a:solidFill>
                  <a:srgbClr val="FFFFFF"/>
                </a:solidFill>
                <a:effectLst>
                  <a:outerShdw dist="38100" dir="2700000" algn="tl" rotWithShape="0">
                    <a:schemeClr val="accent2"/>
                  </a:outerShdw>
                </a:effectLst>
                <a:latin typeface="Arabic Typesetting" panose="03020402040406030203" pitchFamily="66" charset="-78"/>
                <a:cs typeface="Arabic Typesetting" panose="03020402040406030203" pitchFamily="66" charset="-78"/>
              </a:rPr>
              <a:t>oreign</a:t>
            </a:r>
            <a:r>
              <a:rPr lang="en-US" sz="7200" dirty="0">
                <a:solidFill>
                  <a:schemeClr val="accent2">
                    <a:lumMod val="75000"/>
                  </a:schemeClr>
                </a:solidFill>
                <a:latin typeface="Arabic Typesetting" panose="03020402040406030203" pitchFamily="66" charset="-78"/>
                <a:cs typeface="Arabic Typesetting" panose="03020402040406030203" pitchFamily="66" charset="-78"/>
              </a:rPr>
              <a:t>  </a:t>
            </a:r>
            <a:r>
              <a:rPr lang="en-US" sz="13800" b="1" dirty="0" smtClean="0">
                <a:ln w="22225">
                  <a:solidFill>
                    <a:schemeClr val="accent2"/>
                  </a:solidFill>
                  <a:prstDash val="solid"/>
                </a:ln>
                <a:solidFill>
                  <a:schemeClr val="accent2">
                    <a:lumMod val="40000"/>
                    <a:lumOff val="60000"/>
                  </a:schemeClr>
                </a:solidFill>
                <a:latin typeface="Arabic Typesetting" panose="03020402040406030203" pitchFamily="66" charset="-78"/>
                <a:cs typeface="Arabic Typesetting" panose="03020402040406030203" pitchFamily="66" charset="-78"/>
              </a:rPr>
              <a:t>P</a:t>
            </a:r>
            <a:r>
              <a:rPr lang="en-US" sz="7200" b="1" dirty="0" smtClean="0">
                <a:ln w="6600">
                  <a:solidFill>
                    <a:schemeClr val="accent2"/>
                  </a:solidFill>
                  <a:prstDash val="solid"/>
                </a:ln>
                <a:solidFill>
                  <a:srgbClr val="FFFFFF"/>
                </a:solidFill>
                <a:effectLst>
                  <a:outerShdw dist="38100" dir="2700000" algn="tl" rotWithShape="0">
                    <a:schemeClr val="accent2"/>
                  </a:outerShdw>
                </a:effectLst>
                <a:latin typeface="Arabic Typesetting" panose="03020402040406030203" pitchFamily="66" charset="-78"/>
                <a:cs typeface="Arabic Typesetting" panose="03020402040406030203" pitchFamily="66" charset="-78"/>
              </a:rPr>
              <a:t>olicy</a:t>
            </a:r>
            <a:br>
              <a:rPr lang="en-US" sz="7200" b="1" dirty="0" smtClean="0">
                <a:ln w="6600">
                  <a:solidFill>
                    <a:schemeClr val="accent2"/>
                  </a:solidFill>
                  <a:prstDash val="solid"/>
                </a:ln>
                <a:solidFill>
                  <a:srgbClr val="FFFFFF"/>
                </a:solidFill>
                <a:effectLst>
                  <a:outerShdw dist="38100" dir="2700000" algn="tl" rotWithShape="0">
                    <a:schemeClr val="accent2"/>
                  </a:outerShdw>
                </a:effectLst>
                <a:latin typeface="Arabic Typesetting" panose="03020402040406030203" pitchFamily="66" charset="-78"/>
                <a:cs typeface="Arabic Typesetting" panose="03020402040406030203" pitchFamily="66" charset="-78"/>
              </a:rPr>
            </a:br>
            <a:r>
              <a:rPr lang="en-US" sz="7200" b="1" smtClean="0">
                <a:ln w="6600">
                  <a:solidFill>
                    <a:schemeClr val="accent2"/>
                  </a:solidFill>
                  <a:prstDash val="solid"/>
                </a:ln>
                <a:solidFill>
                  <a:srgbClr val="FFFFFF"/>
                </a:solidFill>
                <a:effectLst>
                  <a:outerShdw dist="38100" dir="2700000" algn="tl" rotWithShape="0">
                    <a:schemeClr val="accent2"/>
                  </a:outerShdw>
                </a:effectLst>
                <a:latin typeface="Arabic Typesetting" panose="03020402040406030203" pitchFamily="66" charset="-78"/>
                <a:cs typeface="Arabic Typesetting" panose="03020402040406030203" pitchFamily="66" charset="-78"/>
              </a:rPr>
              <a:t>Allahdad</a:t>
            </a:r>
            <a:endParaRPr lang="en-US" sz="7200" b="1" dirty="0">
              <a:ln w="6600">
                <a:solidFill>
                  <a:schemeClr val="accent2"/>
                </a:solidFill>
                <a:prstDash val="solid"/>
              </a:ln>
              <a:solidFill>
                <a:srgbClr val="FFFFFF"/>
              </a:solidFill>
              <a:effectLst>
                <a:outerShdw dist="38100" dir="2700000" algn="tl" rotWithShape="0">
                  <a:schemeClr val="accent2"/>
                </a:outerShdw>
              </a:effectLst>
              <a:latin typeface="Arabic Typesetting" panose="03020402040406030203" pitchFamily="66" charset="-78"/>
              <a:cs typeface="Arabic Typesetting" panose="03020402040406030203" pitchFamily="66" charset="-78"/>
            </a:endParaRPr>
          </a:p>
        </p:txBody>
      </p:sp>
      <p:grpSp>
        <p:nvGrpSpPr>
          <p:cNvPr id="20" name="Group 19">
            <a:extLst>
              <a:ext uri="{FF2B5EF4-FFF2-40B4-BE49-F238E27FC236}">
                <a16:creationId xmlns:a16="http://schemas.microsoft.com/office/drawing/2014/main" xmlns="" id="{631C6CE6-1810-44ED-A6D7-3FF53040AE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a:solidFill>
            <a:schemeClr val="accent1">
              <a:lumMod val="75000"/>
              <a:alpha val="40000"/>
            </a:schemeClr>
          </a:solidFill>
        </p:grpSpPr>
        <p:sp>
          <p:nvSpPr>
            <p:cNvPr id="21" name="Freeform 11">
              <a:extLst>
                <a:ext uri="{FF2B5EF4-FFF2-40B4-BE49-F238E27FC236}">
                  <a16:creationId xmlns:a16="http://schemas.microsoft.com/office/drawing/2014/main" xmlns="" id="{1F6D8BFE-D0D0-4BAE-9D5A-701DE7D3CE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2" name="Freeform 12">
              <a:extLst>
                <a:ext uri="{FF2B5EF4-FFF2-40B4-BE49-F238E27FC236}">
                  <a16:creationId xmlns:a16="http://schemas.microsoft.com/office/drawing/2014/main" xmlns="" id="{53F86D30-CEDB-4D96-AF73-AA3CD5A437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3" name="Freeform 13">
              <a:extLst>
                <a:ext uri="{FF2B5EF4-FFF2-40B4-BE49-F238E27FC236}">
                  <a16:creationId xmlns:a16="http://schemas.microsoft.com/office/drawing/2014/main" xmlns="" id="{F5187540-C4C8-410C-A395-69FCB1C86C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4" name="Freeform 14">
              <a:extLst>
                <a:ext uri="{FF2B5EF4-FFF2-40B4-BE49-F238E27FC236}">
                  <a16:creationId xmlns:a16="http://schemas.microsoft.com/office/drawing/2014/main" xmlns="" id="{75BD6E4A-797C-451B-B08F-D99C1A9D13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5" name="Freeform 15">
              <a:extLst>
                <a:ext uri="{FF2B5EF4-FFF2-40B4-BE49-F238E27FC236}">
                  <a16:creationId xmlns:a16="http://schemas.microsoft.com/office/drawing/2014/main" xmlns="" id="{0D241082-BAFA-462E-827B-5814B020F5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6" name="Freeform 16">
              <a:extLst>
                <a:ext uri="{FF2B5EF4-FFF2-40B4-BE49-F238E27FC236}">
                  <a16:creationId xmlns:a16="http://schemas.microsoft.com/office/drawing/2014/main" xmlns="" id="{2920CCBD-116D-450B-9608-99F05F7D78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7" name="Freeform 17">
              <a:extLst>
                <a:ext uri="{FF2B5EF4-FFF2-40B4-BE49-F238E27FC236}">
                  <a16:creationId xmlns:a16="http://schemas.microsoft.com/office/drawing/2014/main" xmlns="" id="{A57CD3DE-CEAF-4BD4-A5EF-24B3E622BB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8" name="Freeform 18">
              <a:extLst>
                <a:ext uri="{FF2B5EF4-FFF2-40B4-BE49-F238E27FC236}">
                  <a16:creationId xmlns:a16="http://schemas.microsoft.com/office/drawing/2014/main" xmlns="" id="{4EC3258C-366B-4629-A7D3-5173D3637D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9" name="Freeform 19">
              <a:extLst>
                <a:ext uri="{FF2B5EF4-FFF2-40B4-BE49-F238E27FC236}">
                  <a16:creationId xmlns:a16="http://schemas.microsoft.com/office/drawing/2014/main" xmlns="" id="{D444D63A-CE2B-4ACD-BA0E-4ADECAD86F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0" name="Freeform 20">
              <a:extLst>
                <a:ext uri="{FF2B5EF4-FFF2-40B4-BE49-F238E27FC236}">
                  <a16:creationId xmlns:a16="http://schemas.microsoft.com/office/drawing/2014/main" xmlns="" id="{7A504DF6-187A-4A54-96E8-3F3F28AAAA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1" name="Freeform 21">
              <a:extLst>
                <a:ext uri="{FF2B5EF4-FFF2-40B4-BE49-F238E27FC236}">
                  <a16:creationId xmlns:a16="http://schemas.microsoft.com/office/drawing/2014/main" xmlns="" id="{FE04C6F5-6DC5-4C7E-9278-9BE624FC78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2" name="Freeform 22">
              <a:extLst>
                <a:ext uri="{FF2B5EF4-FFF2-40B4-BE49-F238E27FC236}">
                  <a16:creationId xmlns:a16="http://schemas.microsoft.com/office/drawing/2014/main" xmlns="" id="{94A02D9B-E6A9-4D6A-9D2A-D81C768024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34" name="Group 33">
            <a:extLst>
              <a:ext uri="{FF2B5EF4-FFF2-40B4-BE49-F238E27FC236}">
                <a16:creationId xmlns:a16="http://schemas.microsoft.com/office/drawing/2014/main" xmlns="" id="{B78034A6-3565-46AA-9E73-1C954666ABB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0"/>
            <a:ext cx="2356675" cy="6853284"/>
            <a:chOff x="6627813" y="195452"/>
            <a:chExt cx="1952625" cy="5678299"/>
          </a:xfrm>
          <a:solidFill>
            <a:schemeClr val="accent1"/>
          </a:solidFill>
        </p:grpSpPr>
        <p:sp>
          <p:nvSpPr>
            <p:cNvPr id="35" name="Freeform 27">
              <a:extLst>
                <a:ext uri="{FF2B5EF4-FFF2-40B4-BE49-F238E27FC236}">
                  <a16:creationId xmlns:a16="http://schemas.microsoft.com/office/drawing/2014/main" xmlns="" id="{04947AA2-A772-42CB-9CEC-065095D3DC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36" name="Freeform 28">
              <a:extLst>
                <a:ext uri="{FF2B5EF4-FFF2-40B4-BE49-F238E27FC236}">
                  <a16:creationId xmlns:a16="http://schemas.microsoft.com/office/drawing/2014/main" xmlns="" id="{83C52D84-DEC1-4E16-972E-8EEA5D522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37" name="Freeform 29">
              <a:extLst>
                <a:ext uri="{FF2B5EF4-FFF2-40B4-BE49-F238E27FC236}">
                  <a16:creationId xmlns:a16="http://schemas.microsoft.com/office/drawing/2014/main" xmlns="" id="{2036A28D-EF09-41F7-906F-CF4053615A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8" name="Freeform 30">
              <a:extLst>
                <a:ext uri="{FF2B5EF4-FFF2-40B4-BE49-F238E27FC236}">
                  <a16:creationId xmlns:a16="http://schemas.microsoft.com/office/drawing/2014/main" xmlns="" id="{EE8D92C7-C907-4120-95E3-80E3DC85BB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9" name="Freeform 31">
              <a:extLst>
                <a:ext uri="{FF2B5EF4-FFF2-40B4-BE49-F238E27FC236}">
                  <a16:creationId xmlns:a16="http://schemas.microsoft.com/office/drawing/2014/main" xmlns="" id="{BBCEAAB8-CD22-41D7-B330-702682A27C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40" name="Freeform 32">
              <a:extLst>
                <a:ext uri="{FF2B5EF4-FFF2-40B4-BE49-F238E27FC236}">
                  <a16:creationId xmlns:a16="http://schemas.microsoft.com/office/drawing/2014/main" xmlns="" id="{6BBC1FEE-3D72-492B-8D8A-BE1A55076F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41" name="Freeform 33">
              <a:extLst>
                <a:ext uri="{FF2B5EF4-FFF2-40B4-BE49-F238E27FC236}">
                  <a16:creationId xmlns:a16="http://schemas.microsoft.com/office/drawing/2014/main" xmlns="" id="{C28C6E5C-C393-435C-96A1-AA2859BDCB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42" name="Freeform 34">
              <a:extLst>
                <a:ext uri="{FF2B5EF4-FFF2-40B4-BE49-F238E27FC236}">
                  <a16:creationId xmlns:a16="http://schemas.microsoft.com/office/drawing/2014/main" xmlns="" id="{2C2C991F-AC51-4DF5-B8DD-19B08C1CBF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43" name="Freeform 35">
              <a:extLst>
                <a:ext uri="{FF2B5EF4-FFF2-40B4-BE49-F238E27FC236}">
                  <a16:creationId xmlns:a16="http://schemas.microsoft.com/office/drawing/2014/main" xmlns="" id="{9C916B5F-285D-4F5A-9085-6781753AFB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44" name="Freeform 36">
              <a:extLst>
                <a:ext uri="{FF2B5EF4-FFF2-40B4-BE49-F238E27FC236}">
                  <a16:creationId xmlns:a16="http://schemas.microsoft.com/office/drawing/2014/main" xmlns="" id="{0375DD5F-9D17-4873-B697-3D44A5EBEC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45" name="Freeform 37">
              <a:extLst>
                <a:ext uri="{FF2B5EF4-FFF2-40B4-BE49-F238E27FC236}">
                  <a16:creationId xmlns:a16="http://schemas.microsoft.com/office/drawing/2014/main" xmlns="" id="{A159BBC7-6A8B-4612-94A8-56323452C7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46" name="Freeform 38">
              <a:extLst>
                <a:ext uri="{FF2B5EF4-FFF2-40B4-BE49-F238E27FC236}">
                  <a16:creationId xmlns:a16="http://schemas.microsoft.com/office/drawing/2014/main" xmlns="" id="{177C901C-F8DE-4C99-95C8-F8CA1B84F7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8" name="Rectangle 47">
            <a:extLst>
              <a:ext uri="{FF2B5EF4-FFF2-40B4-BE49-F238E27FC236}">
                <a16:creationId xmlns:a16="http://schemas.microsoft.com/office/drawing/2014/main" xmlns="" id="{D1D655F2-6D15-4265-ADEE-EF0075C139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0" name="Freeform 69">
            <a:extLst>
              <a:ext uri="{FF2B5EF4-FFF2-40B4-BE49-F238E27FC236}">
                <a16:creationId xmlns:a16="http://schemas.microsoft.com/office/drawing/2014/main" xmlns="" id="{3248A930-1A6E-4EFB-8213-D1AC735BE0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3900666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089429" cy="6858000"/>
          </a:xfrm>
          <a:prstGeom prst="rect">
            <a:avLst/>
          </a:prstGeom>
          <a:solidFill>
            <a:srgbClr val="349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endParaRPr>
          </a:p>
        </p:txBody>
      </p:sp>
      <p:sp>
        <p:nvSpPr>
          <p:cNvPr id="3" name="Rectangle 2">
            <a:extLst>
              <a:ext uri="{FF2B5EF4-FFF2-40B4-BE49-F238E27FC236}">
                <a16:creationId xmlns:a16="http://schemas.microsoft.com/office/drawing/2014/main" xmlns="" id="{C557E8B8-0145-4171-B751-3AAC4D949666}"/>
              </a:ext>
            </a:extLst>
          </p:cNvPr>
          <p:cNvSpPr/>
          <p:nvPr/>
        </p:nvSpPr>
        <p:spPr>
          <a:xfrm>
            <a:off x="-19235" y="0"/>
            <a:ext cx="12191999" cy="6858000"/>
          </a:xfrm>
          <a:prstGeom prst="rect">
            <a:avLst/>
          </a:prstGeom>
          <a:solidFill>
            <a:srgbClr val="349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Nawaz Sharif   2013-2015 </a:t>
            </a:r>
            <a:endPar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endParaRP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CPEC 20 April 2015</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Economy, Shortages of energy</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					$</a:t>
            </a:r>
            <a:r>
              <a:rPr lang="en-US" sz="36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6.6 billion</a:t>
            </a:r>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 (IMF) </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					</a:t>
            </a:r>
            <a:r>
              <a:rPr lang="en-US" sz="32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balance </a:t>
            </a:r>
            <a:endPar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endParaRP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Ties to a relationship with India, Afghanistan, and China</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China: Premier meet with the PM of Pakistan in 2013 </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		</a:t>
            </a:r>
          </a:p>
        </p:txBody>
      </p:sp>
      <p:sp>
        <p:nvSpPr>
          <p:cNvPr id="2" name="Rectangle 1">
            <a:extLst>
              <a:ext uri="{FF2B5EF4-FFF2-40B4-BE49-F238E27FC236}">
                <a16:creationId xmlns:a16="http://schemas.microsoft.com/office/drawing/2014/main" xmlns="" id="{0AE8F26D-065F-45D9-8CDA-1CF1C51FF775}"/>
              </a:ext>
            </a:extLst>
          </p:cNvPr>
          <p:cNvSpPr/>
          <p:nvPr/>
        </p:nvSpPr>
        <p:spPr>
          <a:xfrm>
            <a:off x="159798" y="88777"/>
            <a:ext cx="11833934" cy="33069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27399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089429" cy="6858000"/>
          </a:xfrm>
          <a:prstGeom prst="rect">
            <a:avLst/>
          </a:prstGeom>
          <a:solidFill>
            <a:srgbClr val="349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endParaRPr>
          </a:p>
        </p:txBody>
      </p:sp>
      <p:sp>
        <p:nvSpPr>
          <p:cNvPr id="3" name="Rectangle 2">
            <a:extLst>
              <a:ext uri="{FF2B5EF4-FFF2-40B4-BE49-F238E27FC236}">
                <a16:creationId xmlns:a16="http://schemas.microsoft.com/office/drawing/2014/main" xmlns="" id="{C557E8B8-0145-4171-B751-3AAC4D949666}"/>
              </a:ext>
            </a:extLst>
          </p:cNvPr>
          <p:cNvSpPr/>
          <p:nvPr/>
        </p:nvSpPr>
        <p:spPr>
          <a:xfrm>
            <a:off x="-122215" y="0"/>
            <a:ext cx="12314215" cy="6946777"/>
          </a:xfrm>
          <a:prstGeom prst="rect">
            <a:avLst/>
          </a:prstGeom>
          <a:solidFill>
            <a:srgbClr val="349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Upon return, Li announced an Investment of US$31.5 billion in Pakistan, mainly in energy, infrastructure, and a port expansion for Gwadar, the terminus of the China-Pakistan-Economic corridor.</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On 12 May 2014 PM meets Iran’s president </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		Road and Railway networks as well as Electric grids </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		7.5 bn pipeline Iranian gas export</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India: liberalize their trade relationship, and gain an agreement of Non-Discriminatory Market Access on a Reciprocal Basis( NDMARB) on </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26 March 2014.</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		</a:t>
            </a:r>
          </a:p>
        </p:txBody>
      </p:sp>
      <p:sp>
        <p:nvSpPr>
          <p:cNvPr id="2" name="Rectangle 1">
            <a:extLst>
              <a:ext uri="{FF2B5EF4-FFF2-40B4-BE49-F238E27FC236}">
                <a16:creationId xmlns:a16="http://schemas.microsoft.com/office/drawing/2014/main" xmlns="" id="{0AE8F26D-065F-45D9-8CDA-1CF1C51FF775}"/>
              </a:ext>
            </a:extLst>
          </p:cNvPr>
          <p:cNvSpPr/>
          <p:nvPr/>
        </p:nvSpPr>
        <p:spPr>
          <a:xfrm>
            <a:off x="159798" y="88777"/>
            <a:ext cx="11833934" cy="33069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7112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089429" cy="6858000"/>
          </a:xfrm>
          <a:prstGeom prst="rect">
            <a:avLst/>
          </a:prstGeom>
          <a:solidFill>
            <a:srgbClr val="349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endParaRPr>
          </a:p>
        </p:txBody>
      </p:sp>
      <p:sp>
        <p:nvSpPr>
          <p:cNvPr id="3" name="Rectangle 2">
            <a:extLst>
              <a:ext uri="{FF2B5EF4-FFF2-40B4-BE49-F238E27FC236}">
                <a16:creationId xmlns:a16="http://schemas.microsoft.com/office/drawing/2014/main" xmlns="" id="{C557E8B8-0145-4171-B751-3AAC4D949666}"/>
              </a:ext>
            </a:extLst>
          </p:cNvPr>
          <p:cNvSpPr/>
          <p:nvPr/>
        </p:nvSpPr>
        <p:spPr>
          <a:xfrm>
            <a:off x="-19235" y="0"/>
            <a:ext cx="12191999" cy="6858000"/>
          </a:xfrm>
          <a:prstGeom prst="rect">
            <a:avLst/>
          </a:prstGeom>
          <a:solidFill>
            <a:srgbClr val="349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In 2014, during the visit of Russian Defense Minister Sergey </a:t>
            </a:r>
            <a:r>
              <a:rPr lang="en-US" sz="4800" b="1" dirty="0" err="1">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Shoygu</a:t>
            </a:r>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 Pakistan and Russia.</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			23 September 2016</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Saudi Arabia: 2 April 2014 JF-17 thunder sell in $ 1.5 billion.</a:t>
            </a:r>
          </a:p>
        </p:txBody>
      </p:sp>
      <p:sp>
        <p:nvSpPr>
          <p:cNvPr id="2" name="Rectangle 1">
            <a:extLst>
              <a:ext uri="{FF2B5EF4-FFF2-40B4-BE49-F238E27FC236}">
                <a16:creationId xmlns:a16="http://schemas.microsoft.com/office/drawing/2014/main" xmlns="" id="{0AE8F26D-065F-45D9-8CDA-1CF1C51FF775}"/>
              </a:ext>
            </a:extLst>
          </p:cNvPr>
          <p:cNvSpPr/>
          <p:nvPr/>
        </p:nvSpPr>
        <p:spPr>
          <a:xfrm>
            <a:off x="159798" y="88777"/>
            <a:ext cx="11833934" cy="33069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7488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gs>
            <a:gs pos="0">
              <a:schemeClr val="accent3"/>
            </a:gs>
          </a:gsLst>
          <a:lin ang="2700000" scaled="1"/>
          <a:tileRect/>
        </a:gradFill>
        <a:effectLst/>
      </p:bgPr>
    </p:bg>
    <p:spTree>
      <p:nvGrpSpPr>
        <p:cNvPr id="1" name=""/>
        <p:cNvGrpSpPr/>
        <p:nvPr/>
      </p:nvGrpSpPr>
      <p:grpSpPr>
        <a:xfrm>
          <a:off x="0" y="0"/>
          <a:ext cx="0" cy="0"/>
          <a:chOff x="0" y="0"/>
          <a:chExt cx="0" cy="0"/>
        </a:xfrm>
      </p:grpSpPr>
      <p:sp>
        <p:nvSpPr>
          <p:cNvPr id="4" name="Rectangle 3"/>
          <p:cNvSpPr/>
          <p:nvPr/>
        </p:nvSpPr>
        <p:spPr>
          <a:xfrm>
            <a:off x="0" y="0"/>
            <a:ext cx="3089429" cy="6858000"/>
          </a:xfrm>
          <a:prstGeom prst="rect">
            <a:avLst/>
          </a:prstGeom>
          <a:solidFill>
            <a:srgbClr val="349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endParaRPr>
          </a:p>
        </p:txBody>
      </p:sp>
      <p:sp>
        <p:nvSpPr>
          <p:cNvPr id="3" name="Rectangle 2">
            <a:extLst>
              <a:ext uri="{FF2B5EF4-FFF2-40B4-BE49-F238E27FC236}">
                <a16:creationId xmlns:a16="http://schemas.microsoft.com/office/drawing/2014/main" xmlns="" id="{C557E8B8-0145-4171-B751-3AAC4D949666}"/>
              </a:ext>
            </a:extLst>
          </p:cNvPr>
          <p:cNvSpPr/>
          <p:nvPr/>
        </p:nvSpPr>
        <p:spPr>
          <a:xfrm>
            <a:off x="127246" y="61947"/>
            <a:ext cx="12064753" cy="6707276"/>
          </a:xfrm>
          <a:prstGeom prst="rect">
            <a:avLst/>
          </a:prstGeom>
          <a:solidFill>
            <a:srgbClr val="349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2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Imran Khan </a:t>
            </a:r>
            <a:r>
              <a:rPr lang="en-US" sz="36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18-8-</a:t>
            </a:r>
            <a:r>
              <a:rPr lang="en-US" sz="72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2018-2022</a:t>
            </a:r>
            <a:endParaRPr lang="en-US" sz="44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endParaRPr>
          </a:p>
          <a:p>
            <a:endParaRPr lang="en-US" sz="44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endParaRPr>
          </a:p>
          <a:p>
            <a:r>
              <a:rPr lang="en-US" sz="44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Pakistan is on the grey list. 2018</a:t>
            </a:r>
          </a:p>
          <a:p>
            <a:r>
              <a:rPr lang="en-US" sz="44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Imran Khan Meets US  President over Kashmir Issue</a:t>
            </a:r>
          </a:p>
          <a:p>
            <a:r>
              <a:rPr lang="en-US" sz="44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	Trump has offered to mediate between India and Pakistan</a:t>
            </a:r>
          </a:p>
          <a:p>
            <a:r>
              <a:rPr lang="en-US" sz="44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	Russia supported Pakistan in UN Security Council</a:t>
            </a:r>
          </a:p>
          <a:p>
            <a:r>
              <a:rPr lang="en-US" sz="44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	OIC supported Pakistan’s narration </a:t>
            </a:r>
          </a:p>
          <a:p>
            <a:r>
              <a:rPr lang="en-US" sz="44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	China is our old and best friend  </a:t>
            </a:r>
          </a:p>
          <a:p>
            <a:endPar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endParaRPr>
          </a:p>
        </p:txBody>
      </p:sp>
      <p:sp>
        <p:nvSpPr>
          <p:cNvPr id="2" name="Rectangle 1">
            <a:extLst>
              <a:ext uri="{FF2B5EF4-FFF2-40B4-BE49-F238E27FC236}">
                <a16:creationId xmlns:a16="http://schemas.microsoft.com/office/drawing/2014/main" xmlns="" id="{0AE8F26D-065F-45D9-8CDA-1CF1C51FF775}"/>
              </a:ext>
            </a:extLst>
          </p:cNvPr>
          <p:cNvSpPr/>
          <p:nvPr/>
        </p:nvSpPr>
        <p:spPr>
          <a:xfrm>
            <a:off x="159798" y="88777"/>
            <a:ext cx="11833934" cy="33069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15516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089429" cy="6858000"/>
          </a:xfrm>
          <a:prstGeom prst="rect">
            <a:avLst/>
          </a:prstGeom>
          <a:solidFill>
            <a:srgbClr val="349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endParaRPr>
          </a:p>
        </p:txBody>
      </p:sp>
      <p:sp>
        <p:nvSpPr>
          <p:cNvPr id="3" name="Rectangle 2">
            <a:extLst>
              <a:ext uri="{FF2B5EF4-FFF2-40B4-BE49-F238E27FC236}">
                <a16:creationId xmlns:a16="http://schemas.microsoft.com/office/drawing/2014/main" xmlns="" id="{C557E8B8-0145-4171-B751-3AAC4D949666}"/>
              </a:ext>
            </a:extLst>
          </p:cNvPr>
          <p:cNvSpPr/>
          <p:nvPr/>
        </p:nvSpPr>
        <p:spPr>
          <a:xfrm>
            <a:off x="-19235" y="0"/>
            <a:ext cx="12191999" cy="6858000"/>
          </a:xfrm>
          <a:prstGeom prst="rect">
            <a:avLst/>
          </a:prstGeom>
          <a:solidFill>
            <a:srgbClr val="349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China CEPC 7 HM</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Afghanistan.  War on terror, Open gates like European</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Iran: Good/Improve ties </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Saudi Arabia: peacemaker role in the Middle East.</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India: </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		Bollywood film villain </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		Improve trade and commercial</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		Highlighted Kashmir issue Two-Steps</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		</a:t>
            </a:r>
          </a:p>
        </p:txBody>
      </p:sp>
      <p:sp>
        <p:nvSpPr>
          <p:cNvPr id="5" name="Rectangle 4">
            <a:extLst>
              <a:ext uri="{FF2B5EF4-FFF2-40B4-BE49-F238E27FC236}">
                <a16:creationId xmlns:a16="http://schemas.microsoft.com/office/drawing/2014/main" xmlns="" id="{A1CB8092-177B-4DE5-A4DC-01A96A7386B5}"/>
              </a:ext>
            </a:extLst>
          </p:cNvPr>
          <p:cNvSpPr/>
          <p:nvPr/>
        </p:nvSpPr>
        <p:spPr>
          <a:xfrm>
            <a:off x="8640932" y="115411"/>
            <a:ext cx="3551068" cy="2414725"/>
          </a:xfrm>
          <a:prstGeom prst="rect">
            <a:avLst/>
          </a:prstGeom>
          <a:solidFill>
            <a:srgbClr val="349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endParaRPr>
          </a:p>
        </p:txBody>
      </p:sp>
      <p:sp>
        <p:nvSpPr>
          <p:cNvPr id="2" name="Rectangle 1">
            <a:extLst>
              <a:ext uri="{FF2B5EF4-FFF2-40B4-BE49-F238E27FC236}">
                <a16:creationId xmlns:a16="http://schemas.microsoft.com/office/drawing/2014/main" xmlns="" id="{0AE8F26D-065F-45D9-8CDA-1CF1C51FF775}"/>
              </a:ext>
            </a:extLst>
          </p:cNvPr>
          <p:cNvSpPr/>
          <p:nvPr/>
        </p:nvSpPr>
        <p:spPr>
          <a:xfrm>
            <a:off x="159798" y="88777"/>
            <a:ext cx="11833934" cy="33069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2681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p:cNvSpPr/>
          <p:nvPr/>
        </p:nvSpPr>
        <p:spPr>
          <a:xfrm>
            <a:off x="0" y="0"/>
            <a:ext cx="3089429" cy="6858000"/>
          </a:xfrm>
          <a:prstGeom prst="rect">
            <a:avLst/>
          </a:prstGeom>
          <a:solidFill>
            <a:srgbClr val="349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endParaRPr>
          </a:p>
        </p:txBody>
      </p:sp>
      <p:sp>
        <p:nvSpPr>
          <p:cNvPr id="3" name="Rectangle 2">
            <a:extLst>
              <a:ext uri="{FF2B5EF4-FFF2-40B4-BE49-F238E27FC236}">
                <a16:creationId xmlns:a16="http://schemas.microsoft.com/office/drawing/2014/main" xmlns="" id="{C557E8B8-0145-4171-B751-3AAC4D949666}"/>
              </a:ext>
            </a:extLst>
          </p:cNvPr>
          <p:cNvSpPr/>
          <p:nvPr/>
        </p:nvSpPr>
        <p:spPr>
          <a:xfrm>
            <a:off x="-19235" y="0"/>
            <a:ext cx="12191999" cy="6858000"/>
          </a:xfrm>
          <a:prstGeom prst="rect">
            <a:avLst/>
          </a:prstGeom>
          <a:solidFill>
            <a:srgbClr val="349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THANK YOU 		</a:t>
            </a:r>
          </a:p>
        </p:txBody>
      </p:sp>
      <p:sp>
        <p:nvSpPr>
          <p:cNvPr id="5" name="Rectangle 4">
            <a:extLst>
              <a:ext uri="{FF2B5EF4-FFF2-40B4-BE49-F238E27FC236}">
                <a16:creationId xmlns:a16="http://schemas.microsoft.com/office/drawing/2014/main" xmlns="" id="{A1CB8092-177B-4DE5-A4DC-01A96A7386B5}"/>
              </a:ext>
            </a:extLst>
          </p:cNvPr>
          <p:cNvSpPr/>
          <p:nvPr/>
        </p:nvSpPr>
        <p:spPr>
          <a:xfrm>
            <a:off x="8640932" y="115411"/>
            <a:ext cx="3551068" cy="2414725"/>
          </a:xfrm>
          <a:prstGeom prst="rect">
            <a:avLst/>
          </a:prstGeom>
          <a:solidFill>
            <a:srgbClr val="349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endParaRPr>
          </a:p>
        </p:txBody>
      </p:sp>
      <p:sp>
        <p:nvSpPr>
          <p:cNvPr id="2" name="Rectangle 1">
            <a:extLst>
              <a:ext uri="{FF2B5EF4-FFF2-40B4-BE49-F238E27FC236}">
                <a16:creationId xmlns:a16="http://schemas.microsoft.com/office/drawing/2014/main" xmlns="" id="{0AE8F26D-065F-45D9-8CDA-1CF1C51FF775}"/>
              </a:ext>
            </a:extLst>
          </p:cNvPr>
          <p:cNvSpPr/>
          <p:nvPr/>
        </p:nvSpPr>
        <p:spPr>
          <a:xfrm>
            <a:off x="159798" y="88777"/>
            <a:ext cx="11833934" cy="33069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1549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3F2CC0B-D5F1-40B8-9CC6-4A36850B66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F266081D-517B-5D43-A7B4-E67DDEDC0B31}"/>
              </a:ext>
            </a:extLst>
          </p:cNvPr>
          <p:cNvSpPr>
            <a:spLocks noGrp="1"/>
          </p:cNvSpPr>
          <p:nvPr>
            <p:ph type="ctrTitle"/>
          </p:nvPr>
        </p:nvSpPr>
        <p:spPr>
          <a:xfrm>
            <a:off x="642258" y="423358"/>
            <a:ext cx="10964856" cy="1371706"/>
          </a:xfrm>
        </p:spPr>
        <p:txBody>
          <a:bodyPr>
            <a:normAutofit fontScale="90000"/>
          </a:bodyPr>
          <a:lstStyle/>
          <a:p>
            <a:r>
              <a:rPr lang="en-US" dirty="0">
                <a:solidFill>
                  <a:schemeClr val="accent4">
                    <a:lumMod val="75000"/>
                  </a:schemeClr>
                </a:solidFill>
              </a:rPr>
              <a:t/>
            </a:r>
            <a:br>
              <a:rPr lang="en-US" dirty="0">
                <a:solidFill>
                  <a:schemeClr val="accent4">
                    <a:lumMod val="75000"/>
                  </a:schemeClr>
                </a:solidFill>
              </a:rPr>
            </a:br>
            <a:r>
              <a:rPr lang="en-US" sz="12800"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a:t>
            </a:r>
            <a:r>
              <a:rPr lang="en-US" sz="60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oreign</a:t>
            </a:r>
            <a:r>
              <a:rPr lang="en-US" sz="6000" dirty="0">
                <a:solidFill>
                  <a:schemeClr val="accent4">
                    <a:lumMod val="75000"/>
                  </a:schemeClr>
                </a:solidFill>
              </a:rPr>
              <a:t>  </a:t>
            </a:r>
            <a:r>
              <a:rPr lang="en-US" sz="12800"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a:t>
            </a:r>
            <a:r>
              <a:rPr lang="en-US" sz="60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olicy</a:t>
            </a:r>
          </a:p>
        </p:txBody>
      </p:sp>
      <p:sp>
        <p:nvSpPr>
          <p:cNvPr id="3" name="Subtitle 2">
            <a:extLst>
              <a:ext uri="{FF2B5EF4-FFF2-40B4-BE49-F238E27FC236}">
                <a16:creationId xmlns:a16="http://schemas.microsoft.com/office/drawing/2014/main" xmlns="" id="{96D75439-C766-134A-A0D0-BE002D8B0AAD}"/>
              </a:ext>
            </a:extLst>
          </p:cNvPr>
          <p:cNvSpPr>
            <a:spLocks noGrp="1"/>
          </p:cNvSpPr>
          <p:nvPr>
            <p:ph type="subTitle" idx="1"/>
          </p:nvPr>
        </p:nvSpPr>
        <p:spPr>
          <a:xfrm>
            <a:off x="450908" y="2254937"/>
            <a:ext cx="11593398" cy="3101638"/>
          </a:xfrm>
        </p:spPr>
        <p:txBody>
          <a:bodyPr>
            <a:normAutofit/>
          </a:bodyPr>
          <a:lstStyle/>
          <a:p>
            <a:r>
              <a:rPr lang="en-US" sz="3200" b="1" dirty="0">
                <a:ln w="6600">
                  <a:solidFill>
                    <a:schemeClr val="accent2"/>
                  </a:solidFill>
                  <a:prstDash val="solid"/>
                </a:ln>
                <a:solidFill>
                  <a:srgbClr val="FFFFFF"/>
                </a:solidFill>
                <a:effectLst>
                  <a:outerShdw dist="38100" dir="2700000" algn="tl" rotWithShape="0">
                    <a:schemeClr val="accent2"/>
                  </a:outerShdw>
                </a:effectLst>
              </a:rPr>
              <a:t>“In this era, no one can think about spent this life lonely, Every one has to develop its relations with other countries to meet its requirements in economical, industrial and technological fields. So, it is an important for every country to formulate its Foreign Policy.”</a:t>
            </a:r>
          </a:p>
          <a:p>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grpSp>
        <p:nvGrpSpPr>
          <p:cNvPr id="12" name="Group 11">
            <a:extLst>
              <a:ext uri="{FF2B5EF4-FFF2-40B4-BE49-F238E27FC236}">
                <a16:creationId xmlns:a16="http://schemas.microsoft.com/office/drawing/2014/main" xmlns="" id="{631C6CE6-1810-44ED-A6D7-3FF53040AE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a:solidFill>
            <a:schemeClr val="accent1">
              <a:lumMod val="75000"/>
              <a:alpha val="40000"/>
            </a:schemeClr>
          </a:solidFill>
        </p:grpSpPr>
        <p:sp>
          <p:nvSpPr>
            <p:cNvPr id="13" name="Freeform 11">
              <a:extLst>
                <a:ext uri="{FF2B5EF4-FFF2-40B4-BE49-F238E27FC236}">
                  <a16:creationId xmlns:a16="http://schemas.microsoft.com/office/drawing/2014/main" xmlns="" id="{1F6D8BFE-D0D0-4BAE-9D5A-701DE7D3CE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xmlns="" id="{53F86D30-CEDB-4D96-AF73-AA3CD5A437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xmlns="" id="{F5187540-C4C8-410C-A395-69FCB1C86C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xmlns="" id="{75BD6E4A-797C-451B-B08F-D99C1A9D13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xmlns="" id="{0D241082-BAFA-462E-827B-5814B020F5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xmlns="" id="{2920CCBD-116D-450B-9608-99F05F7D78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xmlns="" id="{A57CD3DE-CEAF-4BD4-A5EF-24B3E622BB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xmlns="" id="{4EC3258C-366B-4629-A7D3-5173D3637D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xmlns="" id="{D444D63A-CE2B-4ACD-BA0E-4ADECAD86F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xmlns="" id="{7A504DF6-187A-4A54-96E8-3F3F28AAAA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xmlns="" id="{FE04C6F5-6DC5-4C7E-9278-9BE624FC78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xmlns="" id="{94A02D9B-E6A9-4D6A-9D2A-D81C768024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xmlns="" id="{B78034A6-3565-46AA-9E73-1C954666ABB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0"/>
            <a:ext cx="2356675" cy="6853284"/>
            <a:chOff x="6627813" y="195452"/>
            <a:chExt cx="1952625" cy="5678299"/>
          </a:xfrm>
          <a:solidFill>
            <a:schemeClr val="accent1"/>
          </a:solidFill>
        </p:grpSpPr>
        <p:sp>
          <p:nvSpPr>
            <p:cNvPr id="27" name="Freeform 27">
              <a:extLst>
                <a:ext uri="{FF2B5EF4-FFF2-40B4-BE49-F238E27FC236}">
                  <a16:creationId xmlns:a16="http://schemas.microsoft.com/office/drawing/2014/main" xmlns="" id="{04947AA2-A772-42CB-9CEC-065095D3DC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xmlns="" id="{83C52D84-DEC1-4E16-972E-8EEA5D522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xmlns="" id="{2036A28D-EF09-41F7-906F-CF4053615A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xmlns="" id="{EE8D92C7-C907-4120-95E3-80E3DC85BB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xmlns="" id="{BBCEAAB8-CD22-41D7-B330-702682A27C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xmlns="" id="{6BBC1FEE-3D72-492B-8D8A-BE1A55076F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xmlns="" id="{C28C6E5C-C393-435C-96A1-AA2859BDCB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xmlns="" id="{2C2C991F-AC51-4DF5-B8DD-19B08C1CBF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xmlns="" id="{9C916B5F-285D-4F5A-9085-6781753AFB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xmlns="" id="{0375DD5F-9D17-4873-B697-3D44A5EBEC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xmlns="" id="{A159BBC7-6A8B-4612-94A8-56323452C7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xmlns="" id="{177C901C-F8DE-4C99-95C8-F8CA1B84F7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Rectangle 39">
            <a:extLst>
              <a:ext uri="{FF2B5EF4-FFF2-40B4-BE49-F238E27FC236}">
                <a16:creationId xmlns:a16="http://schemas.microsoft.com/office/drawing/2014/main" xmlns="" id="{D1D655F2-6D15-4265-ADEE-EF0075C139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9">
            <a:extLst>
              <a:ext uri="{FF2B5EF4-FFF2-40B4-BE49-F238E27FC236}">
                <a16:creationId xmlns:a16="http://schemas.microsoft.com/office/drawing/2014/main" xmlns="" id="{3248A930-1A6E-4EFB-8213-D1AC735BE0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noFill/>
          <a:ln>
            <a:noFill/>
          </a:ln>
        </p:spPr>
      </p:sp>
    </p:spTree>
    <p:extLst>
      <p:ext uri="{BB962C8B-B14F-4D97-AF65-F5344CB8AC3E}">
        <p14:creationId xmlns:p14="http://schemas.microsoft.com/office/powerpoint/2010/main" val="3696604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3F2CC0B-D5F1-40B8-9CC6-4A36850B66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F266081D-517B-5D43-A7B4-E67DDEDC0B31}"/>
              </a:ext>
            </a:extLst>
          </p:cNvPr>
          <p:cNvSpPr>
            <a:spLocks noGrp="1"/>
          </p:cNvSpPr>
          <p:nvPr>
            <p:ph type="ctrTitle"/>
          </p:nvPr>
        </p:nvSpPr>
        <p:spPr>
          <a:xfrm>
            <a:off x="642258" y="423358"/>
            <a:ext cx="11549742" cy="1371706"/>
          </a:xfrm>
        </p:spPr>
        <p:txBody>
          <a:bodyPr>
            <a:normAutofit fontScale="90000"/>
          </a:bodyPr>
          <a:lstStyle/>
          <a:p>
            <a:r>
              <a:rPr lang="en-US" dirty="0">
                <a:solidFill>
                  <a:schemeClr val="accent4">
                    <a:lumMod val="75000"/>
                  </a:schemeClr>
                </a:solidFill>
              </a:rPr>
              <a:t/>
            </a:r>
            <a:br>
              <a:rPr lang="en-US" dirty="0">
                <a:solidFill>
                  <a:schemeClr val="accent4">
                    <a:lumMod val="75000"/>
                  </a:schemeClr>
                </a:solidFill>
              </a:rPr>
            </a:br>
            <a:r>
              <a:rPr lang="en-US" sz="12800"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a:t>
            </a:r>
            <a:r>
              <a:rPr lang="en-US" sz="60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oreign</a:t>
            </a:r>
            <a:r>
              <a:rPr lang="en-US" sz="6000" dirty="0">
                <a:solidFill>
                  <a:schemeClr val="accent4">
                    <a:lumMod val="75000"/>
                  </a:schemeClr>
                </a:solidFill>
              </a:rPr>
              <a:t>  </a:t>
            </a:r>
            <a:r>
              <a:rPr lang="en-US" sz="12800"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a:t>
            </a:r>
            <a:r>
              <a:rPr lang="en-US" sz="60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olicy </a:t>
            </a:r>
            <a:r>
              <a:rPr lang="en-US" sz="5300"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o</a:t>
            </a:r>
            <a:r>
              <a:rPr lang="en-US" sz="60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 </a:t>
            </a:r>
            <a:r>
              <a:rPr lang="en-US" sz="6000" dirty="0">
                <a:solidFill>
                  <a:schemeClr val="accent4">
                    <a:lumMod val="75000"/>
                  </a:schemeClr>
                </a:solidFill>
              </a:rPr>
              <a:t> </a:t>
            </a:r>
            <a:r>
              <a:rPr lang="en-US" sz="12800" b="1" i="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P</a:t>
            </a:r>
            <a:r>
              <a:rPr lang="en-US" sz="60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akistan</a:t>
            </a:r>
          </a:p>
        </p:txBody>
      </p:sp>
      <p:sp>
        <p:nvSpPr>
          <p:cNvPr id="3" name="Subtitle 2">
            <a:extLst>
              <a:ext uri="{FF2B5EF4-FFF2-40B4-BE49-F238E27FC236}">
                <a16:creationId xmlns:a16="http://schemas.microsoft.com/office/drawing/2014/main" xmlns="" id="{96D75439-C766-134A-A0D0-BE002D8B0AAD}"/>
              </a:ext>
            </a:extLst>
          </p:cNvPr>
          <p:cNvSpPr>
            <a:spLocks noGrp="1"/>
          </p:cNvSpPr>
          <p:nvPr>
            <p:ph type="subTitle" idx="1"/>
          </p:nvPr>
        </p:nvSpPr>
        <p:spPr>
          <a:xfrm>
            <a:off x="1178738" y="2246059"/>
            <a:ext cx="10865567" cy="3101638"/>
          </a:xfrm>
        </p:spPr>
        <p:txBody>
          <a:bodyPr>
            <a:normAutofit/>
          </a:bodyPr>
          <a:lstStyle/>
          <a:p>
            <a:r>
              <a:rPr lang="en-US" sz="3200" b="1" dirty="0">
                <a:ln w="6600">
                  <a:solidFill>
                    <a:schemeClr val="accent2"/>
                  </a:solidFill>
                  <a:prstDash val="solid"/>
                </a:ln>
                <a:solidFill>
                  <a:srgbClr val="FFFFFF"/>
                </a:solidFill>
                <a:effectLst>
                  <a:outerShdw dist="38100" dir="2700000" algn="tl" rotWithShape="0">
                    <a:schemeClr val="accent2"/>
                  </a:outerShdw>
                </a:effectLst>
              </a:rPr>
              <a:t>“Foreign policy consists of decisions and actions which involves to some appreciable extent relations between state and others .”</a:t>
            </a:r>
          </a:p>
          <a:p>
            <a:endParaRPr lang="en-US" sz="3200" b="1" dirty="0">
              <a:ln w="6600">
                <a:solidFill>
                  <a:schemeClr val="accent2"/>
                </a:solidFill>
                <a:prstDash val="solid"/>
              </a:ln>
              <a:solidFill>
                <a:srgbClr val="FFFFFF"/>
              </a:solidFill>
              <a:effectLst>
                <a:outerShdw dist="38100" dir="2700000" algn="tl" rotWithShape="0">
                  <a:schemeClr val="accent2"/>
                </a:outerShdw>
              </a:effectLst>
            </a:endParaRPr>
          </a:p>
        </p:txBody>
      </p:sp>
      <p:grpSp>
        <p:nvGrpSpPr>
          <p:cNvPr id="12" name="Group 11">
            <a:extLst>
              <a:ext uri="{FF2B5EF4-FFF2-40B4-BE49-F238E27FC236}">
                <a16:creationId xmlns:a16="http://schemas.microsoft.com/office/drawing/2014/main" xmlns="" id="{631C6CE6-1810-44ED-A6D7-3FF53040AE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a:solidFill>
            <a:schemeClr val="accent1">
              <a:lumMod val="75000"/>
              <a:alpha val="40000"/>
            </a:schemeClr>
          </a:solidFill>
        </p:grpSpPr>
        <p:sp>
          <p:nvSpPr>
            <p:cNvPr id="13" name="Freeform 11">
              <a:extLst>
                <a:ext uri="{FF2B5EF4-FFF2-40B4-BE49-F238E27FC236}">
                  <a16:creationId xmlns:a16="http://schemas.microsoft.com/office/drawing/2014/main" xmlns="" id="{1F6D8BFE-D0D0-4BAE-9D5A-701DE7D3CE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xmlns="" id="{53F86D30-CEDB-4D96-AF73-AA3CD5A437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xmlns="" id="{F5187540-C4C8-410C-A395-69FCB1C86C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xmlns="" id="{75BD6E4A-797C-451B-B08F-D99C1A9D13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xmlns="" id="{0D241082-BAFA-462E-827B-5814B020F5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xmlns="" id="{2920CCBD-116D-450B-9608-99F05F7D78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xmlns="" id="{A57CD3DE-CEAF-4BD4-A5EF-24B3E622BB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xmlns="" id="{4EC3258C-366B-4629-A7D3-5173D3637D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xmlns="" id="{D444D63A-CE2B-4ACD-BA0E-4ADECAD86F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xmlns="" id="{7A504DF6-187A-4A54-96E8-3F3F28AAAA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xmlns="" id="{FE04C6F5-6DC5-4C7E-9278-9BE624FC78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xmlns="" id="{94A02D9B-E6A9-4D6A-9D2A-D81C768024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xmlns="" id="{B78034A6-3565-46AA-9E73-1C954666ABB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0"/>
            <a:ext cx="2356675" cy="6853284"/>
            <a:chOff x="6627813" y="195452"/>
            <a:chExt cx="1952625" cy="5678299"/>
          </a:xfrm>
          <a:solidFill>
            <a:schemeClr val="accent1"/>
          </a:solidFill>
        </p:grpSpPr>
        <p:sp>
          <p:nvSpPr>
            <p:cNvPr id="27" name="Freeform 27">
              <a:extLst>
                <a:ext uri="{FF2B5EF4-FFF2-40B4-BE49-F238E27FC236}">
                  <a16:creationId xmlns:a16="http://schemas.microsoft.com/office/drawing/2014/main" xmlns="" id="{04947AA2-A772-42CB-9CEC-065095D3DC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xmlns="" id="{83C52D84-DEC1-4E16-972E-8EEA5D522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xmlns="" id="{2036A28D-EF09-41F7-906F-CF4053615A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xmlns="" id="{EE8D92C7-C907-4120-95E3-80E3DC85BB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xmlns="" id="{BBCEAAB8-CD22-41D7-B330-702682A27C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xmlns="" id="{6BBC1FEE-3D72-492B-8D8A-BE1A55076F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xmlns="" id="{C28C6E5C-C393-435C-96A1-AA2859BDCB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xmlns="" id="{2C2C991F-AC51-4DF5-B8DD-19B08C1CBF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xmlns="" id="{9C916B5F-285D-4F5A-9085-6781753AFB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xmlns="" id="{0375DD5F-9D17-4873-B697-3D44A5EBEC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xmlns="" id="{A159BBC7-6A8B-4612-94A8-56323452C7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xmlns="" id="{177C901C-F8DE-4C99-95C8-F8CA1B84F7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Rectangle 39">
            <a:extLst>
              <a:ext uri="{FF2B5EF4-FFF2-40B4-BE49-F238E27FC236}">
                <a16:creationId xmlns:a16="http://schemas.microsoft.com/office/drawing/2014/main" xmlns="" id="{D1D655F2-6D15-4265-ADEE-EF0075C139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9">
            <a:extLst>
              <a:ext uri="{FF2B5EF4-FFF2-40B4-BE49-F238E27FC236}">
                <a16:creationId xmlns:a16="http://schemas.microsoft.com/office/drawing/2014/main" xmlns="" id="{3248A930-1A6E-4EFB-8213-D1AC735BE0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noFill/>
          <a:ln>
            <a:noFill/>
          </a:ln>
        </p:spPr>
      </p:sp>
    </p:spTree>
    <p:extLst>
      <p:ext uri="{BB962C8B-B14F-4D97-AF65-F5344CB8AC3E}">
        <p14:creationId xmlns:p14="http://schemas.microsoft.com/office/powerpoint/2010/main" val="4063739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3F2CC0B-D5F1-40B8-9CC6-4A36850B66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F266081D-517B-5D43-A7B4-E67DDEDC0B31}"/>
              </a:ext>
            </a:extLst>
          </p:cNvPr>
          <p:cNvSpPr>
            <a:spLocks noGrp="1"/>
          </p:cNvSpPr>
          <p:nvPr>
            <p:ph type="ctrTitle"/>
          </p:nvPr>
        </p:nvSpPr>
        <p:spPr>
          <a:xfrm>
            <a:off x="50330" y="27882"/>
            <a:ext cx="11753162" cy="1815909"/>
          </a:xfrm>
          <a:noFill/>
        </p:spPr>
        <p:txBody>
          <a:bodyPr>
            <a:noAutofit/>
          </a:bodyPr>
          <a:lstStyle/>
          <a:p>
            <a:r>
              <a:rPr lang="en-US" sz="80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abic Typesetting" panose="03020402040406030203" pitchFamily="66" charset="-78"/>
                <a:cs typeface="Arabic Typesetting" panose="03020402040406030203" pitchFamily="66" charset="-78"/>
              </a:rPr>
              <a:t>Quaid e Azam said abut foreign Policy</a:t>
            </a:r>
          </a:p>
        </p:txBody>
      </p:sp>
      <p:sp>
        <p:nvSpPr>
          <p:cNvPr id="3" name="Subtitle 2">
            <a:extLst>
              <a:ext uri="{FF2B5EF4-FFF2-40B4-BE49-F238E27FC236}">
                <a16:creationId xmlns:a16="http://schemas.microsoft.com/office/drawing/2014/main" xmlns="" id="{96D75439-C766-134A-A0D0-BE002D8B0AAD}"/>
              </a:ext>
            </a:extLst>
          </p:cNvPr>
          <p:cNvSpPr>
            <a:spLocks noGrp="1"/>
          </p:cNvSpPr>
          <p:nvPr>
            <p:ph type="subTitle" idx="1"/>
          </p:nvPr>
        </p:nvSpPr>
        <p:spPr>
          <a:xfrm>
            <a:off x="642259" y="2184121"/>
            <a:ext cx="10329308" cy="3617396"/>
          </a:xfrm>
        </p:spPr>
        <p:txBody>
          <a:bodyPr>
            <a:normAutofit fontScale="47500" lnSpcReduction="20000"/>
          </a:bodyPr>
          <a:lstStyle/>
          <a:p>
            <a:r>
              <a:rPr lang="en-US" sz="8700" b="1" i="1" dirty="0">
                <a:ln>
                  <a:solidFill>
                    <a:schemeClr val="accent2">
                      <a:lumMod val="50000"/>
                    </a:schemeClr>
                  </a:solidFill>
                </a:ln>
                <a:latin typeface="Arabic Typesetting" panose="03020402040406030203" pitchFamily="66" charset="-78"/>
                <a:cs typeface="Arabic Typesetting" panose="03020402040406030203" pitchFamily="66" charset="-78"/>
              </a:rPr>
              <a:t>“Our foreign policy is one of friendliness and goodwill towards all the nations of the world. We do not cherish aggressive designs against any country or nation. We believe in the principle of honesty and fair play in national and international dealings and are prepared to make our utmost contribution to the promotion of peace and prosperity among the nations of the world.”</a:t>
            </a:r>
          </a:p>
        </p:txBody>
      </p:sp>
      <p:grpSp>
        <p:nvGrpSpPr>
          <p:cNvPr id="12" name="Group 11">
            <a:extLst>
              <a:ext uri="{FF2B5EF4-FFF2-40B4-BE49-F238E27FC236}">
                <a16:creationId xmlns:a16="http://schemas.microsoft.com/office/drawing/2014/main" xmlns="" id="{631C6CE6-1810-44ED-A6D7-3FF53040AE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a:solidFill>
            <a:schemeClr val="accent1">
              <a:lumMod val="75000"/>
              <a:alpha val="40000"/>
            </a:schemeClr>
          </a:solidFill>
        </p:grpSpPr>
        <p:sp>
          <p:nvSpPr>
            <p:cNvPr id="13" name="Freeform 11">
              <a:extLst>
                <a:ext uri="{FF2B5EF4-FFF2-40B4-BE49-F238E27FC236}">
                  <a16:creationId xmlns:a16="http://schemas.microsoft.com/office/drawing/2014/main" xmlns="" id="{1F6D8BFE-D0D0-4BAE-9D5A-701DE7D3CE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xmlns="" id="{53F86D30-CEDB-4D96-AF73-AA3CD5A437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xmlns="" id="{F5187540-C4C8-410C-A395-69FCB1C86C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xmlns="" id="{75BD6E4A-797C-451B-B08F-D99C1A9D13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xmlns="" id="{0D241082-BAFA-462E-827B-5814B020F5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xmlns="" id="{2920CCBD-116D-450B-9608-99F05F7D78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xmlns="" id="{A57CD3DE-CEAF-4BD4-A5EF-24B3E622BB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xmlns="" id="{4EC3258C-366B-4629-A7D3-5173D3637D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xmlns="" id="{D444D63A-CE2B-4ACD-BA0E-4ADECAD86F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xmlns="" id="{7A504DF6-187A-4A54-96E8-3F3F28AAAA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xmlns="" id="{FE04C6F5-6DC5-4C7E-9278-9BE624FC78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xmlns="" id="{94A02D9B-E6A9-4D6A-9D2A-D81C768024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xmlns="" id="{B78034A6-3565-46AA-9E73-1C954666ABB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0"/>
            <a:ext cx="2356675" cy="6853284"/>
            <a:chOff x="6627813" y="195452"/>
            <a:chExt cx="1952625" cy="5678299"/>
          </a:xfrm>
          <a:solidFill>
            <a:schemeClr val="accent1"/>
          </a:solidFill>
        </p:grpSpPr>
        <p:sp>
          <p:nvSpPr>
            <p:cNvPr id="27" name="Freeform 27">
              <a:extLst>
                <a:ext uri="{FF2B5EF4-FFF2-40B4-BE49-F238E27FC236}">
                  <a16:creationId xmlns:a16="http://schemas.microsoft.com/office/drawing/2014/main" xmlns="" id="{04947AA2-A772-42CB-9CEC-065095D3DC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xmlns="" id="{83C52D84-DEC1-4E16-972E-8EEA5D522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xmlns="" id="{2036A28D-EF09-41F7-906F-CF4053615A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xmlns="" id="{EE8D92C7-C907-4120-95E3-80E3DC85BB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xmlns="" id="{BBCEAAB8-CD22-41D7-B330-702682A27C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xmlns="" id="{6BBC1FEE-3D72-492B-8D8A-BE1A55076F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xmlns="" id="{C28C6E5C-C393-435C-96A1-AA2859BDCB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xmlns="" id="{2C2C991F-AC51-4DF5-B8DD-19B08C1CBF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xmlns="" id="{9C916B5F-285D-4F5A-9085-6781753AFB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xmlns="" id="{0375DD5F-9D17-4873-B697-3D44A5EBEC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xmlns="" id="{A159BBC7-6A8B-4612-94A8-56323452C7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xmlns="" id="{177C901C-F8DE-4C99-95C8-F8CA1B84F7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Rectangle 39">
            <a:extLst>
              <a:ext uri="{FF2B5EF4-FFF2-40B4-BE49-F238E27FC236}">
                <a16:creationId xmlns:a16="http://schemas.microsoft.com/office/drawing/2014/main" xmlns="" id="{D1D655F2-6D15-4265-ADEE-EF0075C139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9">
            <a:extLst>
              <a:ext uri="{FF2B5EF4-FFF2-40B4-BE49-F238E27FC236}">
                <a16:creationId xmlns:a16="http://schemas.microsoft.com/office/drawing/2014/main" xmlns="" id="{3248A930-1A6E-4EFB-8213-D1AC735BE0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noFill/>
          <a:ln>
            <a:noFill/>
          </a:ln>
        </p:spPr>
      </p:sp>
    </p:spTree>
    <p:extLst>
      <p:ext uri="{BB962C8B-B14F-4D97-AF65-F5344CB8AC3E}">
        <p14:creationId xmlns:p14="http://schemas.microsoft.com/office/powerpoint/2010/main" val="2476498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3F2CC0B-D5F1-40B8-9CC6-4A36850B66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F266081D-517B-5D43-A7B4-E67DDEDC0B31}"/>
              </a:ext>
            </a:extLst>
          </p:cNvPr>
          <p:cNvSpPr>
            <a:spLocks noGrp="1"/>
          </p:cNvSpPr>
          <p:nvPr>
            <p:ph type="ctrTitle"/>
          </p:nvPr>
        </p:nvSpPr>
        <p:spPr>
          <a:xfrm>
            <a:off x="922561" y="106532"/>
            <a:ext cx="10494114" cy="1815909"/>
          </a:xfrm>
          <a:noFill/>
        </p:spPr>
        <p:txBody>
          <a:bodyPr>
            <a:normAutofit fontScale="90000"/>
          </a:bodyPr>
          <a:lstStyle/>
          <a:p>
            <a:r>
              <a:rPr lang="en-US" sz="128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abic Typesetting" panose="03020402040406030203" pitchFamily="66" charset="-78"/>
                <a:cs typeface="Arabic Typesetting" panose="03020402040406030203" pitchFamily="66" charset="-78"/>
              </a:rPr>
              <a:t>L</a:t>
            </a:r>
            <a:r>
              <a:rPr lang="en-US" sz="89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abic Typesetting" panose="03020402040406030203" pitchFamily="66" charset="-78"/>
                <a:cs typeface="Arabic Typesetting" panose="03020402040406030203" pitchFamily="66" charset="-78"/>
              </a:rPr>
              <a:t>ord</a:t>
            </a:r>
            <a:r>
              <a:rPr lang="en-US" dirty="0"/>
              <a:t>   </a:t>
            </a:r>
            <a:r>
              <a:rPr lang="en-US" sz="128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abic Typesetting" panose="03020402040406030203" pitchFamily="66" charset="-78"/>
                <a:cs typeface="Arabic Typesetting" panose="03020402040406030203" pitchFamily="66" charset="-78"/>
              </a:rPr>
              <a:t>P</a:t>
            </a:r>
            <a:r>
              <a:rPr lang="en-US" sz="98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abic Typesetting" panose="03020402040406030203" pitchFamily="66" charset="-78"/>
                <a:cs typeface="Arabic Typesetting" panose="03020402040406030203" pitchFamily="66" charset="-78"/>
              </a:rPr>
              <a:t>almerstone</a:t>
            </a:r>
            <a:r>
              <a:rPr lang="en-US" sz="128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abic Typesetting" panose="03020402040406030203" pitchFamily="66" charset="-78"/>
                <a:cs typeface="Arabic Typesetting" panose="03020402040406030203" pitchFamily="66" charset="-78"/>
              </a:rPr>
              <a:t>  </a:t>
            </a:r>
            <a:r>
              <a:rPr lang="en-US" sz="153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abic Typesetting" panose="03020402040406030203" pitchFamily="66" charset="-78"/>
                <a:cs typeface="Arabic Typesetting" panose="03020402040406030203" pitchFamily="66" charset="-78"/>
              </a:rPr>
              <a:t>s</a:t>
            </a:r>
            <a:r>
              <a:rPr lang="en-US" sz="107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abic Typesetting" panose="03020402040406030203" pitchFamily="66" charset="-78"/>
                <a:cs typeface="Arabic Typesetting" panose="03020402040406030203" pitchFamily="66" charset="-78"/>
              </a:rPr>
              <a:t>aid,</a:t>
            </a:r>
            <a:endParaRPr lang="en-US" sz="12800" b="1" i="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abic Typesetting" panose="03020402040406030203" pitchFamily="66" charset="-78"/>
              <a:cs typeface="Arabic Typesetting" panose="03020402040406030203" pitchFamily="66" charset="-78"/>
            </a:endParaRPr>
          </a:p>
        </p:txBody>
      </p:sp>
      <p:sp>
        <p:nvSpPr>
          <p:cNvPr id="3" name="Subtitle 2">
            <a:extLst>
              <a:ext uri="{FF2B5EF4-FFF2-40B4-BE49-F238E27FC236}">
                <a16:creationId xmlns:a16="http://schemas.microsoft.com/office/drawing/2014/main" xmlns="" id="{96D75439-C766-134A-A0D0-BE002D8B0AAD}"/>
              </a:ext>
            </a:extLst>
          </p:cNvPr>
          <p:cNvSpPr>
            <a:spLocks noGrp="1"/>
          </p:cNvSpPr>
          <p:nvPr>
            <p:ph type="subTitle" idx="1"/>
          </p:nvPr>
        </p:nvSpPr>
        <p:spPr>
          <a:xfrm>
            <a:off x="1489312" y="1922442"/>
            <a:ext cx="10329308" cy="3617396"/>
          </a:xfrm>
        </p:spPr>
        <p:txBody>
          <a:bodyPr>
            <a:normAutofit lnSpcReduction="10000"/>
          </a:bodyPr>
          <a:lstStyle/>
          <a:p>
            <a:r>
              <a:rPr lang="en-US" sz="4800" b="1" i="1" dirty="0">
                <a:ln w="22225">
                  <a:solidFill>
                    <a:schemeClr val="accent2"/>
                  </a:solidFill>
                  <a:prstDash val="solid"/>
                </a:ln>
                <a:solidFill>
                  <a:srgbClr val="FF0000"/>
                </a:solidFill>
                <a:latin typeface="Bell MT" panose="02020503060305020303" pitchFamily="18" charset="0"/>
                <a:cs typeface="Arabic Typesetting" panose="03020402040406030203" pitchFamily="66" charset="-78"/>
              </a:rPr>
              <a:t>“ </a:t>
            </a:r>
            <a:r>
              <a:rPr lang="en-US" sz="4800" b="1" i="1" spc="50" dirty="0">
                <a:ln w="0"/>
                <a:solidFill>
                  <a:schemeClr val="bg2"/>
                </a:solidFill>
                <a:effectLst>
                  <a:innerShdw blurRad="63500" dist="50800" dir="13500000">
                    <a:srgbClr val="000000">
                      <a:alpha val="50000"/>
                    </a:srgbClr>
                  </a:innerShdw>
                </a:effectLst>
                <a:latin typeface="Bell MT" panose="02020503060305020303" pitchFamily="18" charset="0"/>
                <a:cs typeface="Arabic Typesetting" panose="03020402040406030203" pitchFamily="66" charset="-78"/>
              </a:rPr>
              <a:t>In international relations there is neither a permanent friend nor a permanent enemy</a:t>
            </a:r>
            <a:r>
              <a:rPr lang="en-US" sz="4800" b="1" i="1" dirty="0">
                <a:ln w="22225">
                  <a:solidFill>
                    <a:schemeClr val="accent2"/>
                  </a:solidFill>
                  <a:prstDash val="solid"/>
                </a:ln>
                <a:solidFill>
                  <a:srgbClr val="FF0000"/>
                </a:solidFill>
                <a:latin typeface="Bell MT" panose="02020503060305020303" pitchFamily="18" charset="0"/>
                <a:cs typeface="Arabic Typesetting" panose="03020402040406030203" pitchFamily="66" charset="-78"/>
              </a:rPr>
              <a:t>.” </a:t>
            </a:r>
          </a:p>
          <a:p>
            <a:r>
              <a:rPr lang="en-US" sz="4800" b="1" i="1" dirty="0">
                <a:ln w="22225">
                  <a:solidFill>
                    <a:schemeClr val="accent2"/>
                  </a:solidFill>
                  <a:prstDash val="solid"/>
                </a:ln>
                <a:solidFill>
                  <a:srgbClr val="FF0000"/>
                </a:solidFill>
                <a:latin typeface="Bell MT" panose="02020503060305020303" pitchFamily="18" charset="0"/>
                <a:cs typeface="Arabic Typesetting" panose="03020402040406030203" pitchFamily="66" charset="-78"/>
              </a:rPr>
              <a:t>Only interests of nation are always important</a:t>
            </a:r>
          </a:p>
        </p:txBody>
      </p:sp>
      <p:grpSp>
        <p:nvGrpSpPr>
          <p:cNvPr id="12" name="Group 11">
            <a:extLst>
              <a:ext uri="{FF2B5EF4-FFF2-40B4-BE49-F238E27FC236}">
                <a16:creationId xmlns:a16="http://schemas.microsoft.com/office/drawing/2014/main" xmlns="" id="{631C6CE6-1810-44ED-A6D7-3FF53040AE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a:solidFill>
            <a:schemeClr val="accent1">
              <a:lumMod val="75000"/>
              <a:alpha val="40000"/>
            </a:schemeClr>
          </a:solidFill>
        </p:grpSpPr>
        <p:sp>
          <p:nvSpPr>
            <p:cNvPr id="13" name="Freeform 11">
              <a:extLst>
                <a:ext uri="{FF2B5EF4-FFF2-40B4-BE49-F238E27FC236}">
                  <a16:creationId xmlns:a16="http://schemas.microsoft.com/office/drawing/2014/main" xmlns="" id="{1F6D8BFE-D0D0-4BAE-9D5A-701DE7D3CE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xmlns="" id="{53F86D30-CEDB-4D96-AF73-AA3CD5A437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xmlns="" id="{F5187540-C4C8-410C-A395-69FCB1C86C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xmlns="" id="{75BD6E4A-797C-451B-B08F-D99C1A9D13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xmlns="" id="{0D241082-BAFA-462E-827B-5814B020F5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xmlns="" id="{2920CCBD-116D-450B-9608-99F05F7D78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xmlns="" id="{A57CD3DE-CEAF-4BD4-A5EF-24B3E622BB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xmlns="" id="{4EC3258C-366B-4629-A7D3-5173D3637D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xmlns="" id="{D444D63A-CE2B-4ACD-BA0E-4ADECAD86F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xmlns="" id="{7A504DF6-187A-4A54-96E8-3F3F28AAAA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xmlns="" id="{FE04C6F5-6DC5-4C7E-9278-9BE624FC78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xmlns="" id="{94A02D9B-E6A9-4D6A-9D2A-D81C768024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xmlns="" id="{B78034A6-3565-46AA-9E73-1C954666ABB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0"/>
            <a:ext cx="2356675" cy="6853284"/>
            <a:chOff x="6627813" y="195452"/>
            <a:chExt cx="1952625" cy="5678299"/>
          </a:xfrm>
          <a:solidFill>
            <a:schemeClr val="accent1"/>
          </a:solidFill>
        </p:grpSpPr>
        <p:sp>
          <p:nvSpPr>
            <p:cNvPr id="27" name="Freeform 27">
              <a:extLst>
                <a:ext uri="{FF2B5EF4-FFF2-40B4-BE49-F238E27FC236}">
                  <a16:creationId xmlns:a16="http://schemas.microsoft.com/office/drawing/2014/main" xmlns="" id="{04947AA2-A772-42CB-9CEC-065095D3DC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xmlns="" id="{83C52D84-DEC1-4E16-972E-8EEA5D522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xmlns="" id="{2036A28D-EF09-41F7-906F-CF4053615A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xmlns="" id="{EE8D92C7-C907-4120-95E3-80E3DC85BB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xmlns="" id="{BBCEAAB8-CD22-41D7-B330-702682A27C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xmlns="" id="{6BBC1FEE-3D72-492B-8D8A-BE1A55076F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xmlns="" id="{C28C6E5C-C393-435C-96A1-AA2859BDCB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xmlns="" id="{2C2C991F-AC51-4DF5-B8DD-19B08C1CBF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xmlns="" id="{9C916B5F-285D-4F5A-9085-6781753AFB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xmlns="" id="{0375DD5F-9D17-4873-B697-3D44A5EBEC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xmlns="" id="{A159BBC7-6A8B-4612-94A8-56323452C7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xmlns="" id="{177C901C-F8DE-4C99-95C8-F8CA1B84F7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Rectangle 39">
            <a:extLst>
              <a:ext uri="{FF2B5EF4-FFF2-40B4-BE49-F238E27FC236}">
                <a16:creationId xmlns:a16="http://schemas.microsoft.com/office/drawing/2014/main" xmlns="" id="{D1D655F2-6D15-4265-ADEE-EF0075C139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9">
            <a:extLst>
              <a:ext uri="{FF2B5EF4-FFF2-40B4-BE49-F238E27FC236}">
                <a16:creationId xmlns:a16="http://schemas.microsoft.com/office/drawing/2014/main" xmlns="" id="{3248A930-1A6E-4EFB-8213-D1AC735BE0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noFill/>
          <a:ln>
            <a:noFill/>
          </a:ln>
        </p:spPr>
      </p:sp>
    </p:spTree>
    <p:extLst>
      <p:ext uri="{BB962C8B-B14F-4D97-AF65-F5344CB8AC3E}">
        <p14:creationId xmlns:p14="http://schemas.microsoft.com/office/powerpoint/2010/main" val="1258517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3F2CC0B-D5F1-40B8-9CC6-4A36850B66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F266081D-517B-5D43-A7B4-E67DDEDC0B31}"/>
              </a:ext>
            </a:extLst>
          </p:cNvPr>
          <p:cNvSpPr>
            <a:spLocks noGrp="1"/>
          </p:cNvSpPr>
          <p:nvPr>
            <p:ph type="ctrTitle"/>
          </p:nvPr>
        </p:nvSpPr>
        <p:spPr>
          <a:xfrm>
            <a:off x="1194066" y="84409"/>
            <a:ext cx="8186006" cy="2006720"/>
          </a:xfrm>
        </p:spPr>
        <p:txBody>
          <a:bodyPr>
            <a:normAutofit/>
            <a:scene3d>
              <a:camera prst="perspectiveContrastingRightFacing"/>
              <a:lightRig rig="threePt" dir="t"/>
            </a:scene3d>
          </a:bodyPr>
          <a:lstStyle/>
          <a:p>
            <a:r>
              <a:rPr lang="en-US" sz="11500" b="1" dirty="0">
                <a:ln w="22225">
                  <a:solidFill>
                    <a:schemeClr val="accent2"/>
                  </a:solidFill>
                  <a:prstDash val="solid"/>
                </a:ln>
                <a:solidFill>
                  <a:schemeClr val="accent2">
                    <a:lumMod val="40000"/>
                    <a:lumOff val="60000"/>
                  </a:schemeClr>
                </a:solidFill>
                <a:effectLst>
                  <a:outerShdw blurRad="60007" dist="200025" dir="15000000" sy="30000" kx="-1800000" algn="bl" rotWithShape="0">
                    <a:prstClr val="black">
                      <a:alpha val="32000"/>
                    </a:prstClr>
                  </a:outerShdw>
                </a:effectLst>
                <a:latin typeface="Arabic Typesetting" panose="03020402040406030203" pitchFamily="66" charset="-78"/>
                <a:cs typeface="Arabic Typesetting" panose="03020402040406030203" pitchFamily="66" charset="-78"/>
              </a:rPr>
              <a:t>P</a:t>
            </a:r>
            <a:r>
              <a:rPr lang="en-US" b="1" dirty="0">
                <a:ln w="22225">
                  <a:solidFill>
                    <a:schemeClr val="accent2"/>
                  </a:solidFill>
                  <a:prstDash val="solid"/>
                </a:ln>
                <a:solidFill>
                  <a:schemeClr val="accent2">
                    <a:lumMod val="40000"/>
                    <a:lumOff val="60000"/>
                  </a:schemeClr>
                </a:solidFill>
                <a:latin typeface="Arabic Typesetting" panose="03020402040406030203" pitchFamily="66" charset="-78"/>
                <a:cs typeface="Arabic Typesetting" panose="03020402040406030203" pitchFamily="66" charset="-78"/>
              </a:rPr>
              <a:t>rinciple</a:t>
            </a:r>
            <a:r>
              <a:rPr lang="en-US" dirty="0">
                <a:solidFill>
                  <a:schemeClr val="bg2">
                    <a:lumMod val="50000"/>
                  </a:schemeClr>
                </a:solidFill>
                <a:effectLst>
                  <a:outerShdw blurRad="60007" dist="200025" dir="15000000" sy="30000" kx="-1800000" algn="bl" rotWithShape="0">
                    <a:prstClr val="black">
                      <a:alpha val="32000"/>
                    </a:prstClr>
                  </a:outerShdw>
                  <a:reflection blurRad="6350" stA="55000" endA="300" endPos="45500" dir="5400000" sy="-100000" algn="bl" rotWithShape="0"/>
                </a:effectLst>
                <a:latin typeface="Arabic Typesetting" panose="03020402040406030203" pitchFamily="66" charset="-78"/>
                <a:cs typeface="Arabic Typesetting" panose="03020402040406030203" pitchFamily="66" charset="-78"/>
              </a:rPr>
              <a:t> </a:t>
            </a:r>
            <a:r>
              <a:rPr lang="en-US" sz="7200" b="1" dirty="0">
                <a:ln w="22225">
                  <a:solidFill>
                    <a:schemeClr val="accent2"/>
                  </a:solidFill>
                  <a:prstDash val="solid"/>
                </a:ln>
                <a:solidFill>
                  <a:schemeClr val="accent2">
                    <a:lumMod val="40000"/>
                    <a:lumOff val="60000"/>
                  </a:schemeClr>
                </a:solidFill>
                <a:effectLst>
                  <a:outerShdw blurRad="60007" dist="200025" dir="15000000" sy="30000" kx="-1800000" algn="bl" rotWithShape="0">
                    <a:prstClr val="black">
                      <a:alpha val="32000"/>
                    </a:prstClr>
                  </a:outerShdw>
                  <a:reflection blurRad="6350" stA="55000" endA="300" endPos="45500" dir="5400000" sy="-100000" algn="bl" rotWithShape="0"/>
                </a:effectLst>
                <a:latin typeface="Arabic Typesetting" panose="03020402040406030203" pitchFamily="66" charset="-78"/>
                <a:cs typeface="Arabic Typesetting" panose="03020402040406030203" pitchFamily="66" charset="-78"/>
              </a:rPr>
              <a:t>o</a:t>
            </a:r>
            <a:r>
              <a:rPr lang="en-US" b="1" dirty="0">
                <a:ln w="22225">
                  <a:solidFill>
                    <a:schemeClr val="accent2"/>
                  </a:solidFill>
                  <a:prstDash val="solid"/>
                </a:ln>
                <a:solidFill>
                  <a:schemeClr val="accent2">
                    <a:lumMod val="40000"/>
                    <a:lumOff val="60000"/>
                  </a:schemeClr>
                </a:solidFill>
                <a:latin typeface="Arabic Typesetting" panose="03020402040406030203" pitchFamily="66" charset="-78"/>
                <a:cs typeface="Arabic Typesetting" panose="03020402040406030203" pitchFamily="66" charset="-78"/>
              </a:rPr>
              <a:t>f</a:t>
            </a:r>
            <a:r>
              <a:rPr lang="en-US" dirty="0">
                <a:solidFill>
                  <a:schemeClr val="bg2">
                    <a:lumMod val="50000"/>
                  </a:schemeClr>
                </a:solidFill>
                <a:effectLst>
                  <a:outerShdw blurRad="60007" dist="200025" dir="15000000" sy="30000" kx="-1800000" algn="bl" rotWithShape="0">
                    <a:prstClr val="black">
                      <a:alpha val="32000"/>
                    </a:prstClr>
                  </a:outerShdw>
                  <a:reflection blurRad="6350" stA="55000" endA="300" endPos="45500" dir="5400000" sy="-100000" algn="bl" rotWithShape="0"/>
                </a:effectLst>
                <a:latin typeface="Arabic Typesetting" panose="03020402040406030203" pitchFamily="66" charset="-78"/>
                <a:cs typeface="Arabic Typesetting" panose="03020402040406030203" pitchFamily="66" charset="-78"/>
              </a:rPr>
              <a:t> </a:t>
            </a:r>
            <a:r>
              <a:rPr lang="en-US" sz="11500" b="1" dirty="0">
                <a:ln w="22225">
                  <a:solidFill>
                    <a:schemeClr val="accent2"/>
                  </a:solidFill>
                  <a:prstDash val="solid"/>
                </a:ln>
                <a:solidFill>
                  <a:schemeClr val="accent2">
                    <a:lumMod val="40000"/>
                    <a:lumOff val="60000"/>
                  </a:schemeClr>
                </a:solidFill>
                <a:effectLst>
                  <a:outerShdw blurRad="60007" dist="200025" dir="15000000" sy="30000" kx="-1800000" algn="bl" rotWithShape="0">
                    <a:prstClr val="black">
                      <a:alpha val="32000"/>
                    </a:prstClr>
                  </a:outerShdw>
                  <a:reflection blurRad="6350" stA="55000" endA="300" endPos="45500" dir="5400000" sy="-100000" algn="bl" rotWithShape="0"/>
                </a:effectLst>
                <a:latin typeface="Arabic Typesetting" panose="03020402040406030203" pitchFamily="66" charset="-78"/>
                <a:cs typeface="Arabic Typesetting" panose="03020402040406030203" pitchFamily="66" charset="-78"/>
              </a:rPr>
              <a:t>F</a:t>
            </a:r>
            <a:r>
              <a:rPr lang="en-US" b="1" dirty="0">
                <a:ln w="22225">
                  <a:solidFill>
                    <a:schemeClr val="accent2"/>
                  </a:solidFill>
                  <a:prstDash val="solid"/>
                </a:ln>
                <a:solidFill>
                  <a:schemeClr val="accent2">
                    <a:lumMod val="40000"/>
                    <a:lumOff val="60000"/>
                  </a:schemeClr>
                </a:solidFill>
                <a:latin typeface="Arabic Typesetting" panose="03020402040406030203" pitchFamily="66" charset="-78"/>
                <a:cs typeface="Arabic Typesetting" panose="03020402040406030203" pitchFamily="66" charset="-78"/>
              </a:rPr>
              <a:t>oreign</a:t>
            </a:r>
            <a:r>
              <a:rPr lang="en-US" dirty="0">
                <a:solidFill>
                  <a:schemeClr val="bg2">
                    <a:lumMod val="50000"/>
                  </a:schemeClr>
                </a:solidFill>
                <a:effectLst>
                  <a:outerShdw blurRad="60007" dist="200025" dir="15000000" sy="30000" kx="-1800000" algn="bl" rotWithShape="0">
                    <a:prstClr val="black">
                      <a:alpha val="32000"/>
                    </a:prstClr>
                  </a:outerShdw>
                  <a:reflection blurRad="6350" stA="55000" endA="300" endPos="45500" dir="5400000" sy="-100000" algn="bl" rotWithShape="0"/>
                </a:effectLst>
                <a:latin typeface="Arabic Typesetting" panose="03020402040406030203" pitchFamily="66" charset="-78"/>
                <a:cs typeface="Arabic Typesetting" panose="03020402040406030203" pitchFamily="66" charset="-78"/>
              </a:rPr>
              <a:t> </a:t>
            </a:r>
            <a:r>
              <a:rPr lang="en-US" sz="11500" b="1" dirty="0">
                <a:ln w="22225">
                  <a:solidFill>
                    <a:schemeClr val="accent2"/>
                  </a:solidFill>
                  <a:prstDash val="solid"/>
                </a:ln>
                <a:solidFill>
                  <a:schemeClr val="accent2">
                    <a:lumMod val="40000"/>
                    <a:lumOff val="60000"/>
                  </a:schemeClr>
                </a:solidFill>
                <a:effectLst>
                  <a:outerShdw blurRad="60007" dist="200025" dir="15000000" sy="30000" kx="-1800000" algn="bl" rotWithShape="0">
                    <a:prstClr val="black">
                      <a:alpha val="32000"/>
                    </a:prstClr>
                  </a:outerShdw>
                  <a:reflection blurRad="6350" stA="55000" endA="300" endPos="45500" dir="5400000" sy="-100000" algn="bl" rotWithShape="0"/>
                </a:effectLst>
                <a:latin typeface="Arabic Typesetting" panose="03020402040406030203" pitchFamily="66" charset="-78"/>
                <a:cs typeface="Arabic Typesetting" panose="03020402040406030203" pitchFamily="66" charset="-78"/>
              </a:rPr>
              <a:t>P</a:t>
            </a:r>
            <a:r>
              <a:rPr lang="en-US" b="1" dirty="0">
                <a:ln w="22225">
                  <a:solidFill>
                    <a:schemeClr val="accent2"/>
                  </a:solidFill>
                  <a:prstDash val="solid"/>
                </a:ln>
                <a:solidFill>
                  <a:schemeClr val="accent2">
                    <a:lumMod val="40000"/>
                    <a:lumOff val="60000"/>
                  </a:schemeClr>
                </a:solidFill>
                <a:latin typeface="Arabic Typesetting" panose="03020402040406030203" pitchFamily="66" charset="-78"/>
                <a:cs typeface="Arabic Typesetting" panose="03020402040406030203" pitchFamily="66" charset="-78"/>
              </a:rPr>
              <a:t>olicy</a:t>
            </a:r>
          </a:p>
        </p:txBody>
      </p:sp>
      <p:sp>
        <p:nvSpPr>
          <p:cNvPr id="3" name="Subtitle 2">
            <a:extLst>
              <a:ext uri="{FF2B5EF4-FFF2-40B4-BE49-F238E27FC236}">
                <a16:creationId xmlns:a16="http://schemas.microsoft.com/office/drawing/2014/main" xmlns="" id="{96D75439-C766-134A-A0D0-BE002D8B0AAD}"/>
              </a:ext>
            </a:extLst>
          </p:cNvPr>
          <p:cNvSpPr>
            <a:spLocks noGrp="1"/>
          </p:cNvSpPr>
          <p:nvPr>
            <p:ph type="subTitle" idx="1"/>
          </p:nvPr>
        </p:nvSpPr>
        <p:spPr>
          <a:xfrm>
            <a:off x="867292" y="1967598"/>
            <a:ext cx="10921053" cy="4627996"/>
          </a:xfrm>
        </p:spPr>
        <p:txBody>
          <a:bodyPr>
            <a:noAutofit/>
          </a:bodyPr>
          <a:lstStyle/>
          <a:p>
            <a:pPr>
              <a:spcBef>
                <a:spcPts val="0"/>
              </a:spcBef>
            </a:pPr>
            <a:r>
              <a:rPr lang="en-US" sz="4400" b="1" i="1" dirty="0">
                <a:ln>
                  <a:solidFill>
                    <a:srgbClr val="FFFF00"/>
                  </a:solidFill>
                </a:ln>
                <a:solidFill>
                  <a:schemeClr val="tx2">
                    <a:lumMod val="25000"/>
                  </a:schemeClr>
                </a:solidFill>
                <a:latin typeface="Arabic Typesetting" panose="03020402040406030203" pitchFamily="66" charset="-78"/>
                <a:cs typeface="Arabic Typesetting" panose="03020402040406030203" pitchFamily="66" charset="-78"/>
              </a:rPr>
              <a:t>Peaceful Co-Existence</a:t>
            </a:r>
          </a:p>
          <a:p>
            <a:pPr>
              <a:spcBef>
                <a:spcPts val="0"/>
              </a:spcBef>
            </a:pPr>
            <a:r>
              <a:rPr lang="en-US" sz="4400" b="1" i="1" dirty="0">
                <a:ln>
                  <a:solidFill>
                    <a:srgbClr val="FFFF00"/>
                  </a:solidFill>
                </a:ln>
                <a:solidFill>
                  <a:schemeClr val="tx2">
                    <a:lumMod val="25000"/>
                  </a:schemeClr>
                </a:solidFill>
                <a:latin typeface="Arabic Typesetting" panose="03020402040406030203" pitchFamily="66" charset="-78"/>
                <a:cs typeface="Arabic Typesetting" panose="03020402040406030203" pitchFamily="66" charset="-78"/>
              </a:rPr>
              <a:t>Non-Alignment </a:t>
            </a:r>
          </a:p>
          <a:p>
            <a:pPr>
              <a:spcBef>
                <a:spcPts val="0"/>
              </a:spcBef>
            </a:pPr>
            <a:r>
              <a:rPr lang="en-US" sz="4400" b="1" i="1" dirty="0">
                <a:ln>
                  <a:solidFill>
                    <a:srgbClr val="FFFF00"/>
                  </a:solidFill>
                </a:ln>
                <a:solidFill>
                  <a:schemeClr val="tx2">
                    <a:lumMod val="25000"/>
                  </a:schemeClr>
                </a:solidFill>
                <a:latin typeface="Arabic Typesetting" panose="03020402040406030203" pitchFamily="66" charset="-78"/>
                <a:cs typeface="Arabic Typesetting" panose="03020402040406030203" pitchFamily="66" charset="-78"/>
              </a:rPr>
              <a:t>Bilateralism</a:t>
            </a:r>
          </a:p>
          <a:p>
            <a:pPr>
              <a:spcBef>
                <a:spcPts val="0"/>
              </a:spcBef>
            </a:pPr>
            <a:r>
              <a:rPr lang="en-US" sz="4400" b="1" i="1" dirty="0">
                <a:ln>
                  <a:solidFill>
                    <a:srgbClr val="FFFF00"/>
                  </a:solidFill>
                </a:ln>
                <a:solidFill>
                  <a:schemeClr val="tx2">
                    <a:lumMod val="25000"/>
                  </a:schemeClr>
                </a:solidFill>
                <a:latin typeface="Arabic Typesetting" panose="03020402040406030203" pitchFamily="66" charset="-78"/>
                <a:cs typeface="Arabic Typesetting" panose="03020402040406030203" pitchFamily="66" charset="-78"/>
              </a:rPr>
              <a:t>United Nations Charter</a:t>
            </a:r>
            <a:endParaRPr lang="en-US" sz="1600" b="1" i="1" dirty="0">
              <a:ln>
                <a:solidFill>
                  <a:srgbClr val="FFFF00"/>
                </a:solidFill>
              </a:ln>
              <a:solidFill>
                <a:schemeClr val="tx2">
                  <a:lumMod val="25000"/>
                </a:schemeClr>
              </a:solidFill>
              <a:latin typeface="Arabic Typesetting" panose="03020402040406030203" pitchFamily="66" charset="-78"/>
              <a:cs typeface="Arabic Typesetting" panose="03020402040406030203" pitchFamily="66" charset="-78"/>
            </a:endParaRPr>
          </a:p>
          <a:p>
            <a:pPr>
              <a:spcBef>
                <a:spcPts val="0"/>
              </a:spcBef>
            </a:pPr>
            <a:r>
              <a:rPr lang="en-US" sz="4000" b="1" i="1" dirty="0">
                <a:ln>
                  <a:solidFill>
                    <a:srgbClr val="FFFF00"/>
                  </a:solidFill>
                </a:ln>
                <a:solidFill>
                  <a:schemeClr val="tx2">
                    <a:lumMod val="25000"/>
                  </a:schemeClr>
                </a:solidFill>
                <a:latin typeface="Arabic Typesetting" panose="03020402040406030203" pitchFamily="66" charset="-78"/>
                <a:cs typeface="Arabic Typesetting" panose="03020402040406030203" pitchFamily="66" charset="-78"/>
              </a:rPr>
              <a:t>Support for the right of self-determination</a:t>
            </a:r>
          </a:p>
          <a:p>
            <a:pPr>
              <a:spcBef>
                <a:spcPts val="0"/>
              </a:spcBef>
            </a:pPr>
            <a:r>
              <a:rPr lang="en-US" sz="4000" b="1" i="1" dirty="0">
                <a:ln>
                  <a:solidFill>
                    <a:srgbClr val="FFFF00"/>
                  </a:solidFill>
                </a:ln>
                <a:solidFill>
                  <a:schemeClr val="tx2">
                    <a:lumMod val="25000"/>
                  </a:schemeClr>
                </a:solidFill>
                <a:latin typeface="Arabic Typesetting" panose="03020402040406030203" pitchFamily="66" charset="-78"/>
                <a:cs typeface="Arabic Typesetting" panose="03020402040406030203" pitchFamily="66" charset="-78"/>
              </a:rPr>
              <a:t>Unity of the Islamic World</a:t>
            </a:r>
          </a:p>
          <a:p>
            <a:pPr>
              <a:spcBef>
                <a:spcPts val="0"/>
              </a:spcBef>
            </a:pPr>
            <a:endParaRPr lang="en-US" sz="4400" b="1" i="1" dirty="0">
              <a:ln>
                <a:solidFill>
                  <a:srgbClr val="FFFF00"/>
                </a:solidFill>
              </a:ln>
              <a:solidFill>
                <a:schemeClr val="tx2">
                  <a:lumMod val="25000"/>
                </a:schemeClr>
              </a:solidFill>
              <a:latin typeface="Arabic Typesetting" panose="03020402040406030203" pitchFamily="66" charset="-78"/>
              <a:cs typeface="Arabic Typesetting" panose="03020402040406030203" pitchFamily="66" charset="-78"/>
            </a:endParaRPr>
          </a:p>
        </p:txBody>
      </p:sp>
      <p:grpSp>
        <p:nvGrpSpPr>
          <p:cNvPr id="12" name="Group 11">
            <a:extLst>
              <a:ext uri="{FF2B5EF4-FFF2-40B4-BE49-F238E27FC236}">
                <a16:creationId xmlns:a16="http://schemas.microsoft.com/office/drawing/2014/main" xmlns="" id="{631C6CE6-1810-44ED-A6D7-3FF53040AE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a:solidFill>
            <a:schemeClr val="accent1">
              <a:lumMod val="75000"/>
              <a:alpha val="40000"/>
            </a:schemeClr>
          </a:solidFill>
        </p:grpSpPr>
        <p:sp>
          <p:nvSpPr>
            <p:cNvPr id="13" name="Freeform 11">
              <a:extLst>
                <a:ext uri="{FF2B5EF4-FFF2-40B4-BE49-F238E27FC236}">
                  <a16:creationId xmlns:a16="http://schemas.microsoft.com/office/drawing/2014/main" xmlns="" id="{1F6D8BFE-D0D0-4BAE-9D5A-701DE7D3CE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xmlns="" id="{53F86D30-CEDB-4D96-AF73-AA3CD5A437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xmlns="" id="{F5187540-C4C8-410C-A395-69FCB1C86C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xmlns="" id="{75BD6E4A-797C-451B-B08F-D99C1A9D13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xmlns="" id="{0D241082-BAFA-462E-827B-5814B020F5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xmlns="" id="{2920CCBD-116D-450B-9608-99F05F7D78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xmlns="" id="{A57CD3DE-CEAF-4BD4-A5EF-24B3E622BB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xmlns="" id="{4EC3258C-366B-4629-A7D3-5173D3637D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xmlns="" id="{D444D63A-CE2B-4ACD-BA0E-4ADECAD86F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xmlns="" id="{7A504DF6-187A-4A54-96E8-3F3F28AAAA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xmlns="" id="{FE04C6F5-6DC5-4C7E-9278-9BE624FC78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xmlns="" id="{94A02D9B-E6A9-4D6A-9D2A-D81C768024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xmlns="" id="{B78034A6-3565-46AA-9E73-1C954666ABB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0"/>
            <a:ext cx="2356675" cy="6853284"/>
            <a:chOff x="6627813" y="195452"/>
            <a:chExt cx="1952625" cy="5678299"/>
          </a:xfrm>
          <a:solidFill>
            <a:schemeClr val="accent1"/>
          </a:solidFill>
        </p:grpSpPr>
        <p:sp>
          <p:nvSpPr>
            <p:cNvPr id="27" name="Freeform 27">
              <a:extLst>
                <a:ext uri="{FF2B5EF4-FFF2-40B4-BE49-F238E27FC236}">
                  <a16:creationId xmlns:a16="http://schemas.microsoft.com/office/drawing/2014/main" xmlns="" id="{04947AA2-A772-42CB-9CEC-065095D3DC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xmlns="" id="{83C52D84-DEC1-4E16-972E-8EEA5D522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xmlns="" id="{2036A28D-EF09-41F7-906F-CF4053615A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xmlns="" id="{EE8D92C7-C907-4120-95E3-80E3DC85BB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xmlns="" id="{BBCEAAB8-CD22-41D7-B330-702682A27C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xmlns="" id="{6BBC1FEE-3D72-492B-8D8A-BE1A55076F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xmlns="" id="{C28C6E5C-C393-435C-96A1-AA2859BDCB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xmlns="" id="{2C2C991F-AC51-4DF5-B8DD-19B08C1CBF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xmlns="" id="{9C916B5F-285D-4F5A-9085-6781753AFB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xmlns="" id="{0375DD5F-9D17-4873-B697-3D44A5EBEC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xmlns="" id="{A159BBC7-6A8B-4612-94A8-56323452C7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xmlns="" id="{177C901C-F8DE-4C99-95C8-F8CA1B84F7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Rectangle 39">
            <a:extLst>
              <a:ext uri="{FF2B5EF4-FFF2-40B4-BE49-F238E27FC236}">
                <a16:creationId xmlns:a16="http://schemas.microsoft.com/office/drawing/2014/main" xmlns="" id="{D1D655F2-6D15-4265-ADEE-EF0075C139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9">
            <a:extLst>
              <a:ext uri="{FF2B5EF4-FFF2-40B4-BE49-F238E27FC236}">
                <a16:creationId xmlns:a16="http://schemas.microsoft.com/office/drawing/2014/main" xmlns="" id="{3248A930-1A6E-4EFB-8213-D1AC735BE0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noFill/>
          <a:ln>
            <a:noFill/>
          </a:ln>
        </p:spPr>
      </p:sp>
    </p:spTree>
    <p:extLst>
      <p:ext uri="{BB962C8B-B14F-4D97-AF65-F5344CB8AC3E}">
        <p14:creationId xmlns:p14="http://schemas.microsoft.com/office/powerpoint/2010/main" val="106102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3F2CC0B-D5F1-40B8-9CC6-4A36850B66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F266081D-517B-5D43-A7B4-E67DDEDC0B31}"/>
              </a:ext>
            </a:extLst>
          </p:cNvPr>
          <p:cNvSpPr>
            <a:spLocks noGrp="1"/>
          </p:cNvSpPr>
          <p:nvPr>
            <p:ph type="ctrTitle"/>
          </p:nvPr>
        </p:nvSpPr>
        <p:spPr>
          <a:xfrm>
            <a:off x="1111678" y="-46977"/>
            <a:ext cx="8186006" cy="2006720"/>
          </a:xfrm>
        </p:spPr>
        <p:txBody>
          <a:bodyPr>
            <a:noAutofit/>
            <a:scene3d>
              <a:camera prst="perspectiveHeroicExtremeLeftFacing"/>
              <a:lightRig rig="threePt" dir="t"/>
            </a:scene3d>
          </a:bodyPr>
          <a:lstStyle/>
          <a:p>
            <a:r>
              <a:rPr lang="en-US" sz="11500" b="1" dirty="0">
                <a:ln w="22225">
                  <a:solidFill>
                    <a:schemeClr val="accent2"/>
                  </a:solidFill>
                  <a:prstDash val="solid"/>
                </a:ln>
                <a:solidFill>
                  <a:schemeClr val="accent2">
                    <a:lumMod val="40000"/>
                    <a:lumOff val="60000"/>
                  </a:schemeClr>
                </a:solidFill>
                <a:effectLst>
                  <a:outerShdw blurRad="60007" dist="200025" dir="15000000" sy="30000" kx="-1800000" algn="bl" rotWithShape="0">
                    <a:prstClr val="black">
                      <a:alpha val="32000"/>
                    </a:prstClr>
                  </a:outerShdw>
                </a:effectLst>
                <a:latin typeface="Arabic Typesetting" panose="03020402040406030203" pitchFamily="66" charset="-78"/>
                <a:cs typeface="Arabic Typesetting" panose="03020402040406030203" pitchFamily="66" charset="-78"/>
              </a:rPr>
              <a:t>D</a:t>
            </a:r>
            <a:r>
              <a:rPr lang="en-US" b="1" dirty="0">
                <a:ln w="22225">
                  <a:solidFill>
                    <a:schemeClr val="accent2"/>
                  </a:solidFill>
                  <a:prstDash val="solid"/>
                </a:ln>
                <a:solidFill>
                  <a:schemeClr val="accent2">
                    <a:lumMod val="40000"/>
                    <a:lumOff val="60000"/>
                  </a:schemeClr>
                </a:solidFill>
                <a:latin typeface="Arabic Typesetting" panose="03020402040406030203" pitchFamily="66" charset="-78"/>
                <a:cs typeface="Arabic Typesetting" panose="03020402040406030203" pitchFamily="66" charset="-78"/>
              </a:rPr>
              <a:t>etermination </a:t>
            </a:r>
            <a:r>
              <a:rPr lang="en-US" sz="7200" b="1" dirty="0">
                <a:ln w="22225">
                  <a:solidFill>
                    <a:schemeClr val="accent2"/>
                  </a:solidFill>
                  <a:prstDash val="solid"/>
                </a:ln>
                <a:solidFill>
                  <a:schemeClr val="accent2">
                    <a:lumMod val="40000"/>
                    <a:lumOff val="60000"/>
                  </a:schemeClr>
                </a:solidFill>
                <a:effectLst>
                  <a:outerShdw blurRad="60007" dist="200025" dir="15000000" sy="30000" kx="-1800000" algn="bl" rotWithShape="0">
                    <a:prstClr val="black">
                      <a:alpha val="32000"/>
                    </a:prstClr>
                  </a:outerShdw>
                  <a:reflection blurRad="6350" stA="55000" endA="300" endPos="45500" dir="5400000" sy="-100000" algn="bl" rotWithShape="0"/>
                </a:effectLst>
                <a:latin typeface="Arabic Typesetting" panose="03020402040406030203" pitchFamily="66" charset="-78"/>
                <a:cs typeface="Arabic Typesetting" panose="03020402040406030203" pitchFamily="66" charset="-78"/>
              </a:rPr>
              <a:t>o</a:t>
            </a:r>
            <a:r>
              <a:rPr lang="en-US" b="1" dirty="0">
                <a:ln w="22225">
                  <a:solidFill>
                    <a:schemeClr val="accent2"/>
                  </a:solidFill>
                  <a:prstDash val="solid"/>
                </a:ln>
                <a:solidFill>
                  <a:schemeClr val="accent2">
                    <a:lumMod val="40000"/>
                    <a:lumOff val="60000"/>
                  </a:schemeClr>
                </a:solidFill>
                <a:latin typeface="Arabic Typesetting" panose="03020402040406030203" pitchFamily="66" charset="-78"/>
                <a:cs typeface="Arabic Typesetting" panose="03020402040406030203" pitchFamily="66" charset="-78"/>
              </a:rPr>
              <a:t>f</a:t>
            </a:r>
            <a:r>
              <a:rPr lang="en-US" dirty="0">
                <a:solidFill>
                  <a:schemeClr val="bg2">
                    <a:lumMod val="50000"/>
                  </a:schemeClr>
                </a:solidFill>
                <a:effectLst>
                  <a:outerShdw blurRad="60007" dist="200025" dir="15000000" sy="30000" kx="-1800000" algn="bl" rotWithShape="0">
                    <a:prstClr val="black">
                      <a:alpha val="32000"/>
                    </a:prstClr>
                  </a:outerShdw>
                  <a:reflection blurRad="6350" stA="55000" endA="300" endPos="45500" dir="5400000" sy="-100000" algn="bl" rotWithShape="0"/>
                </a:effectLst>
                <a:latin typeface="Arabic Typesetting" panose="03020402040406030203" pitchFamily="66" charset="-78"/>
                <a:cs typeface="Arabic Typesetting" panose="03020402040406030203" pitchFamily="66" charset="-78"/>
              </a:rPr>
              <a:t> </a:t>
            </a:r>
            <a:r>
              <a:rPr lang="en-US" sz="11500" b="1" dirty="0">
                <a:ln w="22225">
                  <a:solidFill>
                    <a:schemeClr val="accent2"/>
                  </a:solidFill>
                  <a:prstDash val="solid"/>
                </a:ln>
                <a:solidFill>
                  <a:schemeClr val="accent2">
                    <a:lumMod val="40000"/>
                    <a:lumOff val="60000"/>
                  </a:schemeClr>
                </a:solidFill>
                <a:effectLst>
                  <a:outerShdw blurRad="60007" dist="200025" dir="15000000" sy="30000" kx="-1800000" algn="bl" rotWithShape="0">
                    <a:prstClr val="black">
                      <a:alpha val="32000"/>
                    </a:prstClr>
                  </a:outerShdw>
                  <a:reflection blurRad="6350" stA="55000" endA="300" endPos="45500" dir="5400000" sy="-100000" algn="bl" rotWithShape="0"/>
                </a:effectLst>
                <a:latin typeface="Arabic Typesetting" panose="03020402040406030203" pitchFamily="66" charset="-78"/>
                <a:cs typeface="Arabic Typesetting" panose="03020402040406030203" pitchFamily="66" charset="-78"/>
              </a:rPr>
              <a:t>F</a:t>
            </a:r>
            <a:r>
              <a:rPr lang="en-US" b="1" dirty="0">
                <a:ln w="22225">
                  <a:solidFill>
                    <a:schemeClr val="accent2"/>
                  </a:solidFill>
                  <a:prstDash val="solid"/>
                </a:ln>
                <a:solidFill>
                  <a:schemeClr val="accent2">
                    <a:lumMod val="40000"/>
                    <a:lumOff val="60000"/>
                  </a:schemeClr>
                </a:solidFill>
                <a:latin typeface="Arabic Typesetting" panose="03020402040406030203" pitchFamily="66" charset="-78"/>
                <a:cs typeface="Arabic Typesetting" panose="03020402040406030203" pitchFamily="66" charset="-78"/>
              </a:rPr>
              <a:t>oreign</a:t>
            </a:r>
            <a:r>
              <a:rPr lang="en-US" dirty="0">
                <a:solidFill>
                  <a:schemeClr val="bg2">
                    <a:lumMod val="50000"/>
                  </a:schemeClr>
                </a:solidFill>
                <a:effectLst>
                  <a:outerShdw blurRad="60007" dist="200025" dir="15000000" sy="30000" kx="-1800000" algn="bl" rotWithShape="0">
                    <a:prstClr val="black">
                      <a:alpha val="32000"/>
                    </a:prstClr>
                  </a:outerShdw>
                  <a:reflection blurRad="6350" stA="55000" endA="300" endPos="45500" dir="5400000" sy="-100000" algn="bl" rotWithShape="0"/>
                </a:effectLst>
                <a:latin typeface="Arabic Typesetting" panose="03020402040406030203" pitchFamily="66" charset="-78"/>
                <a:cs typeface="Arabic Typesetting" panose="03020402040406030203" pitchFamily="66" charset="-78"/>
              </a:rPr>
              <a:t> </a:t>
            </a:r>
            <a:r>
              <a:rPr lang="en-US" sz="11500" b="1" dirty="0">
                <a:ln w="22225">
                  <a:solidFill>
                    <a:schemeClr val="accent2"/>
                  </a:solidFill>
                  <a:prstDash val="solid"/>
                </a:ln>
                <a:solidFill>
                  <a:schemeClr val="accent2">
                    <a:lumMod val="40000"/>
                    <a:lumOff val="60000"/>
                  </a:schemeClr>
                </a:solidFill>
                <a:effectLst>
                  <a:outerShdw blurRad="60007" dist="200025" dir="15000000" sy="30000" kx="-1800000" algn="bl" rotWithShape="0">
                    <a:prstClr val="black">
                      <a:alpha val="32000"/>
                    </a:prstClr>
                  </a:outerShdw>
                  <a:reflection blurRad="6350" stA="55000" endA="300" endPos="45500" dir="5400000" sy="-100000" algn="bl" rotWithShape="0"/>
                </a:effectLst>
                <a:latin typeface="Arabic Typesetting" panose="03020402040406030203" pitchFamily="66" charset="-78"/>
                <a:cs typeface="Arabic Typesetting" panose="03020402040406030203" pitchFamily="66" charset="-78"/>
              </a:rPr>
              <a:t>P</a:t>
            </a:r>
            <a:r>
              <a:rPr lang="en-US" b="1" dirty="0">
                <a:ln w="22225">
                  <a:solidFill>
                    <a:schemeClr val="accent2"/>
                  </a:solidFill>
                  <a:prstDash val="solid"/>
                </a:ln>
                <a:solidFill>
                  <a:schemeClr val="accent2">
                    <a:lumMod val="40000"/>
                    <a:lumOff val="60000"/>
                  </a:schemeClr>
                </a:solidFill>
                <a:latin typeface="Arabic Typesetting" panose="03020402040406030203" pitchFamily="66" charset="-78"/>
                <a:cs typeface="Arabic Typesetting" panose="03020402040406030203" pitchFamily="66" charset="-78"/>
              </a:rPr>
              <a:t>olicy</a:t>
            </a:r>
          </a:p>
        </p:txBody>
      </p:sp>
      <p:sp>
        <p:nvSpPr>
          <p:cNvPr id="3" name="Subtitle 2">
            <a:extLst>
              <a:ext uri="{FF2B5EF4-FFF2-40B4-BE49-F238E27FC236}">
                <a16:creationId xmlns:a16="http://schemas.microsoft.com/office/drawing/2014/main" xmlns="" id="{96D75439-C766-134A-A0D0-BE002D8B0AAD}"/>
              </a:ext>
            </a:extLst>
          </p:cNvPr>
          <p:cNvSpPr>
            <a:spLocks noGrp="1"/>
          </p:cNvSpPr>
          <p:nvPr>
            <p:ph type="subTitle" idx="1"/>
          </p:nvPr>
        </p:nvSpPr>
        <p:spPr>
          <a:xfrm>
            <a:off x="451967" y="1305912"/>
            <a:ext cx="11606293" cy="6341160"/>
          </a:xfrm>
        </p:spPr>
        <p:txBody>
          <a:bodyPr>
            <a:noAutofit/>
          </a:bodyPr>
          <a:lstStyle/>
          <a:p>
            <a:r>
              <a:rPr lang="en-US" sz="7200" b="1" i="1" dirty="0">
                <a:ln>
                  <a:solidFill>
                    <a:schemeClr val="accent2">
                      <a:lumMod val="50000"/>
                    </a:schemeClr>
                  </a:solidFill>
                </a:ln>
                <a:latin typeface="Arabic Typesetting" panose="03020402040406030203" pitchFamily="66" charset="-78"/>
                <a:cs typeface="Arabic Typesetting" panose="03020402040406030203" pitchFamily="66" charset="-78"/>
              </a:rPr>
              <a:t>Administrative Troika</a:t>
            </a:r>
          </a:p>
          <a:p>
            <a:r>
              <a:rPr lang="en-US" sz="6600" b="1" i="1" dirty="0">
                <a:ln>
                  <a:solidFill>
                    <a:schemeClr val="accent2">
                      <a:lumMod val="50000"/>
                    </a:schemeClr>
                  </a:solidFill>
                </a:ln>
                <a:latin typeface="Arabic Typesetting" panose="03020402040406030203" pitchFamily="66" charset="-78"/>
                <a:cs typeface="Arabic Typesetting" panose="03020402040406030203" pitchFamily="66" charset="-78"/>
              </a:rPr>
              <a:t>Ministry of Foreign Affairs</a:t>
            </a:r>
          </a:p>
          <a:p>
            <a:r>
              <a:rPr lang="en-US" sz="6600" b="1" i="1" dirty="0">
                <a:ln>
                  <a:solidFill>
                    <a:schemeClr val="accent2">
                      <a:lumMod val="50000"/>
                    </a:schemeClr>
                  </a:solidFill>
                </a:ln>
                <a:latin typeface="Arabic Typesetting" panose="03020402040406030203" pitchFamily="66" charset="-78"/>
                <a:cs typeface="Arabic Typesetting" panose="03020402040406030203" pitchFamily="66" charset="-78"/>
              </a:rPr>
              <a:t>Intelligence Agencies</a:t>
            </a:r>
          </a:p>
          <a:p>
            <a:r>
              <a:rPr lang="en-US" sz="6600" b="1" i="1" dirty="0">
                <a:ln>
                  <a:solidFill>
                    <a:schemeClr val="accent2">
                      <a:lumMod val="50000"/>
                    </a:schemeClr>
                  </a:solidFill>
                </a:ln>
                <a:latin typeface="Arabic Typesetting" panose="03020402040406030203" pitchFamily="66" charset="-78"/>
                <a:cs typeface="Arabic Typesetting" panose="03020402040406030203" pitchFamily="66" charset="-78"/>
              </a:rPr>
              <a:t>Political Parties and Pressure Groups</a:t>
            </a:r>
          </a:p>
          <a:p>
            <a:r>
              <a:rPr lang="en-US" sz="6600" b="1" i="1" dirty="0">
                <a:ln>
                  <a:solidFill>
                    <a:schemeClr val="accent2">
                      <a:lumMod val="50000"/>
                    </a:schemeClr>
                  </a:solidFill>
                </a:ln>
                <a:latin typeface="Arabic Typesetting" panose="03020402040406030203" pitchFamily="66" charset="-78"/>
                <a:cs typeface="Arabic Typesetting" panose="03020402040406030203" pitchFamily="66" charset="-78"/>
              </a:rPr>
              <a:t>Parliaments</a:t>
            </a:r>
            <a:endParaRPr lang="en-US" sz="7200" b="1" i="1" dirty="0">
              <a:ln>
                <a:solidFill>
                  <a:schemeClr val="accent2">
                    <a:lumMod val="50000"/>
                  </a:schemeClr>
                </a:solidFill>
              </a:ln>
              <a:latin typeface="Arabic Typesetting" panose="03020402040406030203" pitchFamily="66" charset="-78"/>
              <a:cs typeface="Arabic Typesetting" panose="03020402040406030203" pitchFamily="66" charset="-78"/>
            </a:endParaRPr>
          </a:p>
        </p:txBody>
      </p:sp>
      <p:grpSp>
        <p:nvGrpSpPr>
          <p:cNvPr id="12" name="Group 11">
            <a:extLst>
              <a:ext uri="{FF2B5EF4-FFF2-40B4-BE49-F238E27FC236}">
                <a16:creationId xmlns:a16="http://schemas.microsoft.com/office/drawing/2014/main" xmlns="" id="{631C6CE6-1810-44ED-A6D7-3FF53040AE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a:solidFill>
            <a:schemeClr val="accent1">
              <a:lumMod val="75000"/>
              <a:alpha val="40000"/>
            </a:schemeClr>
          </a:solidFill>
        </p:grpSpPr>
        <p:sp>
          <p:nvSpPr>
            <p:cNvPr id="13" name="Freeform 11">
              <a:extLst>
                <a:ext uri="{FF2B5EF4-FFF2-40B4-BE49-F238E27FC236}">
                  <a16:creationId xmlns:a16="http://schemas.microsoft.com/office/drawing/2014/main" xmlns="" id="{1F6D8BFE-D0D0-4BAE-9D5A-701DE7D3CE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xmlns="" id="{53F86D30-CEDB-4D96-AF73-AA3CD5A437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xmlns="" id="{F5187540-C4C8-410C-A395-69FCB1C86C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xmlns="" id="{75BD6E4A-797C-451B-B08F-D99C1A9D13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xmlns="" id="{0D241082-BAFA-462E-827B-5814B020F5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xmlns="" id="{2920CCBD-116D-450B-9608-99F05F7D78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xmlns="" id="{A57CD3DE-CEAF-4BD4-A5EF-24B3E622BB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xmlns="" id="{4EC3258C-366B-4629-A7D3-5173D3637D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xmlns="" id="{D444D63A-CE2B-4ACD-BA0E-4ADECAD86F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xmlns="" id="{7A504DF6-187A-4A54-96E8-3F3F28AAAA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xmlns="" id="{FE04C6F5-6DC5-4C7E-9278-9BE624FC78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xmlns="" id="{94A02D9B-E6A9-4D6A-9D2A-D81C768024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xmlns="" id="{B78034A6-3565-46AA-9E73-1C954666ABB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0"/>
            <a:ext cx="2356675" cy="6853284"/>
            <a:chOff x="6627813" y="195452"/>
            <a:chExt cx="1952625" cy="5678299"/>
          </a:xfrm>
          <a:solidFill>
            <a:schemeClr val="accent1"/>
          </a:solidFill>
        </p:grpSpPr>
        <p:sp>
          <p:nvSpPr>
            <p:cNvPr id="27" name="Freeform 27">
              <a:extLst>
                <a:ext uri="{FF2B5EF4-FFF2-40B4-BE49-F238E27FC236}">
                  <a16:creationId xmlns:a16="http://schemas.microsoft.com/office/drawing/2014/main" xmlns="" id="{04947AA2-A772-42CB-9CEC-065095D3DC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xmlns="" id="{83C52D84-DEC1-4E16-972E-8EEA5D522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xmlns="" id="{2036A28D-EF09-41F7-906F-CF4053615A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xmlns="" id="{EE8D92C7-C907-4120-95E3-80E3DC85BB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xmlns="" id="{BBCEAAB8-CD22-41D7-B330-702682A27C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xmlns="" id="{6BBC1FEE-3D72-492B-8D8A-BE1A55076F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xmlns="" id="{C28C6E5C-C393-435C-96A1-AA2859BDCB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xmlns="" id="{2C2C991F-AC51-4DF5-B8DD-19B08C1CBF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xmlns="" id="{9C916B5F-285D-4F5A-9085-6781753AFB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xmlns="" id="{0375DD5F-9D17-4873-B697-3D44A5EBEC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xmlns="" id="{A159BBC7-6A8B-4612-94A8-56323452C7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xmlns="" id="{177C901C-F8DE-4C99-95C8-F8CA1B84F7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Rectangle 39">
            <a:extLst>
              <a:ext uri="{FF2B5EF4-FFF2-40B4-BE49-F238E27FC236}">
                <a16:creationId xmlns:a16="http://schemas.microsoft.com/office/drawing/2014/main" xmlns="" id="{D1D655F2-6D15-4265-ADEE-EF0075C139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9">
            <a:extLst>
              <a:ext uri="{FF2B5EF4-FFF2-40B4-BE49-F238E27FC236}">
                <a16:creationId xmlns:a16="http://schemas.microsoft.com/office/drawing/2014/main" xmlns="" id="{3248A930-1A6E-4EFB-8213-D1AC735BE0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noFill/>
          <a:ln>
            <a:noFill/>
          </a:ln>
        </p:spPr>
      </p:sp>
    </p:spTree>
    <p:extLst>
      <p:ext uri="{BB962C8B-B14F-4D97-AF65-F5344CB8AC3E}">
        <p14:creationId xmlns:p14="http://schemas.microsoft.com/office/powerpoint/2010/main" val="3770980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93F2CC0B-D5F1-40B8-9CC6-4A36850B66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F266081D-517B-5D43-A7B4-E67DDEDC0B31}"/>
              </a:ext>
            </a:extLst>
          </p:cNvPr>
          <p:cNvSpPr>
            <a:spLocks noGrp="1"/>
          </p:cNvSpPr>
          <p:nvPr>
            <p:ph type="ctrTitle"/>
          </p:nvPr>
        </p:nvSpPr>
        <p:spPr>
          <a:xfrm>
            <a:off x="1194066" y="84409"/>
            <a:ext cx="8186006" cy="2006720"/>
          </a:xfrm>
        </p:spPr>
        <p:txBody>
          <a:bodyPr>
            <a:normAutofit fontScale="90000"/>
            <a:scene3d>
              <a:camera prst="perspectiveContrastingRightFacing"/>
              <a:lightRig rig="threePt" dir="t"/>
            </a:scene3d>
          </a:bodyPr>
          <a:lstStyle/>
          <a:p>
            <a:r>
              <a:rPr lang="en-US" sz="15300" b="1" dirty="0" err="1">
                <a:ln w="22225">
                  <a:solidFill>
                    <a:schemeClr val="accent2"/>
                  </a:solidFill>
                  <a:prstDash val="solid"/>
                </a:ln>
                <a:solidFill>
                  <a:schemeClr val="accent2">
                    <a:lumMod val="40000"/>
                    <a:lumOff val="60000"/>
                  </a:schemeClr>
                </a:solidFill>
                <a:effectLst>
                  <a:outerShdw blurRad="60007" dist="200025" dir="15000000" sy="30000" kx="-1800000" algn="bl" rotWithShape="0">
                    <a:prstClr val="black">
                      <a:alpha val="32000"/>
                    </a:prstClr>
                  </a:outerShdw>
                </a:effectLst>
                <a:latin typeface="Arabic Typesetting" panose="03020402040406030203" pitchFamily="66" charset="-78"/>
                <a:cs typeface="Arabic Typesetting" panose="03020402040406030203" pitchFamily="66" charset="-78"/>
              </a:rPr>
              <a:t>O</a:t>
            </a:r>
            <a:r>
              <a:rPr lang="en-US" sz="6600" b="1" dirty="0" err="1">
                <a:ln w="22225">
                  <a:solidFill>
                    <a:schemeClr val="accent2"/>
                  </a:solidFill>
                  <a:prstDash val="solid"/>
                </a:ln>
                <a:solidFill>
                  <a:schemeClr val="accent2">
                    <a:lumMod val="40000"/>
                    <a:lumOff val="60000"/>
                  </a:schemeClr>
                </a:solidFill>
                <a:latin typeface="Arabic Typesetting" panose="03020402040406030203" pitchFamily="66" charset="-78"/>
                <a:cs typeface="Arabic Typesetting" panose="03020402040406030203" pitchFamily="66" charset="-78"/>
              </a:rPr>
              <a:t>bejective</a:t>
            </a:r>
            <a:r>
              <a:rPr lang="en-US" sz="6600" b="1" dirty="0">
                <a:ln w="22225">
                  <a:solidFill>
                    <a:schemeClr val="accent2"/>
                  </a:solidFill>
                  <a:prstDash val="solid"/>
                </a:ln>
                <a:solidFill>
                  <a:schemeClr val="accent2">
                    <a:lumMod val="40000"/>
                    <a:lumOff val="60000"/>
                  </a:schemeClr>
                </a:solidFill>
                <a:latin typeface="Arabic Typesetting" panose="03020402040406030203" pitchFamily="66" charset="-78"/>
                <a:cs typeface="Arabic Typesetting" panose="03020402040406030203" pitchFamily="66" charset="-78"/>
              </a:rPr>
              <a:t> </a:t>
            </a:r>
            <a:r>
              <a:rPr lang="en-US" sz="8900" b="1" dirty="0">
                <a:ln w="22225">
                  <a:solidFill>
                    <a:schemeClr val="accent2"/>
                  </a:solidFill>
                  <a:prstDash val="solid"/>
                </a:ln>
                <a:solidFill>
                  <a:schemeClr val="accent2">
                    <a:lumMod val="40000"/>
                    <a:lumOff val="60000"/>
                  </a:schemeClr>
                </a:solidFill>
                <a:effectLst>
                  <a:outerShdw blurRad="60007" dist="200025" dir="15000000" sy="30000" kx="-1800000" algn="bl" rotWithShape="0">
                    <a:prstClr val="black">
                      <a:alpha val="32000"/>
                    </a:prstClr>
                  </a:outerShdw>
                  <a:reflection blurRad="6350" stA="55000" endA="300" endPos="45500" dir="5400000" sy="-100000" algn="bl" rotWithShape="0"/>
                </a:effectLst>
                <a:latin typeface="Arabic Typesetting" panose="03020402040406030203" pitchFamily="66" charset="-78"/>
                <a:cs typeface="Arabic Typesetting" panose="03020402040406030203" pitchFamily="66" charset="-78"/>
              </a:rPr>
              <a:t>o</a:t>
            </a:r>
            <a:r>
              <a:rPr lang="en-US" sz="6600" b="1" dirty="0">
                <a:ln w="22225">
                  <a:solidFill>
                    <a:schemeClr val="accent2"/>
                  </a:solidFill>
                  <a:prstDash val="solid"/>
                </a:ln>
                <a:solidFill>
                  <a:schemeClr val="accent2">
                    <a:lumMod val="40000"/>
                    <a:lumOff val="60000"/>
                  </a:schemeClr>
                </a:solidFill>
                <a:latin typeface="Arabic Typesetting" panose="03020402040406030203" pitchFamily="66" charset="-78"/>
                <a:cs typeface="Arabic Typesetting" panose="03020402040406030203" pitchFamily="66" charset="-78"/>
              </a:rPr>
              <a:t>f</a:t>
            </a:r>
            <a:r>
              <a:rPr lang="en-US" sz="6600" dirty="0">
                <a:solidFill>
                  <a:schemeClr val="bg2">
                    <a:lumMod val="50000"/>
                  </a:schemeClr>
                </a:solidFill>
                <a:effectLst>
                  <a:outerShdw blurRad="60007" dist="200025" dir="15000000" sy="30000" kx="-1800000" algn="bl" rotWithShape="0">
                    <a:prstClr val="black">
                      <a:alpha val="32000"/>
                    </a:prstClr>
                  </a:outerShdw>
                  <a:reflection blurRad="6350" stA="55000" endA="300" endPos="45500" dir="5400000" sy="-100000" algn="bl" rotWithShape="0"/>
                </a:effectLst>
                <a:latin typeface="Arabic Typesetting" panose="03020402040406030203" pitchFamily="66" charset="-78"/>
                <a:cs typeface="Arabic Typesetting" panose="03020402040406030203" pitchFamily="66" charset="-78"/>
              </a:rPr>
              <a:t> </a:t>
            </a:r>
            <a:r>
              <a:rPr lang="en-US" sz="15300" b="1" dirty="0">
                <a:ln w="22225">
                  <a:solidFill>
                    <a:schemeClr val="accent2"/>
                  </a:solidFill>
                  <a:prstDash val="solid"/>
                </a:ln>
                <a:solidFill>
                  <a:schemeClr val="accent2">
                    <a:lumMod val="40000"/>
                    <a:lumOff val="60000"/>
                  </a:schemeClr>
                </a:solidFill>
                <a:effectLst>
                  <a:outerShdw blurRad="60007" dist="200025" dir="15000000" sy="30000" kx="-1800000" algn="bl" rotWithShape="0">
                    <a:prstClr val="black">
                      <a:alpha val="32000"/>
                    </a:prstClr>
                  </a:outerShdw>
                  <a:reflection blurRad="6350" stA="55000" endA="300" endPos="45500" dir="5400000" sy="-100000" algn="bl" rotWithShape="0"/>
                </a:effectLst>
                <a:latin typeface="Arabic Typesetting" panose="03020402040406030203" pitchFamily="66" charset="-78"/>
                <a:cs typeface="Arabic Typesetting" panose="03020402040406030203" pitchFamily="66" charset="-78"/>
              </a:rPr>
              <a:t>F</a:t>
            </a:r>
            <a:r>
              <a:rPr lang="en-US" sz="6600" b="1" dirty="0">
                <a:ln w="22225">
                  <a:solidFill>
                    <a:schemeClr val="accent2"/>
                  </a:solidFill>
                  <a:prstDash val="solid"/>
                </a:ln>
                <a:solidFill>
                  <a:schemeClr val="accent2">
                    <a:lumMod val="40000"/>
                    <a:lumOff val="60000"/>
                  </a:schemeClr>
                </a:solidFill>
                <a:latin typeface="Arabic Typesetting" panose="03020402040406030203" pitchFamily="66" charset="-78"/>
                <a:cs typeface="Arabic Typesetting" panose="03020402040406030203" pitchFamily="66" charset="-78"/>
              </a:rPr>
              <a:t>oreign</a:t>
            </a:r>
            <a:r>
              <a:rPr lang="en-US" sz="6600" dirty="0">
                <a:solidFill>
                  <a:schemeClr val="bg2">
                    <a:lumMod val="50000"/>
                  </a:schemeClr>
                </a:solidFill>
                <a:effectLst>
                  <a:outerShdw blurRad="60007" dist="200025" dir="15000000" sy="30000" kx="-1800000" algn="bl" rotWithShape="0">
                    <a:prstClr val="black">
                      <a:alpha val="32000"/>
                    </a:prstClr>
                  </a:outerShdw>
                  <a:reflection blurRad="6350" stA="55000" endA="300" endPos="45500" dir="5400000" sy="-100000" algn="bl" rotWithShape="0"/>
                </a:effectLst>
                <a:latin typeface="Arabic Typesetting" panose="03020402040406030203" pitchFamily="66" charset="-78"/>
                <a:cs typeface="Arabic Typesetting" panose="03020402040406030203" pitchFamily="66" charset="-78"/>
              </a:rPr>
              <a:t> </a:t>
            </a:r>
            <a:r>
              <a:rPr lang="en-US" sz="15300" b="1" dirty="0">
                <a:ln w="22225">
                  <a:solidFill>
                    <a:schemeClr val="accent2"/>
                  </a:solidFill>
                  <a:prstDash val="solid"/>
                </a:ln>
                <a:solidFill>
                  <a:schemeClr val="accent2">
                    <a:lumMod val="40000"/>
                    <a:lumOff val="60000"/>
                  </a:schemeClr>
                </a:solidFill>
                <a:effectLst>
                  <a:outerShdw blurRad="60007" dist="200025" dir="15000000" sy="30000" kx="-1800000" algn="bl" rotWithShape="0">
                    <a:prstClr val="black">
                      <a:alpha val="32000"/>
                    </a:prstClr>
                  </a:outerShdw>
                  <a:reflection blurRad="6350" stA="55000" endA="300" endPos="45500" dir="5400000" sy="-100000" algn="bl" rotWithShape="0"/>
                </a:effectLst>
                <a:latin typeface="Arabic Typesetting" panose="03020402040406030203" pitchFamily="66" charset="-78"/>
                <a:cs typeface="Arabic Typesetting" panose="03020402040406030203" pitchFamily="66" charset="-78"/>
              </a:rPr>
              <a:t>P</a:t>
            </a:r>
            <a:r>
              <a:rPr lang="en-US" sz="6600" b="1" dirty="0">
                <a:ln w="22225">
                  <a:solidFill>
                    <a:schemeClr val="accent2"/>
                  </a:solidFill>
                  <a:prstDash val="solid"/>
                </a:ln>
                <a:solidFill>
                  <a:schemeClr val="accent2">
                    <a:lumMod val="40000"/>
                    <a:lumOff val="60000"/>
                  </a:schemeClr>
                </a:solidFill>
                <a:latin typeface="Arabic Typesetting" panose="03020402040406030203" pitchFamily="66" charset="-78"/>
                <a:cs typeface="Arabic Typesetting" panose="03020402040406030203" pitchFamily="66" charset="-78"/>
              </a:rPr>
              <a:t>olicy</a:t>
            </a:r>
          </a:p>
        </p:txBody>
      </p:sp>
      <p:sp>
        <p:nvSpPr>
          <p:cNvPr id="3" name="Subtitle 2">
            <a:extLst>
              <a:ext uri="{FF2B5EF4-FFF2-40B4-BE49-F238E27FC236}">
                <a16:creationId xmlns:a16="http://schemas.microsoft.com/office/drawing/2014/main" xmlns="" id="{96D75439-C766-134A-A0D0-BE002D8B0AAD}"/>
              </a:ext>
            </a:extLst>
          </p:cNvPr>
          <p:cNvSpPr>
            <a:spLocks noGrp="1"/>
          </p:cNvSpPr>
          <p:nvPr>
            <p:ph type="subTitle" idx="1"/>
          </p:nvPr>
        </p:nvSpPr>
        <p:spPr>
          <a:xfrm>
            <a:off x="603939" y="2091129"/>
            <a:ext cx="11258661" cy="4924910"/>
          </a:xfrm>
        </p:spPr>
        <p:txBody>
          <a:bodyPr>
            <a:noAutofit/>
          </a:bodyPr>
          <a:lstStyle/>
          <a:p>
            <a:pPr>
              <a:spcBef>
                <a:spcPts val="0"/>
              </a:spcBef>
            </a:pPr>
            <a:r>
              <a:rPr lang="en-US" sz="6000" dirty="0">
                <a:solidFill>
                  <a:schemeClr val="accent6">
                    <a:lumMod val="50000"/>
                  </a:schemeClr>
                </a:solidFill>
                <a:latin typeface="Arabic Typesetting" panose="03020402040406030203" pitchFamily="66" charset="-78"/>
                <a:cs typeface="Arabic Typesetting" panose="03020402040406030203" pitchFamily="66" charset="-78"/>
              </a:rPr>
              <a:t>Sovereignty</a:t>
            </a:r>
            <a:endParaRPr lang="en-US" sz="9600" dirty="0">
              <a:solidFill>
                <a:schemeClr val="accent6">
                  <a:lumMod val="50000"/>
                </a:schemeClr>
              </a:solidFill>
              <a:latin typeface="Arabic Typesetting" panose="03020402040406030203" pitchFamily="66" charset="-78"/>
              <a:cs typeface="Arabic Typesetting" panose="03020402040406030203" pitchFamily="66" charset="-78"/>
            </a:endParaRPr>
          </a:p>
          <a:p>
            <a:pPr marL="1143000" indent="-1143000">
              <a:spcBef>
                <a:spcPts val="0"/>
              </a:spcBef>
              <a:buFont typeface="+mj-lt"/>
              <a:buAutoNum type="arabicPeriod"/>
            </a:pPr>
            <a:r>
              <a:rPr lang="en-US" sz="2400" dirty="0">
                <a:solidFill>
                  <a:schemeClr val="accent6">
                    <a:lumMod val="50000"/>
                  </a:schemeClr>
                </a:solidFill>
                <a:latin typeface="Bell MT" panose="02020503060305020303" pitchFamily="18" charset="0"/>
                <a:cs typeface="Arabic Typesetting" panose="03020402040406030203" pitchFamily="66" charset="-78"/>
              </a:rPr>
              <a:t>Ideological Boundary </a:t>
            </a:r>
          </a:p>
          <a:p>
            <a:pPr marL="1143000" indent="-1143000">
              <a:spcBef>
                <a:spcPts val="0"/>
              </a:spcBef>
              <a:buFont typeface="+mj-lt"/>
              <a:buAutoNum type="arabicPeriod"/>
            </a:pPr>
            <a:r>
              <a:rPr lang="en-US" sz="2400" dirty="0">
                <a:solidFill>
                  <a:schemeClr val="accent6">
                    <a:lumMod val="50000"/>
                  </a:schemeClr>
                </a:solidFill>
                <a:latin typeface="Bell MT" panose="02020503060305020303" pitchFamily="18" charset="0"/>
                <a:cs typeface="Arabic Typesetting" panose="03020402040406030203" pitchFamily="66" charset="-78"/>
              </a:rPr>
              <a:t>Geographical boundaries</a:t>
            </a:r>
            <a:endParaRPr lang="en-US" sz="6000" dirty="0">
              <a:solidFill>
                <a:schemeClr val="accent6">
                  <a:lumMod val="50000"/>
                </a:schemeClr>
              </a:solidFill>
              <a:latin typeface="Arabic Typesetting" panose="03020402040406030203" pitchFamily="66" charset="-78"/>
              <a:cs typeface="Arabic Typesetting" panose="03020402040406030203" pitchFamily="66" charset="-78"/>
            </a:endParaRPr>
          </a:p>
          <a:p>
            <a:pPr>
              <a:spcBef>
                <a:spcPts val="0"/>
              </a:spcBef>
            </a:pPr>
            <a:r>
              <a:rPr lang="en-US" sz="6000" dirty="0">
                <a:solidFill>
                  <a:schemeClr val="accent6">
                    <a:lumMod val="50000"/>
                  </a:schemeClr>
                </a:solidFill>
                <a:latin typeface="Arabic Typesetting" panose="03020402040406030203" pitchFamily="66" charset="-78"/>
                <a:cs typeface="Arabic Typesetting" panose="03020402040406030203" pitchFamily="66" charset="-78"/>
              </a:rPr>
              <a:t>National Interest</a:t>
            </a:r>
          </a:p>
          <a:p>
            <a:pPr marL="1143000" indent="-1143000">
              <a:spcBef>
                <a:spcPts val="0"/>
              </a:spcBef>
              <a:buFont typeface="+mj-lt"/>
              <a:buAutoNum type="arabicPeriod"/>
            </a:pPr>
            <a:r>
              <a:rPr lang="en-US" sz="6000" dirty="0">
                <a:solidFill>
                  <a:schemeClr val="accent6">
                    <a:lumMod val="50000"/>
                  </a:schemeClr>
                </a:solidFill>
                <a:latin typeface="Arabic Typesetting" panose="03020402040406030203" pitchFamily="66" charset="-78"/>
                <a:cs typeface="Arabic Typesetting" panose="03020402040406030203" pitchFamily="66" charset="-78"/>
              </a:rPr>
              <a:t>Economic Interest</a:t>
            </a:r>
          </a:p>
          <a:p>
            <a:pPr marL="1143000" indent="-1143000">
              <a:spcBef>
                <a:spcPts val="0"/>
              </a:spcBef>
              <a:buFont typeface="+mj-lt"/>
              <a:buAutoNum type="arabicPeriod"/>
            </a:pPr>
            <a:r>
              <a:rPr lang="en-US" sz="6000" dirty="0">
                <a:solidFill>
                  <a:schemeClr val="accent6">
                    <a:lumMod val="50000"/>
                  </a:schemeClr>
                </a:solidFill>
                <a:latin typeface="Arabic Typesetting" panose="03020402040406030203" pitchFamily="66" charset="-78"/>
                <a:cs typeface="Arabic Typesetting" panose="03020402040406030203" pitchFamily="66" charset="-78"/>
              </a:rPr>
              <a:t>Long-term relation</a:t>
            </a:r>
          </a:p>
        </p:txBody>
      </p:sp>
      <p:grpSp>
        <p:nvGrpSpPr>
          <p:cNvPr id="12" name="Group 11">
            <a:extLst>
              <a:ext uri="{FF2B5EF4-FFF2-40B4-BE49-F238E27FC236}">
                <a16:creationId xmlns:a16="http://schemas.microsoft.com/office/drawing/2014/main" xmlns="" id="{631C6CE6-1810-44ED-A6D7-3FF53040AE2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a:solidFill>
            <a:schemeClr val="accent1">
              <a:lumMod val="75000"/>
              <a:alpha val="40000"/>
            </a:schemeClr>
          </a:solidFill>
        </p:grpSpPr>
        <p:sp>
          <p:nvSpPr>
            <p:cNvPr id="13" name="Freeform 11">
              <a:extLst>
                <a:ext uri="{FF2B5EF4-FFF2-40B4-BE49-F238E27FC236}">
                  <a16:creationId xmlns:a16="http://schemas.microsoft.com/office/drawing/2014/main" xmlns="" id="{1F6D8BFE-D0D0-4BAE-9D5A-701DE7D3CE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4" name="Freeform 12">
              <a:extLst>
                <a:ext uri="{FF2B5EF4-FFF2-40B4-BE49-F238E27FC236}">
                  <a16:creationId xmlns:a16="http://schemas.microsoft.com/office/drawing/2014/main" xmlns="" id="{53F86D30-CEDB-4D96-AF73-AA3CD5A437B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5" name="Freeform 13">
              <a:extLst>
                <a:ext uri="{FF2B5EF4-FFF2-40B4-BE49-F238E27FC236}">
                  <a16:creationId xmlns:a16="http://schemas.microsoft.com/office/drawing/2014/main" xmlns="" id="{F5187540-C4C8-410C-A395-69FCB1C86C2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6" name="Freeform 14">
              <a:extLst>
                <a:ext uri="{FF2B5EF4-FFF2-40B4-BE49-F238E27FC236}">
                  <a16:creationId xmlns:a16="http://schemas.microsoft.com/office/drawing/2014/main" xmlns="" id="{75BD6E4A-797C-451B-B08F-D99C1A9D13F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7" name="Freeform 15">
              <a:extLst>
                <a:ext uri="{FF2B5EF4-FFF2-40B4-BE49-F238E27FC236}">
                  <a16:creationId xmlns:a16="http://schemas.microsoft.com/office/drawing/2014/main" xmlns="" id="{0D241082-BAFA-462E-827B-5814B020F5C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8" name="Freeform 16">
              <a:extLst>
                <a:ext uri="{FF2B5EF4-FFF2-40B4-BE49-F238E27FC236}">
                  <a16:creationId xmlns:a16="http://schemas.microsoft.com/office/drawing/2014/main" xmlns="" id="{2920CCBD-116D-450B-9608-99F05F7D78A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9" name="Freeform 17">
              <a:extLst>
                <a:ext uri="{FF2B5EF4-FFF2-40B4-BE49-F238E27FC236}">
                  <a16:creationId xmlns:a16="http://schemas.microsoft.com/office/drawing/2014/main" xmlns="" id="{A57CD3DE-CEAF-4BD4-A5EF-24B3E622BB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0" name="Freeform 18">
              <a:extLst>
                <a:ext uri="{FF2B5EF4-FFF2-40B4-BE49-F238E27FC236}">
                  <a16:creationId xmlns:a16="http://schemas.microsoft.com/office/drawing/2014/main" xmlns="" id="{4EC3258C-366B-4629-A7D3-5173D3637D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1" name="Freeform 19">
              <a:extLst>
                <a:ext uri="{FF2B5EF4-FFF2-40B4-BE49-F238E27FC236}">
                  <a16:creationId xmlns:a16="http://schemas.microsoft.com/office/drawing/2014/main" xmlns="" id="{D444D63A-CE2B-4ACD-BA0E-4ADECAD86F0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2" name="Freeform 20">
              <a:extLst>
                <a:ext uri="{FF2B5EF4-FFF2-40B4-BE49-F238E27FC236}">
                  <a16:creationId xmlns:a16="http://schemas.microsoft.com/office/drawing/2014/main" xmlns="" id="{7A504DF6-187A-4A54-96E8-3F3F28AAAA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3" name="Freeform 21">
              <a:extLst>
                <a:ext uri="{FF2B5EF4-FFF2-40B4-BE49-F238E27FC236}">
                  <a16:creationId xmlns:a16="http://schemas.microsoft.com/office/drawing/2014/main" xmlns="" id="{FE04C6F5-6DC5-4C7E-9278-9BE624FC78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4" name="Freeform 22">
              <a:extLst>
                <a:ext uri="{FF2B5EF4-FFF2-40B4-BE49-F238E27FC236}">
                  <a16:creationId xmlns:a16="http://schemas.microsoft.com/office/drawing/2014/main" xmlns="" id="{94A02D9B-E6A9-4D6A-9D2A-D81C768024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26" name="Group 25">
            <a:extLst>
              <a:ext uri="{FF2B5EF4-FFF2-40B4-BE49-F238E27FC236}">
                <a16:creationId xmlns:a16="http://schemas.microsoft.com/office/drawing/2014/main" xmlns="" id="{B78034A6-3565-46AA-9E73-1C954666ABB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30"/>
            <a:ext cx="2356675" cy="6853284"/>
            <a:chOff x="6627813" y="195452"/>
            <a:chExt cx="1952625" cy="5678299"/>
          </a:xfrm>
          <a:solidFill>
            <a:schemeClr val="accent1"/>
          </a:solidFill>
        </p:grpSpPr>
        <p:sp>
          <p:nvSpPr>
            <p:cNvPr id="27" name="Freeform 27">
              <a:extLst>
                <a:ext uri="{FF2B5EF4-FFF2-40B4-BE49-F238E27FC236}">
                  <a16:creationId xmlns:a16="http://schemas.microsoft.com/office/drawing/2014/main" xmlns="" id="{04947AA2-A772-42CB-9CEC-065095D3DC7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28" name="Freeform 28">
              <a:extLst>
                <a:ext uri="{FF2B5EF4-FFF2-40B4-BE49-F238E27FC236}">
                  <a16:creationId xmlns:a16="http://schemas.microsoft.com/office/drawing/2014/main" xmlns="" id="{83C52D84-DEC1-4E16-972E-8EEA5D52245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29" name="Freeform 29">
              <a:extLst>
                <a:ext uri="{FF2B5EF4-FFF2-40B4-BE49-F238E27FC236}">
                  <a16:creationId xmlns:a16="http://schemas.microsoft.com/office/drawing/2014/main" xmlns="" id="{2036A28D-EF09-41F7-906F-CF4053615AE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30" name="Freeform 30">
              <a:extLst>
                <a:ext uri="{FF2B5EF4-FFF2-40B4-BE49-F238E27FC236}">
                  <a16:creationId xmlns:a16="http://schemas.microsoft.com/office/drawing/2014/main" xmlns="" id="{EE8D92C7-C907-4120-95E3-80E3DC85BBA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31" name="Freeform 31">
              <a:extLst>
                <a:ext uri="{FF2B5EF4-FFF2-40B4-BE49-F238E27FC236}">
                  <a16:creationId xmlns:a16="http://schemas.microsoft.com/office/drawing/2014/main" xmlns="" id="{BBCEAAB8-CD22-41D7-B330-702682A27C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32" name="Freeform 32">
              <a:extLst>
                <a:ext uri="{FF2B5EF4-FFF2-40B4-BE49-F238E27FC236}">
                  <a16:creationId xmlns:a16="http://schemas.microsoft.com/office/drawing/2014/main" xmlns="" id="{6BBC1FEE-3D72-492B-8D8A-BE1A55076F9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33" name="Freeform 33">
              <a:extLst>
                <a:ext uri="{FF2B5EF4-FFF2-40B4-BE49-F238E27FC236}">
                  <a16:creationId xmlns:a16="http://schemas.microsoft.com/office/drawing/2014/main" xmlns="" id="{C28C6E5C-C393-435C-96A1-AA2859BDCB8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34" name="Freeform 34">
              <a:extLst>
                <a:ext uri="{FF2B5EF4-FFF2-40B4-BE49-F238E27FC236}">
                  <a16:creationId xmlns:a16="http://schemas.microsoft.com/office/drawing/2014/main" xmlns="" id="{2C2C991F-AC51-4DF5-B8DD-19B08C1CBF4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35" name="Freeform 35">
              <a:extLst>
                <a:ext uri="{FF2B5EF4-FFF2-40B4-BE49-F238E27FC236}">
                  <a16:creationId xmlns:a16="http://schemas.microsoft.com/office/drawing/2014/main" xmlns="" id="{9C916B5F-285D-4F5A-9085-6781753AFB3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36" name="Freeform 36">
              <a:extLst>
                <a:ext uri="{FF2B5EF4-FFF2-40B4-BE49-F238E27FC236}">
                  <a16:creationId xmlns:a16="http://schemas.microsoft.com/office/drawing/2014/main" xmlns="" id="{0375DD5F-9D17-4873-B697-3D44A5EBEC7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37" name="Freeform 37">
              <a:extLst>
                <a:ext uri="{FF2B5EF4-FFF2-40B4-BE49-F238E27FC236}">
                  <a16:creationId xmlns:a16="http://schemas.microsoft.com/office/drawing/2014/main" xmlns="" id="{A159BBC7-6A8B-4612-94A8-56323452C7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38" name="Freeform 38">
              <a:extLst>
                <a:ext uri="{FF2B5EF4-FFF2-40B4-BE49-F238E27FC236}">
                  <a16:creationId xmlns:a16="http://schemas.microsoft.com/office/drawing/2014/main" xmlns="" id="{177C901C-F8DE-4C99-95C8-F8CA1B84F76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40" name="Rectangle 39">
            <a:extLst>
              <a:ext uri="{FF2B5EF4-FFF2-40B4-BE49-F238E27FC236}">
                <a16:creationId xmlns:a16="http://schemas.microsoft.com/office/drawing/2014/main" xmlns="" id="{D1D655F2-6D15-4265-ADEE-EF0075C139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2" name="Freeform 69">
            <a:extLst>
              <a:ext uri="{FF2B5EF4-FFF2-40B4-BE49-F238E27FC236}">
                <a16:creationId xmlns:a16="http://schemas.microsoft.com/office/drawing/2014/main" xmlns="" id="{3248A930-1A6E-4EFB-8213-D1AC735BE0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noFill/>
          <a:ln>
            <a:noFill/>
          </a:ln>
        </p:spPr>
      </p:sp>
    </p:spTree>
    <p:extLst>
      <p:ext uri="{BB962C8B-B14F-4D97-AF65-F5344CB8AC3E}">
        <p14:creationId xmlns:p14="http://schemas.microsoft.com/office/powerpoint/2010/main" val="2825798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3089429" cy="6858000"/>
          </a:xfrm>
          <a:prstGeom prst="rect">
            <a:avLst/>
          </a:prstGeom>
          <a:solidFill>
            <a:srgbClr val="349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endParaRPr>
          </a:p>
        </p:txBody>
      </p:sp>
      <p:sp>
        <p:nvSpPr>
          <p:cNvPr id="3" name="Rectangle 2">
            <a:extLst>
              <a:ext uri="{FF2B5EF4-FFF2-40B4-BE49-F238E27FC236}">
                <a16:creationId xmlns:a16="http://schemas.microsoft.com/office/drawing/2014/main" xmlns="" id="{C557E8B8-0145-4171-B751-3AAC4D949666}"/>
              </a:ext>
            </a:extLst>
          </p:cNvPr>
          <p:cNvSpPr/>
          <p:nvPr/>
        </p:nvSpPr>
        <p:spPr>
          <a:xfrm>
            <a:off x="-19235" y="0"/>
            <a:ext cx="12191999" cy="6858000"/>
          </a:xfrm>
          <a:prstGeom prst="rect">
            <a:avLst/>
          </a:prstGeom>
          <a:solidFill>
            <a:srgbClr val="349F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Asif Ali Zardari 2008-2013 </a:t>
            </a:r>
            <a:endPar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endParaRP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November 2008  Mumbai Attacks</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In June 2009</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Quetta Incident	 3 August 2011</a:t>
            </a:r>
          </a:p>
          <a:p>
            <a:r>
              <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rPr>
              <a:t>In April 2012 visited Dr. Manmohan Singh</a:t>
            </a:r>
          </a:p>
          <a:p>
            <a:endParaRPr lang="en-US" sz="4800" b="1" dirty="0">
              <a:solidFill>
                <a:schemeClr val="tx1"/>
              </a:solidFill>
              <a:effectLst>
                <a:glow rad="63500">
                  <a:schemeClr val="accent1">
                    <a:satMod val="175000"/>
                    <a:alpha val="40000"/>
                  </a:schemeClr>
                </a:glow>
              </a:effectLst>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21742528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791FE0-E525-44F5-B24B-E8E5757CF5F2}">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76428C60-BADF-461E-ACB1-6AC412BA55B1}">
  <ds:schemaRefs>
    <ds:schemaRef ds:uri="http://schemas.microsoft.com/sharepoint/v3/contenttype/forms"/>
  </ds:schemaRefs>
</ds:datastoreItem>
</file>

<file path=customXml/itemProps3.xml><?xml version="1.0" encoding="utf-8"?>
<ds:datastoreItem xmlns:ds="http://schemas.openxmlformats.org/officeDocument/2006/customXml" ds:itemID="{FE7010E9-D0D4-4763-90A3-DBAE37445A5D}">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Event design</Template>
  <TotalTime>0</TotalTime>
  <Words>326</Words>
  <Application>Microsoft Office PowerPoint</Application>
  <PresentationFormat>Widescreen</PresentationFormat>
  <Paragraphs>79</Paragraphs>
  <Slides>15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Arabic Typesetting</vt:lpstr>
      <vt:lpstr>Arial</vt:lpstr>
      <vt:lpstr>Bell MT</vt:lpstr>
      <vt:lpstr>Calibri</vt:lpstr>
      <vt:lpstr>Century Gothic</vt:lpstr>
      <vt:lpstr>Wingdings 3</vt:lpstr>
      <vt:lpstr>Wisp</vt:lpstr>
      <vt:lpstr>Pakistan Foreign  Policy Allahdad</vt:lpstr>
      <vt:lpstr> Foreign  Policy</vt:lpstr>
      <vt:lpstr> Foreign  Policy of  Pakistan</vt:lpstr>
      <vt:lpstr>Quaid e Azam said abut foreign Policy</vt:lpstr>
      <vt:lpstr>Lord   Palmerstone  said,</vt:lpstr>
      <vt:lpstr>Principle of Foreign Policy</vt:lpstr>
      <vt:lpstr>Determination of Foreign Policy</vt:lpstr>
      <vt:lpstr>Obejective of Foreign Policy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Pakistan Foreign  Policy</dc:title>
  <dc:creator/>
  <cp:lastModifiedBy/>
  <cp:revision>2</cp:revision>
  <dcterms:created xsi:type="dcterms:W3CDTF">2022-12-03T14:39:54Z</dcterms:created>
  <dcterms:modified xsi:type="dcterms:W3CDTF">2025-02-21T10:44:17Z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