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81" r:id="rId4"/>
    <p:sldId id="257" r:id="rId5"/>
    <p:sldId id="275" r:id="rId6"/>
    <p:sldId id="282" r:id="rId7"/>
    <p:sldId id="261" r:id="rId8"/>
    <p:sldId id="276" r:id="rId9"/>
    <p:sldId id="258" r:id="rId10"/>
    <p:sldId id="262" r:id="rId11"/>
    <p:sldId id="280" r:id="rId12"/>
    <p:sldId id="28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968" y="40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DAD203A-1329-4DEE-811F-E904FBC2B029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0EC2680-C608-48A9-AB8F-10FC3B47C7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MINERAL RESOURCES OF PAKISTAN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9144000" cy="69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Sui Gas Field | Pakistan Petroleum Limit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6" descr="Sui Gas Field | Pakistan Petroleum Limite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8" descr="Sui Gas Field | Pakistan Petroleum Limite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10" descr="Sui Gas Field | Pakistan Petroleum Limite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AutoShape 12" descr="Sui Gas Field | Pakistan Petroleum Limite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6781800" cy="160020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  <a:sym typeface="+mn-ea"/>
              </a:rPr>
              <a:t>NATURAL 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543800" cy="42672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This mineral resource is of extreme significance as  more </a:t>
            </a:r>
            <a:r>
              <a:rPr lang="en-US" dirty="0">
                <a:sym typeface="+mn-ea"/>
              </a:rPr>
              <a:t>than 90% </a:t>
            </a:r>
            <a:r>
              <a:rPr lang="en-US" dirty="0" smtClean="0">
                <a:sym typeface="+mn-ea"/>
              </a:rPr>
              <a:t>of  </a:t>
            </a:r>
            <a:r>
              <a:rPr lang="en-US" dirty="0">
                <a:sym typeface="+mn-ea"/>
              </a:rPr>
              <a:t>the country's energy needs are met by </a:t>
            </a:r>
            <a:r>
              <a:rPr lang="en-US" dirty="0" smtClean="0">
                <a:sym typeface="+mn-ea"/>
              </a:rPr>
              <a:t>gas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The</a:t>
            </a:r>
            <a:r>
              <a:rPr lang="en-US" dirty="0">
                <a:sym typeface="+mn-ea"/>
              </a:rPr>
              <a:t> </a:t>
            </a:r>
            <a:r>
              <a:rPr lang="en-US" dirty="0" smtClean="0">
                <a:sym typeface="+mn-ea"/>
              </a:rPr>
              <a:t>SUI gas field</a:t>
            </a:r>
            <a:r>
              <a:rPr lang="en-US" dirty="0" smtClean="0">
                <a:sym typeface="+mn-ea"/>
              </a:rPr>
              <a:t>, located </a:t>
            </a:r>
            <a:r>
              <a:rPr lang="en-US" dirty="0" smtClean="0">
                <a:sym typeface="+mn-ea"/>
              </a:rPr>
              <a:t>near sui in </a:t>
            </a:r>
            <a:r>
              <a:rPr lang="en-US" dirty="0" err="1" smtClean="0">
                <a:sym typeface="+mn-ea"/>
              </a:rPr>
              <a:t>balochistan</a:t>
            </a:r>
            <a:r>
              <a:rPr lang="en-US" dirty="0">
                <a:sym typeface="+mn-ea"/>
              </a:rPr>
              <a:t> is the biggest natural gas field in </a:t>
            </a:r>
            <a:r>
              <a:rPr lang="en-US" dirty="0" smtClean="0">
                <a:sym typeface="+mn-ea"/>
              </a:rPr>
              <a:t>Pakistan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 marL="285750" indent="-285750"/>
            <a:r>
              <a:rPr lang="en-US" dirty="0" smtClean="0"/>
              <a:t>Besides </a:t>
            </a:r>
            <a:r>
              <a:rPr lang="en-US" dirty="0" err="1" smtClean="0"/>
              <a:t>balochistan</a:t>
            </a:r>
            <a:r>
              <a:rPr lang="en-US" dirty="0" smtClean="0"/>
              <a:t> , </a:t>
            </a:r>
            <a:r>
              <a:rPr lang="en-US" b="1" dirty="0" err="1" smtClean="0"/>
              <a:t>Qadirpur,</a:t>
            </a:r>
            <a:r>
              <a:rPr lang="en-US" dirty="0" err="1" smtClean="0"/>
              <a:t>located</a:t>
            </a:r>
            <a:r>
              <a:rPr lang="en-US" dirty="0" smtClean="0"/>
              <a:t> in Sindh</a:t>
            </a:r>
            <a:r>
              <a:rPr lang="en-US" b="1" dirty="0" smtClean="0"/>
              <a:t>, </a:t>
            </a:r>
            <a:r>
              <a:rPr lang="en-US" dirty="0"/>
              <a:t>ranks as the </a:t>
            </a:r>
            <a:r>
              <a:rPr lang="en-US" b="1" dirty="0"/>
              <a:t>second largest </a:t>
            </a:r>
            <a:r>
              <a:rPr lang="en-US" dirty="0"/>
              <a:t>gas field in Pakistan after Sui, with original recoverable reserves of about </a:t>
            </a:r>
            <a:r>
              <a:rPr lang="en-US" b="1" dirty="0"/>
              <a:t>4 </a:t>
            </a:r>
            <a:r>
              <a:rPr lang="en-US" b="1" dirty="0" smtClean="0"/>
              <a:t>trillion </a:t>
            </a:r>
            <a:r>
              <a:rPr lang="en-US" dirty="0" smtClean="0"/>
              <a:t>cubic feet 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recent study suggests that Pakistan has around </a:t>
            </a:r>
            <a:r>
              <a:rPr lang="en-US" b="1" dirty="0">
                <a:sym typeface="+mn-ea"/>
              </a:rPr>
              <a:t>19 trillion </a:t>
            </a:r>
            <a:r>
              <a:rPr lang="en-US" dirty="0">
                <a:sym typeface="+mn-ea"/>
              </a:rPr>
              <a:t>cubic feet (</a:t>
            </a:r>
            <a:r>
              <a:rPr lang="en-US" dirty="0" err="1">
                <a:sym typeface="+mn-ea"/>
              </a:rPr>
              <a:t>Tcf</a:t>
            </a:r>
            <a:r>
              <a:rPr lang="en-US" dirty="0">
                <a:sym typeface="+mn-ea"/>
              </a:rPr>
              <a:t>) of proven gas </a:t>
            </a:r>
            <a:r>
              <a:rPr lang="en-US" dirty="0" smtClean="0">
                <a:sym typeface="+mn-ea"/>
              </a:rPr>
              <a:t>reserves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 smtClean="0"/>
              <a:t>Punjab </a:t>
            </a:r>
            <a:r>
              <a:rPr lang="en-US" dirty="0"/>
              <a:t>supplies just 4% of gas while it consumes 43</a:t>
            </a:r>
            <a:r>
              <a:rPr lang="en-US" dirty="0" smtClean="0"/>
              <a:t>%...????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SUI GAS PIPELINE IN BALOCHISTAN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7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3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81800" cy="1600200"/>
          </a:xfrm>
        </p:spPr>
        <p:txBody>
          <a:bodyPr/>
          <a:lstStyle/>
          <a:p>
            <a:r>
              <a:rPr lang="en-US" dirty="0" smtClean="0"/>
              <a:t>Iron  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543800" cy="3886200"/>
          </a:xfrm>
        </p:spPr>
        <p:txBody>
          <a:bodyPr/>
          <a:lstStyle/>
          <a:p>
            <a:r>
              <a:rPr lang="en-US" dirty="0"/>
              <a:t> Iron ore is among the top five minerals found in </a:t>
            </a:r>
            <a:r>
              <a:rPr lang="en-US" dirty="0" smtClean="0"/>
              <a:t>Pakistan</a:t>
            </a:r>
          </a:p>
          <a:p>
            <a:r>
              <a:rPr lang="en-US" dirty="0" smtClean="0"/>
              <a:t>Iron </a:t>
            </a:r>
            <a:r>
              <a:rPr lang="en-US" dirty="0"/>
              <a:t>ore is found in various regions of Pakistan including </a:t>
            </a:r>
            <a:r>
              <a:rPr lang="en-US" dirty="0" err="1"/>
              <a:t>Nokundi</a:t>
            </a:r>
            <a:r>
              <a:rPr lang="en-US" dirty="0"/>
              <a:t>, </a:t>
            </a:r>
            <a:r>
              <a:rPr lang="en-US" dirty="0" err="1"/>
              <a:t>Chiniot</a:t>
            </a:r>
            <a:r>
              <a:rPr lang="en-US" dirty="0"/>
              <a:t>, </a:t>
            </a:r>
            <a:r>
              <a:rPr lang="en-US" dirty="0" err="1"/>
              <a:t>Kalabagh</a:t>
            </a:r>
            <a:r>
              <a:rPr lang="en-US" dirty="0"/>
              <a:t> the largest one, </a:t>
            </a:r>
            <a:r>
              <a:rPr lang="en-US" dirty="0" err="1"/>
              <a:t>Haripur</a:t>
            </a:r>
            <a:r>
              <a:rPr lang="en-US" dirty="0"/>
              <a:t> and other northern areas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Today almost </a:t>
            </a:r>
            <a:r>
              <a:rPr lang="en-US" dirty="0"/>
              <a:t>all (98%) iron ore is used in </a:t>
            </a:r>
            <a:r>
              <a:rPr lang="en-US" dirty="0" smtClean="0"/>
              <a:t>steelmaking.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909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tx1"/>
                </a:solidFill>
                <a:latin typeface="+mn-lt"/>
              </a:rPr>
              <a:t>Iron ore reserves in </a:t>
            </a:r>
            <a:r>
              <a:rPr lang="en-US" sz="3600" b="1" u="sng" dirty="0" err="1" smtClean="0">
                <a:solidFill>
                  <a:schemeClr val="tx1"/>
                </a:solidFill>
                <a:latin typeface="+mn-lt"/>
              </a:rPr>
              <a:t>chiniot</a:t>
            </a:r>
            <a:endParaRPr lang="en-US" sz="3600" b="1" u="sng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2600" cy="6324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6781800" cy="2057400"/>
          </a:xfrm>
        </p:spPr>
        <p:txBody>
          <a:bodyPr/>
          <a:lstStyle/>
          <a:p>
            <a:r>
              <a:rPr lang="en-US" dirty="0" smtClean="0"/>
              <a:t>CHROMITE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543800" cy="3886200"/>
          </a:xfrm>
        </p:spPr>
        <p:txBody>
          <a:bodyPr/>
          <a:lstStyle/>
          <a:p>
            <a:r>
              <a:rPr lang="en-US" dirty="0"/>
              <a:t>In Pakistan Chromite Deposits are located in </a:t>
            </a:r>
            <a:r>
              <a:rPr lang="en-US" dirty="0" err="1" smtClean="0"/>
              <a:t>Chilas</a:t>
            </a:r>
            <a:r>
              <a:rPr lang="en-US" dirty="0" smtClean="0"/>
              <a:t>, </a:t>
            </a:r>
            <a:r>
              <a:rPr lang="en-US" dirty="0" err="1"/>
              <a:t>Shangle</a:t>
            </a:r>
            <a:r>
              <a:rPr lang="en-US" dirty="0"/>
              <a:t>-Mingora, </a:t>
            </a:r>
            <a:r>
              <a:rPr lang="en-US" dirty="0" err="1" smtClean="0"/>
              <a:t>Malakand</a:t>
            </a:r>
            <a:r>
              <a:rPr lang="en-US" dirty="0" smtClean="0"/>
              <a:t>, </a:t>
            </a:r>
            <a:r>
              <a:rPr lang="en-US" dirty="0" err="1" smtClean="0"/>
              <a:t>Sakhakot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Dargai</a:t>
            </a:r>
            <a:r>
              <a:rPr lang="en-US" dirty="0"/>
              <a:t>), Waziristan, </a:t>
            </a:r>
            <a:r>
              <a:rPr lang="en-US" dirty="0" err="1"/>
              <a:t>Zhob</a:t>
            </a:r>
            <a:r>
              <a:rPr lang="en-US" dirty="0"/>
              <a:t> </a:t>
            </a:r>
            <a:r>
              <a:rPr lang="en-US" dirty="0" smtClean="0"/>
              <a:t>valley, </a:t>
            </a:r>
            <a:r>
              <a:rPr lang="en-US" dirty="0" err="1"/>
              <a:t>Bela</a:t>
            </a:r>
            <a:r>
              <a:rPr lang="en-US" dirty="0"/>
              <a:t> and </a:t>
            </a:r>
            <a:r>
              <a:rPr lang="en-US" dirty="0" err="1" smtClean="0"/>
              <a:t>Muslimbagh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Majorly found in </a:t>
            </a:r>
            <a:r>
              <a:rPr lang="en-US" dirty="0" err="1" smtClean="0"/>
              <a:t>Balochistan</a:t>
            </a:r>
            <a:r>
              <a:rPr lang="en-US" dirty="0" smtClean="0"/>
              <a:t> province, Pakistan.</a:t>
            </a:r>
          </a:p>
          <a:p>
            <a:r>
              <a:rPr lang="en-US" dirty="0" smtClean="0"/>
              <a:t> </a:t>
            </a:r>
            <a:r>
              <a:rPr lang="en-US" dirty="0"/>
              <a:t>The chromite mineral has economic significance in </a:t>
            </a:r>
            <a:r>
              <a:rPr lang="en-US" b="1" dirty="0" err="1"/>
              <a:t>nichrome</a:t>
            </a:r>
            <a:r>
              <a:rPr lang="en-US" b="1" dirty="0"/>
              <a:t>, paint </a:t>
            </a:r>
            <a:r>
              <a:rPr lang="en-US" b="1" dirty="0" smtClean="0"/>
              <a:t>industry and stainless steel</a:t>
            </a:r>
            <a:r>
              <a:rPr lang="en-US" b="1" dirty="0"/>
              <a:t>.</a:t>
            </a:r>
            <a:endParaRPr lang="x-none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3884"/>
            <a:ext cx="6781800" cy="1600200"/>
          </a:xfrm>
        </p:spPr>
        <p:txBody>
          <a:bodyPr/>
          <a:lstStyle/>
          <a:p>
            <a:r>
              <a:rPr lang="en-US" dirty="0" smtClean="0"/>
              <a:t>LIMESTONE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7543800" cy="3886200"/>
          </a:xfrm>
        </p:spPr>
        <p:txBody>
          <a:bodyPr/>
          <a:lstStyle/>
          <a:p>
            <a:r>
              <a:rPr lang="en-US" dirty="0"/>
              <a:t>In Punjab, deposits are found in the cracks of limestone in the form of veins. It is found in </a:t>
            </a:r>
            <a:r>
              <a:rPr lang="en-US" dirty="0" err="1"/>
              <a:t>Attock</a:t>
            </a:r>
            <a:r>
              <a:rPr lang="en-US" dirty="0"/>
              <a:t>, Rawalpindi, </a:t>
            </a:r>
            <a:r>
              <a:rPr lang="en-US" dirty="0" err="1"/>
              <a:t>Chakwal</a:t>
            </a:r>
            <a:r>
              <a:rPr lang="en-US" dirty="0"/>
              <a:t>, Jhelum, and D.G. Khan Districts</a:t>
            </a:r>
            <a:r>
              <a:rPr lang="en-US" dirty="0" smtClean="0"/>
              <a:t>.</a:t>
            </a:r>
          </a:p>
          <a:p>
            <a:r>
              <a:rPr lang="en-US" dirty="0"/>
              <a:t>Limestone is used in the </a:t>
            </a:r>
            <a:r>
              <a:rPr lang="en-US" b="1" dirty="0"/>
              <a:t>manufacturing of lime</a:t>
            </a:r>
            <a:r>
              <a:rPr lang="en-US" dirty="0"/>
              <a:t>. It is main ingredient of cement industry; it is also used in blocks or as aggregates in construction in chemical work and in glass industry.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10"/>
            <a:ext cx="6781800" cy="1600200"/>
          </a:xfrm>
        </p:spPr>
        <p:txBody>
          <a:bodyPr/>
          <a:lstStyle/>
          <a:p>
            <a:r>
              <a:rPr lang="en-US" dirty="0" smtClean="0"/>
              <a:t>GYPSUM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7543800" cy="3886200"/>
          </a:xfrm>
        </p:spPr>
        <p:txBody>
          <a:bodyPr/>
          <a:lstStyle/>
          <a:p>
            <a:r>
              <a:rPr lang="en-US" dirty="0"/>
              <a:t>Most of the gypsum reserves are found in </a:t>
            </a:r>
            <a:r>
              <a:rPr lang="en-US" dirty="0" err="1"/>
              <a:t>Dera</a:t>
            </a:r>
            <a:r>
              <a:rPr lang="en-US" dirty="0"/>
              <a:t> Ghazi Khan </a:t>
            </a:r>
            <a:r>
              <a:rPr lang="en-US" dirty="0" smtClean="0"/>
              <a:t>district</a:t>
            </a:r>
          </a:p>
          <a:p>
            <a:r>
              <a:rPr lang="en-US" dirty="0" smtClean="0"/>
              <a:t>These </a:t>
            </a:r>
            <a:r>
              <a:rPr lang="en-US" dirty="0"/>
              <a:t>reserves are found in the form of cedar rocks in the low mountain range of </a:t>
            </a:r>
            <a:r>
              <a:rPr lang="en-US" dirty="0" err="1"/>
              <a:t>Koh</a:t>
            </a:r>
            <a:r>
              <a:rPr lang="en-US" dirty="0"/>
              <a:t>-e-</a:t>
            </a:r>
            <a:r>
              <a:rPr lang="en-US" dirty="0" err="1"/>
              <a:t>Suleman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They are white and green in </a:t>
            </a:r>
            <a:r>
              <a:rPr lang="en-US" dirty="0" err="1"/>
              <a:t>colour</a:t>
            </a:r>
            <a:r>
              <a:rPr lang="en-US" dirty="0"/>
              <a:t>, the mining expert </a:t>
            </a:r>
            <a:r>
              <a:rPr lang="en-US" dirty="0" smtClean="0"/>
              <a:t>highlighted</a:t>
            </a:r>
          </a:p>
          <a:p>
            <a:r>
              <a:rPr lang="en-US" dirty="0"/>
              <a:t>Gypsum is called the retarding agent of cement which is mainly used for </a:t>
            </a:r>
            <a:r>
              <a:rPr lang="en-US" b="1" dirty="0"/>
              <a:t>regulating the setting time of cement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38700"/>
            <a:ext cx="6781800" cy="1600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GYPSUM SUPPLIERS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3999" cy="5715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304800"/>
            <a:ext cx="6781800" cy="1600200"/>
          </a:xfrm>
        </p:spPr>
        <p:txBody>
          <a:bodyPr/>
          <a:lstStyle/>
          <a:p>
            <a:r>
              <a:rPr lang="en-US" dirty="0"/>
              <a:t>ROCK SALT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543800" cy="5407025"/>
          </a:xfrm>
        </p:spPr>
        <p:txBody>
          <a:bodyPr/>
          <a:lstStyle/>
          <a:p>
            <a:r>
              <a:rPr lang="en-US"/>
              <a:t>The Khewra Salt Mines are among the </a:t>
            </a:r>
            <a:r>
              <a:rPr lang="en-US" b="1"/>
              <a:t>world's oldest and biggest</a:t>
            </a:r>
            <a:r>
              <a:rPr lang="en-US"/>
              <a:t> salt mines</a:t>
            </a:r>
          </a:p>
          <a:p>
            <a:r>
              <a:rPr lang="en-US"/>
              <a:t>The Himalayan pink salt at khewra mine is the largest and only source of purest pink salt in the world</a:t>
            </a:r>
          </a:p>
          <a:p>
            <a:r>
              <a:rPr lang="en-US" dirty="0"/>
              <a:t>The Khewra salt mines produce around </a:t>
            </a:r>
            <a:r>
              <a:rPr lang="en-US" b="1" dirty="0"/>
              <a:t>325,000</a:t>
            </a:r>
            <a:r>
              <a:rPr lang="en-US" dirty="0"/>
              <a:t> tons of salt per annum</a:t>
            </a:r>
          </a:p>
          <a:p>
            <a:r>
              <a:rPr lang="en-US" dirty="0"/>
              <a:t>Generally salt has long been used for flavoring and for preserving food</a:t>
            </a:r>
          </a:p>
          <a:p>
            <a:r>
              <a:rPr lang="en-US" dirty="0"/>
              <a:t>Today, it is widely used in the chemical industry.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MINERAL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5438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Minerals are </a:t>
            </a:r>
            <a:r>
              <a:rPr lang="en-US" sz="2800" dirty="0" smtClean="0"/>
              <a:t>inorganic </a:t>
            </a:r>
            <a:r>
              <a:rPr lang="en-US" sz="2800" dirty="0"/>
              <a:t>substance made by </a:t>
            </a:r>
            <a:r>
              <a:rPr lang="en-US" sz="2800" dirty="0" smtClean="0"/>
              <a:t>nature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These are resources of utmost significance found and extracted from the surface of the earth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They can be classified into Metallic and Non-Metallic minerals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" y="76200"/>
            <a:ext cx="9067800" cy="67818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477000" cy="1143000"/>
          </a:xfrm>
        </p:spPr>
        <p:txBody>
          <a:bodyPr/>
          <a:lstStyle/>
          <a:p>
            <a:r>
              <a:rPr lang="en-US" dirty="0" smtClean="0"/>
              <a:t>WHY IS THAT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81000"/>
            <a:ext cx="75438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country has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world’s second largest salt mines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en-US" sz="2800" b="1" dirty="0"/>
              <a:t>fifth largest copper and gold reserves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accent6"/>
                </a:solidFill>
              </a:rPr>
              <a:t>second largest coal deposits</a:t>
            </a:r>
            <a:r>
              <a:rPr lang="en-US" sz="2800" dirty="0"/>
              <a:t>, as well as estimated billions of barrels of crude oil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Despite huge potential, contribution of mineral sector to Pakistan’s GDP is around 3 % and country’s exports are only about 0.1% of the world’s total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975" y="-334963"/>
            <a:ext cx="6781800" cy="1600200"/>
          </a:xfrm>
        </p:spPr>
        <p:txBody>
          <a:bodyPr/>
          <a:lstStyle/>
          <a:p>
            <a:pPr algn="ctr"/>
            <a:r>
              <a:rPr lang="en-US" b="1" dirty="0" smtClean="0"/>
              <a:t>FEW REASONS: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676400"/>
            <a:ext cx="7543800" cy="5334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SECURITY  ISSUES(Terrorism)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LACK OF TRAINED LABOR/EXPERTS REGARDING THIS FIELD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LACK OF FINANCES COUPLED WITH INCREASED COST OF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USE OF CONVENTIONAL MINING TECHNIQUES(causing increased labor deaths)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LACK OF FOREIGN INEVESTMETS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LACK OF GOVERNMENT ATTENTION( low priority so slow development)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AutoShape 2" descr="Funny Picture funny thinking BABY | Pak101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AutoShape 4" descr="Funny Picture funny thinking BABY | Pak101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6" descr="Funny Picture funny thinking BABY | Pak101.c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8" descr="Funny Picture funny thinking BABY | Pak101.co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AutoShape 10" descr="Funny Picture funny thinking BABY | Pak101.com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12" descr="Funny Picture funny thinking BABY | Pak101.com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MINERAL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543800" cy="3886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Minerals are </a:t>
            </a:r>
            <a:r>
              <a:rPr lang="en-US" sz="2800" dirty="0" smtClean="0"/>
              <a:t>inorganic </a:t>
            </a:r>
            <a:r>
              <a:rPr lang="en-US" sz="2800" dirty="0"/>
              <a:t>substance made by </a:t>
            </a:r>
            <a:r>
              <a:rPr lang="en-US" sz="2800" dirty="0" smtClean="0"/>
              <a:t>nature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These are resources of utmost significance found and extracted from the surface of the earth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They can be classified into Metallic and Non-Metallic minerals</a:t>
            </a:r>
          </a:p>
          <a:p>
            <a:pPr>
              <a:lnSpc>
                <a:spcPct val="150000"/>
              </a:lnSpc>
            </a:pPr>
            <a:endParaRPr lang="en-US" sz="2800" dirty="0" smtClean="0"/>
          </a:p>
          <a:p>
            <a:endParaRPr lang="en-US" dirty="0"/>
          </a:p>
        </p:txBody>
      </p:sp>
      <p:pic>
        <p:nvPicPr>
          <p:cNvPr id="1026" name="Picture 2" descr="mineral resources of pakist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152400"/>
            <a:ext cx="92202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5" y="-152400"/>
            <a:ext cx="8969085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9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543800" cy="38862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US" sz="2000" b="1" dirty="0"/>
              <a:t>Pakistan is endowed with </a:t>
            </a:r>
            <a:r>
              <a:rPr lang="en-US" sz="2000" b="1" dirty="0" smtClean="0"/>
              <a:t>great geological </a:t>
            </a:r>
            <a:r>
              <a:rPr lang="en-US" sz="2000" b="1" dirty="0"/>
              <a:t>potential</a:t>
            </a:r>
            <a:r>
              <a:rPr lang="en-US" sz="2000" b="1" dirty="0" smtClean="0"/>
              <a:t>.</a:t>
            </a:r>
          </a:p>
          <a:p>
            <a:pPr>
              <a:lnSpc>
                <a:spcPct val="220000"/>
              </a:lnSpc>
            </a:pPr>
            <a:r>
              <a:rPr lang="en-US" sz="2000" b="1" dirty="0" smtClean="0"/>
              <a:t>It is </a:t>
            </a:r>
            <a:r>
              <a:rPr lang="en-US" sz="2000" b="1" dirty="0" err="1" smtClean="0"/>
              <a:t>blesssed</a:t>
            </a:r>
            <a:r>
              <a:rPr lang="en-US" sz="2000" b="1" dirty="0" smtClean="0"/>
              <a:t> with </a:t>
            </a:r>
            <a:r>
              <a:rPr lang="en-US" sz="2000" b="1" dirty="0"/>
              <a:t>huge reserves of minerals covering an </a:t>
            </a:r>
            <a:r>
              <a:rPr lang="en-US" sz="2000" b="1" dirty="0" smtClean="0"/>
              <a:t>area of almost </a:t>
            </a:r>
            <a:r>
              <a:rPr lang="en-US" sz="2000" b="1" dirty="0"/>
              <a:t>600,000 sq. </a:t>
            </a:r>
            <a:r>
              <a:rPr lang="en-US" sz="2000" b="1" dirty="0" err="1"/>
              <a:t>Kms</a:t>
            </a:r>
            <a:endParaRPr lang="en-US" sz="2000" b="1" dirty="0" smtClean="0"/>
          </a:p>
          <a:p>
            <a:pPr>
              <a:lnSpc>
                <a:spcPct val="220000"/>
              </a:lnSpc>
            </a:pPr>
            <a:r>
              <a:rPr lang="en-US" sz="2000" b="1" dirty="0"/>
              <a:t>There are 92 known minerals of which 52 are commercially </a:t>
            </a:r>
            <a:r>
              <a:rPr lang="en-US" sz="2000" b="1" dirty="0" smtClean="0"/>
              <a:t>exploited</a:t>
            </a:r>
          </a:p>
          <a:p>
            <a:pPr>
              <a:lnSpc>
                <a:spcPct val="220000"/>
              </a:lnSpc>
            </a:pPr>
            <a:r>
              <a:rPr lang="en-US" sz="2000" b="1" dirty="0"/>
              <a:t>The most potential and valuable minerals of Pakistan </a:t>
            </a:r>
            <a:r>
              <a:rPr lang="en-US" sz="2000" b="1" dirty="0" smtClean="0"/>
              <a:t>include; </a:t>
            </a:r>
            <a:r>
              <a:rPr lang="en-US" sz="2000" b="1" dirty="0"/>
              <a:t>Marble, Granite, Coal, Chromite, Gypsum, Copper, Gold, Iron Ore, Lead zinc, Bauxite, Crude oil and Natural gas.</a:t>
            </a:r>
          </a:p>
          <a:p>
            <a:pPr>
              <a:lnSpc>
                <a:spcPct val="220000"/>
              </a:lnSpc>
            </a:pP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685800"/>
            <a:ext cx="6781800" cy="1600200"/>
          </a:xfrm>
        </p:spPr>
        <p:txBody>
          <a:bodyPr/>
          <a:lstStyle/>
          <a:p>
            <a:pPr algn="ctr"/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620000" cy="5638800"/>
          </a:xfrm>
        </p:spPr>
        <p:txBody>
          <a:bodyPr>
            <a:noAutofit/>
          </a:bodyPr>
          <a:lstStyle/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Pakistan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has world’s 5</a:t>
            </a:r>
            <a:r>
              <a:rPr lang="en-US" sz="2800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largest coal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reserves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total coal resources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pakistan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, estimated by the Geological Survey of Pakistan(GSP) are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reported to be approximately 185 billion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tonnes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Tharparkar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 division of Sindh is said to host huge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deposits of coal</a:t>
            </a:r>
          </a:p>
          <a:p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Besides Sindh, large coal reserves are also found in </a:t>
            </a:r>
            <a:r>
              <a:rPr lang="en-US" sz="2800" dirty="0" err="1" smtClean="0">
                <a:solidFill>
                  <a:schemeClr val="accent6">
                    <a:lumMod val="50000"/>
                  </a:schemeClr>
                </a:solidFill>
              </a:rPr>
              <a:t>Balochistan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Dukki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Quetta,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Harnai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Ziarat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and Punjab(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Salt Range Coal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Mine)</a:t>
            </a:r>
            <a:endParaRPr lang="en-US" sz="28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Pakistan's coal production and consumption 3 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85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391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5257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COPPER AND GOLD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543800" cy="25146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2800" dirty="0" smtClean="0"/>
              <a:t>Copper </a:t>
            </a:r>
            <a:r>
              <a:rPr lang="en-US" sz="2800" dirty="0"/>
              <a:t>and </a:t>
            </a:r>
            <a:r>
              <a:rPr lang="en-US" sz="2800" dirty="0" smtClean="0"/>
              <a:t>Gold </a:t>
            </a:r>
            <a:r>
              <a:rPr lang="en-US" sz="2800" dirty="0"/>
              <a:t>reserves in Pakistan and are mainly </a:t>
            </a:r>
            <a:r>
              <a:rPr lang="en-US" sz="2800" dirty="0" smtClean="0"/>
              <a:t>found in </a:t>
            </a:r>
            <a:r>
              <a:rPr lang="en-US" sz="2800" dirty="0" err="1" smtClean="0"/>
              <a:t>Balochistan</a:t>
            </a:r>
            <a:endParaRPr lang="en-US" sz="2800" dirty="0" smtClean="0"/>
          </a:p>
          <a:p>
            <a:pPr algn="just">
              <a:lnSpc>
                <a:spcPct val="130000"/>
              </a:lnSpc>
            </a:pPr>
            <a:r>
              <a:rPr lang="en-US" sz="2800" dirty="0" smtClean="0"/>
              <a:t> A small town of  </a:t>
            </a:r>
            <a:r>
              <a:rPr lang="en-US" sz="2800" dirty="0" err="1" smtClean="0"/>
              <a:t>Balochistan</a:t>
            </a:r>
            <a:r>
              <a:rPr lang="en-US" sz="2800" dirty="0" smtClean="0"/>
              <a:t>, </a:t>
            </a:r>
            <a:r>
              <a:rPr lang="en-US" sz="2800" dirty="0" err="1" smtClean="0"/>
              <a:t>Reqo</a:t>
            </a:r>
            <a:r>
              <a:rPr lang="en-US" sz="2800" dirty="0" smtClean="0"/>
              <a:t> </a:t>
            </a:r>
            <a:r>
              <a:rPr lang="en-US" sz="2800" dirty="0" err="1" smtClean="0"/>
              <a:t>Dik</a:t>
            </a:r>
            <a:r>
              <a:rPr lang="en-US" sz="2800" dirty="0" smtClean="0"/>
              <a:t>, tends to contain the  </a:t>
            </a:r>
            <a:r>
              <a:rPr lang="en-US" sz="2800" dirty="0"/>
              <a:t>main deposits of copper </a:t>
            </a:r>
            <a:endParaRPr lang="en-US" sz="2800" dirty="0" smtClean="0"/>
          </a:p>
          <a:p>
            <a:pPr algn="just">
              <a:lnSpc>
                <a:spcPct val="130000"/>
              </a:lnSpc>
            </a:pPr>
            <a:r>
              <a:rPr lang="en-US" sz="2800" dirty="0" smtClean="0"/>
              <a:t>It is also the 5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largest gold mine in the world with more </a:t>
            </a:r>
            <a:r>
              <a:rPr lang="en-US" sz="2800" dirty="0"/>
              <a:t>than 54 million tons of </a:t>
            </a:r>
            <a:r>
              <a:rPr lang="en-US" sz="2800" dirty="0" smtClean="0"/>
              <a:t>Gold</a:t>
            </a:r>
            <a:endParaRPr lang="en-US" sz="2800" dirty="0"/>
          </a:p>
          <a:p>
            <a:pPr algn="just">
              <a:lnSpc>
                <a:spcPct val="13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23</TotalTime>
  <Words>645</Words>
  <Application>Microsoft Office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Impact</vt:lpstr>
      <vt:lpstr>Times New Roman</vt:lpstr>
      <vt:lpstr>NewsPrint</vt:lpstr>
      <vt:lpstr>MINERAL RESOURCES OF PAKISTAN</vt:lpstr>
      <vt:lpstr>WHAT ARE MINERAL RESOURCES?</vt:lpstr>
      <vt:lpstr>WHAT ARE MINERAL RESOURCES?</vt:lpstr>
      <vt:lpstr>PowerPoint Presentation</vt:lpstr>
      <vt:lpstr>COAL</vt:lpstr>
      <vt:lpstr>PowerPoint Presentation</vt:lpstr>
      <vt:lpstr>PowerPoint Presentation</vt:lpstr>
      <vt:lpstr>PowerPoint Presentation</vt:lpstr>
      <vt:lpstr>COPPER AND GOLD</vt:lpstr>
      <vt:lpstr>PowerPoint Presentation</vt:lpstr>
      <vt:lpstr>NATURAL GAS</vt:lpstr>
      <vt:lpstr>A SUI GAS PIPELINE IN BALOCHISTAN</vt:lpstr>
      <vt:lpstr>Iron  Ore </vt:lpstr>
      <vt:lpstr>Iron ore reserves in chiniot</vt:lpstr>
      <vt:lpstr>CHROMITE</vt:lpstr>
      <vt:lpstr>LIMESTONE</vt:lpstr>
      <vt:lpstr>GYPSUM</vt:lpstr>
      <vt:lpstr>GYPSUM SUPPLIERS</vt:lpstr>
      <vt:lpstr>ROCK SALT</vt:lpstr>
      <vt:lpstr>PowerPoint Presentation</vt:lpstr>
      <vt:lpstr>WHY IS THAT ???</vt:lpstr>
      <vt:lpstr>FEW REASONS: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MINERAL RESOURCES OF PAKISTAN</dc:title>
  <dc:creator>User</dc:creator>
  <cp:lastModifiedBy>SIBA</cp:lastModifiedBy>
  <cp:revision>24</cp:revision>
  <dcterms:created xsi:type="dcterms:W3CDTF">2022-12-03T18:48:00Z</dcterms:created>
  <dcterms:modified xsi:type="dcterms:W3CDTF">2022-12-08T13:45:25Z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01969B097F6F41F382A9CB1A9ED89ABF</vt:lpwstr>
  </property>
  <property fmtid="{D5CDD505-2E9C-101B-9397-08002B2CF9AE}" pid="3" name="KSOProductBuildVer">
    <vt:lpwstr>1033-11.2.0.11417</vt:lpwstr>
  </property>
</Properties>
</file>