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9" r:id="rId3"/>
    <p:sldId id="257" r:id="rId4"/>
    <p:sldId id="258" r:id="rId5"/>
    <p:sldId id="260" r:id="rId6"/>
    <p:sldId id="264" r:id="rId7"/>
    <p:sldId id="261" r:id="rId8"/>
    <p:sldId id="262" r:id="rId9"/>
    <p:sldId id="263"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43" autoAdjust="0"/>
  </p:normalViewPr>
  <p:slideViewPr>
    <p:cSldViewPr>
      <p:cViewPr varScale="1">
        <p:scale>
          <a:sx n="97" d="100"/>
          <a:sy n="97" d="100"/>
        </p:scale>
        <p:origin x="97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67ACE-9DA8-48D9-8DBF-2D97B1937586}" type="datetimeFigureOut">
              <a:rPr lang="en-US" smtClean="0"/>
              <a:t>2/21/2025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C6580F-EED6-4DF8-967C-8E12CE5496D6}" type="slidenum">
              <a:rPr lang="en-US" smtClean="0"/>
              <a:t>‹#›</a:t>
            </a:fld>
            <a:endParaRPr lang="en-US"/>
          </a:p>
        </p:txBody>
      </p:sp>
    </p:spTree>
    <p:extLst>
      <p:ext uri="{BB962C8B-B14F-4D97-AF65-F5344CB8AC3E}">
        <p14:creationId xmlns:p14="http://schemas.microsoft.com/office/powerpoint/2010/main" val="295870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C6580F-EED6-4DF8-967C-8E12CE5496D6}" type="slidenum">
              <a:rPr lang="en-US" smtClean="0"/>
              <a:t>11</a:t>
            </a:fld>
            <a:endParaRPr lang="en-US"/>
          </a:p>
        </p:txBody>
      </p:sp>
    </p:spTree>
    <p:extLst>
      <p:ext uri="{BB962C8B-B14F-4D97-AF65-F5344CB8AC3E}">
        <p14:creationId xmlns:p14="http://schemas.microsoft.com/office/powerpoint/2010/main" val="1108090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D68F284D-CA4F-4221-BD4B-D46D17CE8A72}" type="datetimeFigureOut">
              <a:rPr lang="en-US" smtClean="0"/>
              <a:t>2/21/2025</a:t>
            </a:fld>
            <a:endParaRPr lang="en-US"/>
          </a:p>
        </p:txBody>
      </p:sp>
      <p:sp>
        <p:nvSpPr>
          <p:cNvPr id="16" name="Slide Number Placeholder 15"/>
          <p:cNvSpPr>
            <a:spLocks noGrp="1"/>
          </p:cNvSpPr>
          <p:nvPr>
            <p:ph type="sldNum" sz="quarter" idx="11"/>
          </p:nvPr>
        </p:nvSpPr>
        <p:spPr/>
        <p:txBody>
          <a:bodyPr/>
          <a:lstStyle/>
          <a:p>
            <a:fld id="{28BB8F7E-5F0F-4932-8C4D-FC5F47FA1932}"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8F284D-CA4F-4221-BD4B-D46D17CE8A72}"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B8F7E-5F0F-4932-8C4D-FC5F47FA193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68F284D-CA4F-4221-BD4B-D46D17CE8A72}"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B8F7E-5F0F-4932-8C4D-FC5F47FA193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D68F284D-CA4F-4221-BD4B-D46D17CE8A72}" type="datetimeFigureOut">
              <a:rPr lang="en-US" smtClean="0"/>
              <a:t>2/21/2025</a:t>
            </a:fld>
            <a:endParaRPr lang="en-US"/>
          </a:p>
        </p:txBody>
      </p:sp>
      <p:sp>
        <p:nvSpPr>
          <p:cNvPr id="15" name="Slide Number Placeholder 14"/>
          <p:cNvSpPr>
            <a:spLocks noGrp="1"/>
          </p:cNvSpPr>
          <p:nvPr>
            <p:ph type="sldNum" sz="quarter" idx="15"/>
          </p:nvPr>
        </p:nvSpPr>
        <p:spPr/>
        <p:txBody>
          <a:bodyPr/>
          <a:lstStyle>
            <a:lvl1pPr algn="ctr">
              <a:defRPr/>
            </a:lvl1pPr>
          </a:lstStyle>
          <a:p>
            <a:fld id="{28BB8F7E-5F0F-4932-8C4D-FC5F47FA1932}"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8F284D-CA4F-4221-BD4B-D46D17CE8A72}"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8BB8F7E-5F0F-4932-8C4D-FC5F47FA1932}"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8F284D-CA4F-4221-BD4B-D46D17CE8A72}"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8BB8F7E-5F0F-4932-8C4D-FC5F47FA1932}"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28BB8F7E-5F0F-4932-8C4D-FC5F47FA1932}"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D68F284D-CA4F-4221-BD4B-D46D17CE8A72}" type="datetimeFigureOut">
              <a:rPr lang="en-US" smtClean="0"/>
              <a:t>2/21/2025</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68F284D-CA4F-4221-BD4B-D46D17CE8A72}"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8BB8F7E-5F0F-4932-8C4D-FC5F47FA1932}"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F284D-CA4F-4221-BD4B-D46D17CE8A72}" type="datetimeFigureOut">
              <a:rPr lang="en-US" smtClean="0"/>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8BB8F7E-5F0F-4932-8C4D-FC5F47FA193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D68F284D-CA4F-4221-BD4B-D46D17CE8A72}" type="datetimeFigureOut">
              <a:rPr lang="en-US" smtClean="0"/>
              <a:t>2/21/2025</a:t>
            </a:fld>
            <a:endParaRPr lang="en-US"/>
          </a:p>
        </p:txBody>
      </p:sp>
      <p:sp>
        <p:nvSpPr>
          <p:cNvPr id="9" name="Slide Number Placeholder 8"/>
          <p:cNvSpPr>
            <a:spLocks noGrp="1"/>
          </p:cNvSpPr>
          <p:nvPr>
            <p:ph type="sldNum" sz="quarter" idx="15"/>
          </p:nvPr>
        </p:nvSpPr>
        <p:spPr/>
        <p:txBody>
          <a:bodyPr/>
          <a:lstStyle/>
          <a:p>
            <a:fld id="{28BB8F7E-5F0F-4932-8C4D-FC5F47FA1932}"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D68F284D-CA4F-4221-BD4B-D46D17CE8A72}" type="datetimeFigureOut">
              <a:rPr lang="en-US" smtClean="0"/>
              <a:t>2/21/2025</a:t>
            </a:fld>
            <a:endParaRPr lang="en-US"/>
          </a:p>
        </p:txBody>
      </p:sp>
      <p:sp>
        <p:nvSpPr>
          <p:cNvPr id="9" name="Slide Number Placeholder 8"/>
          <p:cNvSpPr>
            <a:spLocks noGrp="1"/>
          </p:cNvSpPr>
          <p:nvPr>
            <p:ph type="sldNum" sz="quarter" idx="11"/>
          </p:nvPr>
        </p:nvSpPr>
        <p:spPr/>
        <p:txBody>
          <a:bodyPr/>
          <a:lstStyle/>
          <a:p>
            <a:fld id="{28BB8F7E-5F0F-4932-8C4D-FC5F47FA193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D68F284D-CA4F-4221-BD4B-D46D17CE8A72}" type="datetimeFigureOut">
              <a:rPr lang="en-US" smtClean="0"/>
              <a:t>2/21/2025</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8BB8F7E-5F0F-4932-8C4D-FC5F47FA1932}"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sz="2400" b="1" dirty="0" smtClean="0">
                <a:solidFill>
                  <a:schemeClr val="bg1"/>
                </a:solidFill>
                <a:latin typeface="Arial Black" panose="020B0A04020102020204" pitchFamily="34" charset="0"/>
              </a:rPr>
              <a:t>By :</a:t>
            </a:r>
            <a:r>
              <a:rPr lang="en-US" sz="2400" b="1" dirty="0" smtClean="0">
                <a:solidFill>
                  <a:schemeClr val="bg1"/>
                </a:solidFill>
                <a:latin typeface="Arial Black" panose="020B0A04020102020204" pitchFamily="34" charset="0"/>
              </a:rPr>
              <a:t> </a:t>
            </a:r>
            <a:r>
              <a:rPr lang="en-US" sz="2400" b="1" smtClean="0">
                <a:solidFill>
                  <a:schemeClr val="bg1"/>
                </a:solidFill>
                <a:latin typeface="Arial Black" panose="020B0A04020102020204" pitchFamily="34" charset="0"/>
              </a:rPr>
              <a:t>Allahdad</a:t>
            </a:r>
            <a:endParaRPr lang="en-GB" sz="2400" b="1" dirty="0" smtClean="0">
              <a:solidFill>
                <a:schemeClr val="bg1"/>
              </a:solidFill>
              <a:latin typeface="Arial Black" panose="020B0A04020102020204" pitchFamily="34" charset="0"/>
            </a:endParaRPr>
          </a:p>
        </p:txBody>
      </p:sp>
      <p:sp>
        <p:nvSpPr>
          <p:cNvPr id="2" name="Title 1"/>
          <p:cNvSpPr>
            <a:spLocks noGrp="1"/>
          </p:cNvSpPr>
          <p:nvPr>
            <p:ph type="ctrTitle"/>
          </p:nvPr>
        </p:nvSpPr>
        <p:spPr/>
        <p:txBody>
          <a:bodyPr/>
          <a:lstStyle/>
          <a:p>
            <a:r>
              <a:rPr lang="en-GB" b="1" dirty="0" smtClean="0">
                <a:solidFill>
                  <a:schemeClr val="bg1"/>
                </a:solidFill>
              </a:rPr>
              <a:t>Pollution In Pakistan</a:t>
            </a:r>
            <a:endParaRPr lang="en-US"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3970784" cy="2697088"/>
          </a:xfrm>
        </p:spPr>
        <p:txBody>
          <a:bodyPr>
            <a:normAutofit fontScale="92500"/>
          </a:bodyPr>
          <a:lstStyle/>
          <a:p>
            <a:r>
              <a:rPr lang="en-US" dirty="0"/>
              <a:t>Industrial Waste. ...</a:t>
            </a:r>
          </a:p>
          <a:p>
            <a:r>
              <a:rPr lang="en-US" dirty="0"/>
              <a:t>Marine Dumping. ...</a:t>
            </a:r>
          </a:p>
          <a:p>
            <a:r>
              <a:rPr lang="en-US" dirty="0"/>
              <a:t>Sewage and Wastewater. ...</a:t>
            </a:r>
          </a:p>
          <a:p>
            <a:r>
              <a:rPr lang="en-US" dirty="0"/>
              <a:t>Oil Leaks and Spills. ...</a:t>
            </a:r>
          </a:p>
          <a:p>
            <a:r>
              <a:rPr lang="en-US" dirty="0"/>
              <a:t>Agriculture. ...</a:t>
            </a:r>
          </a:p>
          <a:p>
            <a:r>
              <a:rPr lang="en-US" dirty="0"/>
              <a:t>Global Warming. ...</a:t>
            </a:r>
          </a:p>
          <a:p>
            <a:pPr marL="0" indent="0">
              <a:buNone/>
            </a:pPr>
            <a:endParaRPr lang="en-US" dirty="0"/>
          </a:p>
          <a:p>
            <a:endParaRPr lang="en-US" dirty="0"/>
          </a:p>
        </p:txBody>
      </p:sp>
      <p:sp>
        <p:nvSpPr>
          <p:cNvPr id="3" name="Title 2"/>
          <p:cNvSpPr>
            <a:spLocks noGrp="1"/>
          </p:cNvSpPr>
          <p:nvPr>
            <p:ph type="title"/>
          </p:nvPr>
        </p:nvSpPr>
        <p:spPr/>
        <p:txBody>
          <a:bodyPr/>
          <a:lstStyle/>
          <a:p>
            <a:r>
              <a:rPr lang="en-US" dirty="0" smtClean="0"/>
              <a:t>CAUSES IN PAKISTAN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3860359"/>
            <a:ext cx="2529631" cy="23308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7069" y="3860359"/>
            <a:ext cx="3029731" cy="218122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27984" y="1371600"/>
            <a:ext cx="4258816" cy="2489448"/>
          </a:xfrm>
          <a:prstGeom prst="rect">
            <a:avLst/>
          </a:prstGeom>
        </p:spPr>
      </p:pic>
    </p:spTree>
    <p:extLst>
      <p:ext uri="{BB962C8B-B14F-4D97-AF65-F5344CB8AC3E}">
        <p14:creationId xmlns:p14="http://schemas.microsoft.com/office/powerpoint/2010/main" val="2411227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71600"/>
            <a:ext cx="4211960" cy="2777480"/>
          </a:xfrm>
        </p:spPr>
      </p:pic>
      <p:sp>
        <p:nvSpPr>
          <p:cNvPr id="3" name="Title 2"/>
          <p:cNvSpPr>
            <a:spLocks noGrp="1"/>
          </p:cNvSpPr>
          <p:nvPr>
            <p:ph type="title"/>
          </p:nvPr>
        </p:nvSpPr>
        <p:spPr/>
        <p:txBody>
          <a:bodyPr/>
          <a:lstStyle/>
          <a:p>
            <a:r>
              <a:rPr lang="en-US" dirty="0" smtClean="0"/>
              <a:t>Water pollution</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5052" y="1371600"/>
            <a:ext cx="4821444" cy="2777480"/>
          </a:xfrm>
          <a:prstGeom prst="rect">
            <a:avLst/>
          </a:prstGeom>
        </p:spPr>
      </p:pic>
      <p:pic>
        <p:nvPicPr>
          <p:cNvPr id="3078" name="Picture 6" descr="Causes of Water Pollution &amp; How to Reduce It | Graana.co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4164778"/>
            <a:ext cx="4211960" cy="26659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Water pollu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960" y="4164778"/>
            <a:ext cx="4824536" cy="266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7698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3212976"/>
            <a:ext cx="8229600" cy="1905000"/>
          </a:xfrm>
        </p:spPr>
        <p:txBody>
          <a:bodyPr/>
          <a:lstStyle/>
          <a:p>
            <a:pPr marL="0" indent="0">
              <a:buNone/>
            </a:pPr>
            <a:r>
              <a:rPr lang="en-US" dirty="0"/>
              <a:t>Noise pollution can be defined as </a:t>
            </a:r>
            <a:r>
              <a:rPr lang="en-US" b="1" dirty="0"/>
              <a:t>any disturbing or unwanted noise that interferes or harms humans or wildlife</a:t>
            </a:r>
            <a:endParaRPr lang="en-US" dirty="0"/>
          </a:p>
        </p:txBody>
      </p:sp>
      <p:sp>
        <p:nvSpPr>
          <p:cNvPr id="3" name="Title 2"/>
          <p:cNvSpPr>
            <a:spLocks noGrp="1"/>
          </p:cNvSpPr>
          <p:nvPr>
            <p:ph type="title"/>
          </p:nvPr>
        </p:nvSpPr>
        <p:spPr>
          <a:xfrm>
            <a:off x="914400" y="764704"/>
            <a:ext cx="8229600" cy="1219200"/>
          </a:xfrm>
        </p:spPr>
        <p:txBody>
          <a:bodyPr/>
          <a:lstStyle/>
          <a:p>
            <a:r>
              <a:rPr lang="en-US" dirty="0" smtClean="0"/>
              <a:t>NOISE POLLUTION</a:t>
            </a:r>
            <a:endParaRPr lang="en-US" dirty="0"/>
          </a:p>
        </p:txBody>
      </p:sp>
    </p:spTree>
    <p:extLst>
      <p:ext uri="{BB962C8B-B14F-4D97-AF65-F5344CB8AC3E}">
        <p14:creationId xmlns:p14="http://schemas.microsoft.com/office/powerpoint/2010/main" val="2642669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Traffic noise.</a:t>
            </a:r>
          </a:p>
          <a:p>
            <a:r>
              <a:rPr lang="en-US" dirty="0"/>
              <a:t>Air traffic noise.</a:t>
            </a:r>
          </a:p>
          <a:p>
            <a:r>
              <a:rPr lang="en-US" dirty="0"/>
              <a:t>Construction sites.</a:t>
            </a:r>
          </a:p>
          <a:p>
            <a:r>
              <a:rPr lang="en-US" dirty="0"/>
              <a:t>Catering and night life.</a:t>
            </a:r>
          </a:p>
          <a:p>
            <a:r>
              <a:rPr lang="en-US" dirty="0"/>
              <a:t>Animals</a:t>
            </a:r>
          </a:p>
          <a:p>
            <a:endParaRPr lang="en-US" dirty="0"/>
          </a:p>
        </p:txBody>
      </p:sp>
      <p:sp>
        <p:nvSpPr>
          <p:cNvPr id="3" name="Title 2"/>
          <p:cNvSpPr>
            <a:spLocks noGrp="1"/>
          </p:cNvSpPr>
          <p:nvPr>
            <p:ph type="title"/>
          </p:nvPr>
        </p:nvSpPr>
        <p:spPr/>
        <p:txBody>
          <a:bodyPr/>
          <a:lstStyle/>
          <a:p>
            <a:r>
              <a:rPr lang="en-US" dirty="0" smtClean="0"/>
              <a:t>CAUSES IN PAKISTAN </a:t>
            </a:r>
            <a:endParaRPr lang="en-US" dirty="0"/>
          </a:p>
        </p:txBody>
      </p:sp>
    </p:spTree>
    <p:extLst>
      <p:ext uri="{BB962C8B-B14F-4D97-AF65-F5344CB8AC3E}">
        <p14:creationId xmlns:p14="http://schemas.microsoft.com/office/powerpoint/2010/main" val="64569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NOISE POLLUTION</a:t>
            </a:r>
            <a:endParaRPr lang="en-US" dirty="0"/>
          </a:p>
        </p:txBody>
      </p:sp>
      <p:pic>
        <p:nvPicPr>
          <p:cNvPr id="4098" name="Picture 2" descr="Noise Pollution in Pakistan and Effects - About Pakista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865" y="1371601"/>
            <a:ext cx="4618143" cy="284948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This Is How Animals Suffer From Noise Pollu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7" y="1371599"/>
            <a:ext cx="4499993" cy="284948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oise pollution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80" y="4221088"/>
            <a:ext cx="4648586" cy="263691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Pakistan Environmen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4005" y="4221088"/>
            <a:ext cx="4499994" cy="2636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3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Government do nothing in this dangerous situation  </a:t>
            </a:r>
          </a:p>
          <a:p>
            <a:pPr marL="0" indent="0">
              <a:buNone/>
            </a:pPr>
            <a:r>
              <a:rPr lang="en-US" dirty="0" smtClean="0"/>
              <a:t>More than thousands people were died day by day due to diseases increasing in our country.</a:t>
            </a:r>
          </a:p>
          <a:p>
            <a:r>
              <a:rPr lang="en-US" dirty="0" smtClean="0"/>
              <a:t>Officers are corrupted and sleeping in their comfortable zone.</a:t>
            </a:r>
            <a:endParaRPr lang="en-US" dirty="0"/>
          </a:p>
        </p:txBody>
      </p:sp>
      <p:sp>
        <p:nvSpPr>
          <p:cNvPr id="3" name="Title 2"/>
          <p:cNvSpPr>
            <a:spLocks noGrp="1"/>
          </p:cNvSpPr>
          <p:nvPr>
            <p:ph type="title"/>
          </p:nvPr>
        </p:nvSpPr>
        <p:spPr/>
        <p:txBody>
          <a:bodyPr/>
          <a:lstStyle/>
          <a:p>
            <a:r>
              <a:rPr lang="en-US" dirty="0" smtClean="0"/>
              <a:t>What Government do??</a:t>
            </a:r>
            <a:endParaRPr lang="en-US" dirty="0"/>
          </a:p>
        </p:txBody>
      </p:sp>
    </p:spTree>
    <p:extLst>
      <p:ext uri="{BB962C8B-B14F-4D97-AF65-F5344CB8AC3E}">
        <p14:creationId xmlns:p14="http://schemas.microsoft.com/office/powerpoint/2010/main" val="2808843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How Can we control on Pollution??</a:t>
            </a:r>
            <a:endParaRPr lang="en-US" dirty="0"/>
          </a:p>
        </p:txBody>
      </p:sp>
      <p:sp>
        <p:nvSpPr>
          <p:cNvPr id="5" name="Content Placeholder 4"/>
          <p:cNvSpPr>
            <a:spLocks noGrp="1"/>
          </p:cNvSpPr>
          <p:nvPr>
            <p:ph idx="1"/>
          </p:nvPr>
        </p:nvSpPr>
        <p:spPr>
          <a:xfrm>
            <a:off x="457200" y="1524000"/>
            <a:ext cx="8229600" cy="3129136"/>
          </a:xfrm>
        </p:spPr>
        <p:txBody>
          <a:bodyPr/>
          <a:lstStyle/>
          <a:p>
            <a:pPr>
              <a:buFont typeface="+mj-lt"/>
              <a:buAutoNum type="arabicPeriod"/>
            </a:pPr>
            <a:r>
              <a:rPr lang="en-US" dirty="0">
                <a:latin typeface="arial" panose="020B0604020202020204" pitchFamily="34" charset="0"/>
              </a:rPr>
              <a:t>Reduce the number of trips you take in your car.</a:t>
            </a:r>
          </a:p>
          <a:p>
            <a:pPr>
              <a:buFont typeface="+mj-lt"/>
              <a:buAutoNum type="arabicPeriod"/>
            </a:pPr>
            <a:r>
              <a:rPr lang="en-US" dirty="0">
                <a:latin typeface="arial" panose="020B0604020202020204" pitchFamily="34" charset="0"/>
              </a:rPr>
              <a:t>Reduce or eliminate fireplace and wood stove use.</a:t>
            </a:r>
          </a:p>
          <a:p>
            <a:pPr>
              <a:buFont typeface="+mj-lt"/>
              <a:buAutoNum type="arabicPeriod"/>
            </a:pPr>
            <a:r>
              <a:rPr lang="en-US" dirty="0">
                <a:latin typeface="arial" panose="020B0604020202020204" pitchFamily="34" charset="0"/>
              </a:rPr>
              <a:t>Avoid burning leaves, trash, and other materials.</a:t>
            </a:r>
          </a:p>
          <a:p>
            <a:pPr>
              <a:buFont typeface="+mj-lt"/>
              <a:buAutoNum type="arabicPeriod"/>
            </a:pPr>
            <a:r>
              <a:rPr lang="en-US" dirty="0">
                <a:latin typeface="arial" panose="020B0604020202020204" pitchFamily="34" charset="0"/>
              </a:rPr>
              <a:t>Avoid using gas-powered lawn and garden </a:t>
            </a:r>
            <a:r>
              <a:rPr lang="en-US" dirty="0" smtClean="0">
                <a:latin typeface="arial" panose="020B0604020202020204" pitchFamily="34" charset="0"/>
              </a:rPr>
              <a:t>equipment.</a:t>
            </a:r>
            <a:endParaRPr lang="en-US" dirty="0"/>
          </a:p>
        </p:txBody>
      </p:sp>
    </p:spTree>
    <p:extLst>
      <p:ext uri="{BB962C8B-B14F-4D97-AF65-F5344CB8AC3E}">
        <p14:creationId xmlns:p14="http://schemas.microsoft.com/office/powerpoint/2010/main" val="1804989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Black and White Stock Photos &amp; Images - Alamy"/>
          <p:cNvPicPr>
            <a:picLocks noChangeAspect="1" noChangeArrowheads="1"/>
          </p:cNvPicPr>
          <p:nvPr/>
        </p:nvPicPr>
        <p:blipFill rotWithShape="1">
          <a:blip r:embed="rId2">
            <a:extLst>
              <a:ext uri="{28A0092B-C50C-407E-A947-70E740481C1C}">
                <a14:useLocalDpi xmlns:a14="http://schemas.microsoft.com/office/drawing/2010/main" val="0"/>
              </a:ext>
            </a:extLst>
          </a:blip>
          <a:srcRect b="7558"/>
          <a:stretch/>
        </p:blipFill>
        <p:spPr bwMode="auto">
          <a:xfrm>
            <a:off x="827584" y="620688"/>
            <a:ext cx="7596336" cy="568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18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err="1" smtClean="0">
                <a:solidFill>
                  <a:schemeClr val="bg1"/>
                </a:solidFill>
              </a:rPr>
              <a:t>Definetion</a:t>
            </a:r>
            <a:r>
              <a:rPr lang="en-GB" dirty="0" smtClean="0">
                <a:solidFill>
                  <a:schemeClr val="bg1"/>
                </a:solidFill>
              </a:rPr>
              <a:t>.</a:t>
            </a:r>
          </a:p>
          <a:p>
            <a:r>
              <a:rPr lang="en-GB" dirty="0" smtClean="0">
                <a:solidFill>
                  <a:schemeClr val="bg1"/>
                </a:solidFill>
              </a:rPr>
              <a:t>Types.</a:t>
            </a:r>
          </a:p>
          <a:p>
            <a:r>
              <a:rPr lang="en-GB" dirty="0" smtClean="0">
                <a:solidFill>
                  <a:schemeClr val="bg1"/>
                </a:solidFill>
              </a:rPr>
              <a:t>Define Types.</a:t>
            </a:r>
          </a:p>
          <a:p>
            <a:r>
              <a:rPr lang="en-GB" dirty="0" smtClean="0">
                <a:solidFill>
                  <a:schemeClr val="bg1"/>
                </a:solidFill>
              </a:rPr>
              <a:t>Pakistan </a:t>
            </a:r>
            <a:r>
              <a:rPr lang="en-GB" dirty="0" err="1" smtClean="0">
                <a:solidFill>
                  <a:schemeClr val="bg1"/>
                </a:solidFill>
              </a:rPr>
              <a:t>Issuse</a:t>
            </a:r>
            <a:r>
              <a:rPr lang="en-GB" dirty="0" smtClean="0">
                <a:solidFill>
                  <a:schemeClr val="bg1"/>
                </a:solidFill>
              </a:rPr>
              <a:t>.</a:t>
            </a:r>
          </a:p>
          <a:p>
            <a:r>
              <a:rPr lang="en-GB" dirty="0" smtClean="0">
                <a:solidFill>
                  <a:schemeClr val="bg1"/>
                </a:solidFill>
              </a:rPr>
              <a:t>What Government Do ?</a:t>
            </a:r>
          </a:p>
          <a:p>
            <a:r>
              <a:rPr lang="en-GB" dirty="0" smtClean="0">
                <a:solidFill>
                  <a:schemeClr val="bg1"/>
                </a:solidFill>
              </a:rPr>
              <a:t>What Is Solution</a:t>
            </a:r>
            <a:endParaRPr lang="en-US" dirty="0">
              <a:solidFill>
                <a:schemeClr val="bg1"/>
              </a:solidFill>
            </a:endParaRPr>
          </a:p>
        </p:txBody>
      </p:sp>
      <p:sp>
        <p:nvSpPr>
          <p:cNvPr id="3" name="Title 2"/>
          <p:cNvSpPr>
            <a:spLocks noGrp="1"/>
          </p:cNvSpPr>
          <p:nvPr>
            <p:ph type="title"/>
          </p:nvPr>
        </p:nvSpPr>
        <p:spPr/>
        <p:txBody>
          <a:bodyPr/>
          <a:lstStyle/>
          <a:p>
            <a:r>
              <a:rPr lang="en-GB" dirty="0" err="1" smtClean="0">
                <a:solidFill>
                  <a:schemeClr val="bg1"/>
                </a:solidFill>
              </a:rPr>
              <a:t>Overveiw</a:t>
            </a:r>
            <a:r>
              <a:rPr lang="en-GB" dirty="0" smtClean="0">
                <a:solidFill>
                  <a:schemeClr val="bg1"/>
                </a:solidFill>
              </a:rPr>
              <a:t> </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28596" y="3214686"/>
            <a:ext cx="8229600" cy="2000264"/>
          </a:xfrm>
        </p:spPr>
        <p:txBody>
          <a:bodyPr/>
          <a:lstStyle/>
          <a:p>
            <a:r>
              <a:rPr lang="en-GB" dirty="0" smtClean="0"/>
              <a:t>Pollution is the introduction of harmful materials into the environment. These harmful materials are called pollutants.</a:t>
            </a:r>
            <a:endParaRPr lang="en-US" dirty="0"/>
          </a:p>
        </p:txBody>
      </p:sp>
      <p:sp>
        <p:nvSpPr>
          <p:cNvPr id="3" name="Title 2"/>
          <p:cNvSpPr>
            <a:spLocks noGrp="1"/>
          </p:cNvSpPr>
          <p:nvPr>
            <p:ph type="title"/>
          </p:nvPr>
        </p:nvSpPr>
        <p:spPr>
          <a:xfrm>
            <a:off x="285720" y="1500174"/>
            <a:ext cx="8229600" cy="933448"/>
          </a:xfrm>
        </p:spPr>
        <p:txBody>
          <a:bodyPr/>
          <a:lstStyle/>
          <a:p>
            <a:r>
              <a:rPr lang="en-GB" dirty="0" smtClean="0"/>
              <a:t>What Is Pollution?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t>There are three major types.</a:t>
            </a:r>
          </a:p>
          <a:p>
            <a:endParaRPr lang="en-GB" dirty="0" smtClean="0"/>
          </a:p>
          <a:p>
            <a:r>
              <a:rPr lang="en-GB" dirty="0" smtClean="0"/>
              <a:t>Air  Pollution.</a:t>
            </a:r>
          </a:p>
          <a:p>
            <a:r>
              <a:rPr lang="en-GB" dirty="0" smtClean="0"/>
              <a:t>Water Pollution.</a:t>
            </a:r>
          </a:p>
          <a:p>
            <a:r>
              <a:rPr lang="en-GB" dirty="0" smtClean="0"/>
              <a:t>Noise Pollution.</a:t>
            </a:r>
            <a:endParaRPr lang="en-US" dirty="0"/>
          </a:p>
        </p:txBody>
      </p:sp>
      <p:sp>
        <p:nvSpPr>
          <p:cNvPr id="3" name="Title 2"/>
          <p:cNvSpPr>
            <a:spLocks noGrp="1"/>
          </p:cNvSpPr>
          <p:nvPr>
            <p:ph type="title"/>
          </p:nvPr>
        </p:nvSpPr>
        <p:spPr/>
        <p:txBody>
          <a:bodyPr/>
          <a:lstStyle/>
          <a:p>
            <a:r>
              <a:rPr lang="en-GB" dirty="0" smtClean="0"/>
              <a:t>Types Of Pollution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474840" cy="4785320"/>
          </a:xfrm>
        </p:spPr>
        <p:txBody>
          <a:bodyPr>
            <a:normAutofit lnSpcReduction="10000"/>
          </a:bodyPr>
          <a:lstStyle/>
          <a:p>
            <a:r>
              <a:rPr lang="en-GB" dirty="0" smtClean="0"/>
              <a:t>Air pollution consists of chemicals or particles in the air that can harm the health of humans, animals, and plants.</a:t>
            </a:r>
          </a:p>
          <a:p>
            <a:endParaRPr lang="en-GB" dirty="0" smtClean="0"/>
          </a:p>
          <a:p>
            <a:r>
              <a:rPr lang="en-GB" dirty="0" smtClean="0"/>
              <a:t>It  also damages buildings.</a:t>
            </a:r>
          </a:p>
          <a:p>
            <a:endParaRPr lang="en-GB" dirty="0" smtClean="0"/>
          </a:p>
          <a:p>
            <a:r>
              <a:rPr lang="en-GB" dirty="0" smtClean="0"/>
              <a:t>Pollutants in the air take many forms. They can be gases, solid particles, or liquid </a:t>
            </a:r>
            <a:r>
              <a:rPr lang="en-GB" dirty="0" err="1" smtClean="0"/>
              <a:t>deoplets</a:t>
            </a:r>
            <a:r>
              <a:rPr lang="en-GB" dirty="0" smtClean="0"/>
              <a:t>.</a:t>
            </a:r>
          </a:p>
          <a:p>
            <a:endParaRPr lang="en-GB" dirty="0" smtClean="0"/>
          </a:p>
          <a:p>
            <a:endParaRPr lang="en-GB" dirty="0" smtClean="0"/>
          </a:p>
          <a:p>
            <a:pPr>
              <a:buNone/>
            </a:pPr>
            <a:endParaRPr lang="en-US" dirty="0"/>
          </a:p>
        </p:txBody>
      </p:sp>
      <p:sp>
        <p:nvSpPr>
          <p:cNvPr id="3" name="Title 2"/>
          <p:cNvSpPr>
            <a:spLocks noGrp="1"/>
          </p:cNvSpPr>
          <p:nvPr>
            <p:ph type="title"/>
          </p:nvPr>
        </p:nvSpPr>
        <p:spPr/>
        <p:txBody>
          <a:bodyPr/>
          <a:lstStyle/>
          <a:p>
            <a:r>
              <a:rPr lang="en-GB" dirty="0" smtClean="0"/>
              <a:t>Air Pollution.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627784" y="116632"/>
            <a:ext cx="3322712" cy="936104"/>
          </a:xfrm>
        </p:spPr>
        <p:txBody>
          <a:bodyPr/>
          <a:lstStyle/>
          <a:p>
            <a:r>
              <a:rPr lang="en-GB" dirty="0"/>
              <a:t>Air Pollution.</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96752"/>
            <a:ext cx="4499992" cy="5661248"/>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992" y="1196752"/>
            <a:ext cx="4655418" cy="5661248"/>
          </a:xfrm>
          <a:prstGeom prst="rect">
            <a:avLst/>
          </a:prstGeom>
        </p:spPr>
      </p:pic>
    </p:spTree>
    <p:extLst>
      <p:ext uri="{BB962C8B-B14F-4D97-AF65-F5344CB8AC3E}">
        <p14:creationId xmlns:p14="http://schemas.microsoft.com/office/powerpoint/2010/main" val="349590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8229600" cy="2337048"/>
          </a:xfrm>
        </p:spPr>
        <p:txBody>
          <a:bodyPr>
            <a:normAutofit fontScale="85000" lnSpcReduction="10000"/>
          </a:bodyPr>
          <a:lstStyle/>
          <a:p>
            <a:r>
              <a:rPr lang="en-GB" dirty="0" smtClean="0"/>
              <a:t>Major cause of air pollution.</a:t>
            </a:r>
          </a:p>
          <a:p>
            <a:r>
              <a:rPr lang="en-GB" dirty="0" smtClean="0"/>
              <a:t>Pollution enters the Earth’s atmosphere in many different ways.</a:t>
            </a:r>
          </a:p>
          <a:p>
            <a:r>
              <a:rPr lang="en-GB" dirty="0" smtClean="0"/>
              <a:t>Most air pollution is created by people, taking form of emissions from factories, car, planes, or aerosol cans.</a:t>
            </a:r>
          </a:p>
          <a:p>
            <a:r>
              <a:rPr lang="en-GB" dirty="0" smtClean="0"/>
              <a:t>Second-hand cigarette smoke is also considered air pollution.</a:t>
            </a:r>
            <a:endParaRPr lang="en-US" dirty="0" smtClean="0"/>
          </a:p>
          <a:p>
            <a:endParaRPr lang="en-GB" dirty="0" smtClean="0"/>
          </a:p>
        </p:txBody>
      </p:sp>
      <p:sp>
        <p:nvSpPr>
          <p:cNvPr id="3" name="Title 2"/>
          <p:cNvSpPr>
            <a:spLocks noGrp="1"/>
          </p:cNvSpPr>
          <p:nvPr>
            <p:ph type="title"/>
          </p:nvPr>
        </p:nvSpPr>
        <p:spPr/>
        <p:txBody>
          <a:bodyPr/>
          <a:lstStyle/>
          <a:p>
            <a:r>
              <a:rPr lang="en-GB" dirty="0" smtClean="0"/>
              <a:t>Causes of air pollution.</a:t>
            </a:r>
            <a:endParaRPr lang="en-US" dirty="0"/>
          </a:p>
        </p:txBody>
      </p:sp>
      <p:pic>
        <p:nvPicPr>
          <p:cNvPr id="4" name="Picture 3"/>
          <p:cNvPicPr>
            <a:picLocks noChangeAspect="1"/>
          </p:cNvPicPr>
          <p:nvPr/>
        </p:nvPicPr>
        <p:blipFill>
          <a:blip r:embed="rId2"/>
          <a:stretch>
            <a:fillRect/>
          </a:stretch>
        </p:blipFill>
        <p:spPr>
          <a:xfrm>
            <a:off x="1115616" y="3573016"/>
            <a:ext cx="6336704" cy="280831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00808"/>
            <a:ext cx="4546848" cy="4896544"/>
          </a:xfrm>
        </p:spPr>
        <p:txBody>
          <a:bodyPr>
            <a:normAutofit fontScale="77500" lnSpcReduction="20000"/>
          </a:bodyPr>
          <a:lstStyle/>
          <a:p>
            <a:r>
              <a:rPr lang="en-US" dirty="0" smtClean="0"/>
              <a:t>Health Effect’s : Air pollution may cause of short-term or long-term health effects on human beings. </a:t>
            </a:r>
            <a:r>
              <a:rPr lang="en-US" dirty="0"/>
              <a:t>R</a:t>
            </a:r>
            <a:r>
              <a:rPr lang="en-US" dirty="0" smtClean="0"/>
              <a:t>espiratory and inflammatory disorders of air pollution. It also affects eyes; nose and throat, even increasing chance of heart attack.</a:t>
            </a:r>
          </a:p>
          <a:p>
            <a:endParaRPr lang="en-US" dirty="0" smtClean="0"/>
          </a:p>
          <a:p>
            <a:r>
              <a:rPr lang="en-US" dirty="0" smtClean="0"/>
              <a:t>Environmental Effect’s : Air pollution adversely affect’s plants and animals and it is responsible for environmental changes in the atmosphere. Global temperature has risen for so many  years due to air pollution. It is also responsible for causing the effect of ozone depletion, global climate change are also the </a:t>
            </a:r>
            <a:r>
              <a:rPr lang="en-US" dirty="0" err="1" smtClean="0"/>
              <a:t>environmenral</a:t>
            </a:r>
            <a:r>
              <a:rPr lang="en-US" dirty="0" smtClean="0"/>
              <a:t> effects of air pollution.</a:t>
            </a:r>
            <a:endParaRPr lang="en-US" dirty="0"/>
          </a:p>
        </p:txBody>
      </p:sp>
      <p:sp>
        <p:nvSpPr>
          <p:cNvPr id="3" name="Title 2"/>
          <p:cNvSpPr>
            <a:spLocks noGrp="1"/>
          </p:cNvSpPr>
          <p:nvPr>
            <p:ph type="title"/>
          </p:nvPr>
        </p:nvSpPr>
        <p:spPr/>
        <p:txBody>
          <a:bodyPr>
            <a:normAutofit/>
          </a:bodyPr>
          <a:lstStyle/>
          <a:p>
            <a:r>
              <a:rPr lang="en-US" dirty="0" smtClean="0"/>
              <a:t>Effect’s Of </a:t>
            </a:r>
            <a:r>
              <a:rPr lang="en-US" dirty="0"/>
              <a:t>A</a:t>
            </a:r>
            <a:r>
              <a:rPr lang="en-US" dirty="0" smtClean="0"/>
              <a:t>ir </a:t>
            </a:r>
            <a:r>
              <a:rPr lang="en-US" dirty="0"/>
              <a:t>P</a:t>
            </a:r>
            <a:r>
              <a:rPr lang="en-US" dirty="0" smtClean="0"/>
              <a:t>ollution In Pakistan.</a:t>
            </a:r>
            <a:endParaRPr lang="en-US" dirty="0"/>
          </a:p>
        </p:txBody>
      </p:sp>
      <p:pic>
        <p:nvPicPr>
          <p:cNvPr id="1026" name="Picture 2" descr="https://ars.els-cdn.com/content/image/1-s2.0-S0954611118303901-fx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371600"/>
            <a:ext cx="3888432" cy="52257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780928"/>
            <a:ext cx="8229600" cy="3315072"/>
          </a:xfrm>
        </p:spPr>
        <p:txBody>
          <a:bodyPr/>
          <a:lstStyle/>
          <a:p>
            <a:pPr marL="0" indent="0">
              <a:buNone/>
            </a:pPr>
            <a:r>
              <a:rPr lang="en-US" dirty="0"/>
              <a:t>Water pollution is </a:t>
            </a:r>
            <a:r>
              <a:rPr lang="en-US" b="1" dirty="0"/>
              <a:t>the contamination of water sources by substances which make the water unusable for drinking, cooking, cleaning, swimming, and other </a:t>
            </a:r>
            <a:r>
              <a:rPr lang="en-US" b="1" dirty="0" smtClean="0"/>
              <a:t>activities.</a:t>
            </a:r>
          </a:p>
          <a:p>
            <a:pPr marL="0" indent="0">
              <a:buNone/>
            </a:pPr>
            <a:endParaRPr lang="en-US" dirty="0"/>
          </a:p>
        </p:txBody>
      </p:sp>
      <p:sp>
        <p:nvSpPr>
          <p:cNvPr id="3" name="Title 2"/>
          <p:cNvSpPr>
            <a:spLocks noGrp="1"/>
          </p:cNvSpPr>
          <p:nvPr>
            <p:ph type="title"/>
          </p:nvPr>
        </p:nvSpPr>
        <p:spPr>
          <a:xfrm>
            <a:off x="1835696" y="908720"/>
            <a:ext cx="4320480" cy="1219200"/>
          </a:xfrm>
        </p:spPr>
        <p:txBody>
          <a:bodyPr/>
          <a:lstStyle/>
          <a:p>
            <a:r>
              <a:rPr lang="en-US" dirty="0" smtClean="0"/>
              <a:t>Water Pollution.</a:t>
            </a:r>
            <a:endParaRPr lang="en-US" dirty="0"/>
          </a:p>
        </p:txBody>
      </p:sp>
    </p:spTree>
    <p:extLst>
      <p:ext uri="{BB962C8B-B14F-4D97-AF65-F5344CB8AC3E}">
        <p14:creationId xmlns:p14="http://schemas.microsoft.com/office/powerpoint/2010/main" val="396914955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359</TotalTime>
  <Words>427</Words>
  <Application>Microsoft Office PowerPoint</Application>
  <PresentationFormat>On-screen Show (4:3)</PresentationFormat>
  <Paragraphs>63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Constantia</vt:lpstr>
      <vt:lpstr>Wingdings 2</vt:lpstr>
      <vt:lpstr>Paper</vt:lpstr>
      <vt:lpstr>Pollution In Pakistan</vt:lpstr>
      <vt:lpstr>Overveiw </vt:lpstr>
      <vt:lpstr>What Is Pollution?</vt:lpstr>
      <vt:lpstr>Types Of Pollution</vt:lpstr>
      <vt:lpstr>Air Pollution.</vt:lpstr>
      <vt:lpstr>Air Pollution.</vt:lpstr>
      <vt:lpstr>Causes of air pollution.</vt:lpstr>
      <vt:lpstr>Effect’s Of Air Pollution In Pakistan.</vt:lpstr>
      <vt:lpstr>Water Pollution.</vt:lpstr>
      <vt:lpstr>CAUSES IN PAKISTAN</vt:lpstr>
      <vt:lpstr>Water pollution</vt:lpstr>
      <vt:lpstr>NOISE POLLUTION</vt:lpstr>
      <vt:lpstr>CAUSES IN PAKISTAN </vt:lpstr>
      <vt:lpstr>NOISE POLLUTION</vt:lpstr>
      <vt:lpstr>What Government do??</vt:lpstr>
      <vt:lpstr>How Can we control on Pollution??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Pollution In Pakistan</dc:title>
  <dc:creator>Ali Computers</dc:creator>
  <cp:lastModifiedBy>Ihsan Ali</cp:lastModifiedBy>
  <cp:revision>38</cp:revision>
  <dcterms:created xsi:type="dcterms:W3CDTF">2022-12-06T02:59:36Z</dcterms:created>
  <dcterms:modified xsi:type="dcterms:W3CDTF">2025-02-21T10:47:14Z</dcterms:modified>
</cp:coreProperties>
</file>