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2" r:id="rId10"/>
    <p:sldId id="270" r:id="rId11"/>
    <p:sldId id="264" r:id="rId12"/>
    <p:sldId id="271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48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4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3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A9F8FB-BEE8-4A0C-A79D-D765955F57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802129-A44F-4D5E-AFBD-013E61E43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Unemployment and poverty in Pakistan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8972" y="5201920"/>
            <a:ext cx="3886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Allahdad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235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0"/>
            <a:ext cx="11547565" cy="66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Wide spread of illiteracy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Illiteracy affects an individual in all areas of their life. An illiterate individual </a:t>
            </a:r>
            <a:r>
              <a:rPr lang="en-US" sz="2400" b="1" dirty="0">
                <a:effectLst/>
              </a:rPr>
              <a:t>cannot read and write</a:t>
            </a:r>
          </a:p>
          <a:p>
            <a:r>
              <a:rPr lang="en-US" sz="2400" b="1" dirty="0">
                <a:effectLst/>
              </a:rPr>
              <a:t>Poverty</a:t>
            </a:r>
            <a:r>
              <a:rPr lang="en-US" sz="2400" dirty="0">
                <a:effectLst/>
              </a:rPr>
              <a:t> is the major issue behind the high illiteracy rate in Pakistan</a:t>
            </a: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Lack of quality education</a:t>
            </a:r>
            <a:r>
              <a:rPr lang="en-US" sz="2400" dirty="0">
                <a:effectLst/>
              </a:rPr>
              <a:t> is one of the major causes of low literacy rate in Pakistan. Pakistani educational system lacks new and innovative methods of teaching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78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209006"/>
            <a:ext cx="11848010" cy="63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0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81" y="452845"/>
            <a:ext cx="10353762" cy="970450"/>
          </a:xfrm>
        </p:spPr>
        <p:txBody>
          <a:bodyPr>
            <a:normAutofit/>
          </a:bodyPr>
          <a:lstStyle/>
          <a:p>
            <a:r>
              <a:rPr lang="en-US" sz="4400" dirty="0"/>
              <a:t>Financial causes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2400" b="1" dirty="0"/>
              <a:t>Lack of credit facilities:</a:t>
            </a:r>
          </a:p>
          <a:p>
            <a:r>
              <a:rPr lang="en-US" sz="2400" dirty="0"/>
              <a:t>It is so difficult to manage personal business and self employment due to absence of easy credit facility.</a:t>
            </a:r>
          </a:p>
          <a:p>
            <a:r>
              <a:rPr lang="en-US" sz="2400" dirty="0"/>
              <a:t>Accordingly, shortage of credit facility is also a main cause of unemployment.</a:t>
            </a:r>
          </a:p>
          <a:p>
            <a:pPr marL="36900" indent="0">
              <a:buNone/>
            </a:pPr>
            <a:r>
              <a:rPr lang="en-US" sz="2400" b="1" dirty="0"/>
              <a:t>Deficiency of capital:</a:t>
            </a:r>
          </a:p>
          <a:p>
            <a:r>
              <a:rPr lang="en-US" sz="2400" dirty="0"/>
              <a:t>There is shortage of  capital that leads to low level of savings and investment in Pakistan.</a:t>
            </a:r>
          </a:p>
          <a:p>
            <a:r>
              <a:rPr lang="en-US" sz="2400" dirty="0"/>
              <a:t>It result in low rate of capital formation and caused in unemployment. 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" b="100000" l="11628" r="9534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971" y="143691"/>
            <a:ext cx="2272938" cy="21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unemployment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2800" b="1" dirty="0"/>
              <a:t>Suicide cases by unemployment</a:t>
            </a:r>
          </a:p>
          <a:p>
            <a:r>
              <a:rPr lang="en-US" sz="2400" dirty="0"/>
              <a:t>Over the same period , 1,160 cases of attempted suicides were reported. According to the report:</a:t>
            </a:r>
          </a:p>
          <a:p>
            <a:r>
              <a:rPr lang="en-US" sz="2400" dirty="0"/>
              <a:t>469 people committed suicide for domestic reasons</a:t>
            </a:r>
          </a:p>
          <a:p>
            <a:r>
              <a:rPr lang="en-US" sz="2400" b="1" u="sng" dirty="0"/>
              <a:t>136 because they were unemployed</a:t>
            </a:r>
          </a:p>
          <a:p>
            <a:r>
              <a:rPr lang="en-US" sz="2400" dirty="0"/>
              <a:t>193 over disputes within families</a:t>
            </a:r>
          </a:p>
          <a:p>
            <a:r>
              <a:rPr lang="en-US" sz="2400" dirty="0"/>
              <a:t>74 over the rejection of marriage proposals                 </a:t>
            </a:r>
          </a:p>
          <a:p>
            <a:r>
              <a:rPr lang="en-US" sz="2400" dirty="0"/>
              <a:t>85 after fights with parents97 because of poverty</a:t>
            </a:r>
          </a:p>
          <a:p>
            <a:r>
              <a:rPr lang="en-US" sz="2400" dirty="0"/>
              <a:t>159 for other reasons.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06" y="2756263"/>
            <a:ext cx="4667794" cy="4101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641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95" y="284926"/>
            <a:ext cx="10353762" cy="970450"/>
          </a:xfrm>
        </p:spPr>
        <p:txBody>
          <a:bodyPr/>
          <a:lstStyle/>
          <a:p>
            <a:r>
              <a:rPr lang="en-US" dirty="0"/>
              <a:t>Poverty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6296901" cy="4058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effectLst/>
              </a:rPr>
              <a:t> Unemployment is one of the key factors that causes people to fall into poverty</a:t>
            </a:r>
          </a:p>
          <a:p>
            <a:endParaRPr lang="en-US" sz="2600" dirty="0">
              <a:effectLst/>
            </a:endParaRPr>
          </a:p>
          <a:p>
            <a:r>
              <a:rPr lang="en-US" sz="2600" dirty="0">
                <a:effectLst/>
              </a:rPr>
              <a:t>The current youth unemployment rate increases the likelihood of future impoverishment, the burden of work falls on the shoulders of future generations. Individuals remain trapped in a poverty cycle in the face of severe unemployment shocks.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           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96" y="979714"/>
            <a:ext cx="4981303" cy="5773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568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Effects of unemployment for individual include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Reduce in income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Health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Negative familial effects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1" y="1580050"/>
            <a:ext cx="4876800" cy="50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4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the  solution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400" b="1" dirty="0">
                <a:effectLst/>
              </a:rPr>
              <a:t>Given Pakistan’s large population, it will be difficult for the government to resolve one of the country’s most pressing problems, unemployment. </a:t>
            </a:r>
          </a:p>
          <a:p>
            <a:pPr marL="3690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The first step towards reducing unemployment in Pakistan is for the government of Pakistan to develop a comprehensive plan.</a:t>
            </a:r>
          </a:p>
          <a:p>
            <a:r>
              <a:rPr lang="en-US" sz="2400" b="1" dirty="0">
                <a:effectLst/>
              </a:rPr>
              <a:t>It is necessary to build well-recognized training and technical institutes where skills programs can be delivered.</a:t>
            </a:r>
          </a:p>
          <a:p>
            <a:r>
              <a:rPr lang="en-US" sz="2400" b="1" dirty="0">
                <a:effectLst/>
              </a:rPr>
              <a:t>Peace should prevail throughout the country so that foreign investors would not be hesitant to make investments in Pakistan.</a:t>
            </a:r>
          </a:p>
          <a:p>
            <a:r>
              <a:rPr lang="en-US" sz="2400" b="1" dirty="0">
                <a:effectLst/>
              </a:rPr>
              <a:t>Centers for family planning should be established in order to stem the tide of overpopulation.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1862" y="394788"/>
            <a:ext cx="10353762" cy="970450"/>
          </a:xfrm>
        </p:spPr>
        <p:txBody>
          <a:bodyPr/>
          <a:lstStyle/>
          <a:p>
            <a:r>
              <a:rPr lang="en-US" b="1" dirty="0"/>
              <a:t>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8414"/>
            <a:ext cx="7039429" cy="4058751"/>
          </a:xfrm>
        </p:spPr>
        <p:txBody>
          <a:bodyPr>
            <a:normAutofit/>
          </a:bodyPr>
          <a:lstStyle/>
          <a:p>
            <a:r>
              <a:rPr lang="en-US" sz="3200" dirty="0"/>
              <a:t>Unemployment refers to a situation in which the workers who are capable of working and willing to work but do not get job.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6" y="1553924"/>
            <a:ext cx="4818743" cy="51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0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Current condition in Pakistan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effectLst/>
              </a:rPr>
              <a:t> In Pakistan, unemployment ratio is increasing rapidly and it’s now become the biggest issue that every youth is facing. </a:t>
            </a:r>
          </a:p>
          <a:p>
            <a:r>
              <a:rPr lang="en-US" sz="2400" dirty="0">
                <a:effectLst/>
              </a:rPr>
              <a:t>Many top universities in Pakistan producing a lot of young graduates but they are failing to get a better job. Currently, more than 300,000 people are unemployed in Pakistan and by ratio is 12%.</a:t>
            </a:r>
          </a:p>
          <a:p>
            <a:r>
              <a:rPr lang="en-US" sz="2400" dirty="0">
                <a:effectLst/>
              </a:rPr>
              <a:t>The Pakistani rate of unemployment increased by 6.5 percent, and we can say that one out of every 10 persons in the country are experiencing unemployment</a:t>
            </a:r>
            <a:r>
              <a:rPr lang="en-US" dirty="0">
                <a:effectLst/>
              </a:rPr>
              <a:t>. </a:t>
            </a:r>
          </a:p>
          <a:p>
            <a:r>
              <a:rPr lang="en-US" sz="2400" dirty="0">
                <a:effectLst/>
              </a:rPr>
              <a:t>The statistics from the urban areas for the unemployment rate were taken and it increased by 2 percent to 10.1 percent and in rural areas it increased from 4.3 percent to 5 percent.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0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365760"/>
            <a:ext cx="10045337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Major causes of unemployment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three major causes of unemployment: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</a:rPr>
              <a:t> Economic causes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</a:rPr>
              <a:t> Social causes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</a:rPr>
              <a:t> Financial causes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68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61" y="170589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Economic causes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61" y="1554479"/>
            <a:ext cx="46771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Pakistan’s economic decline is no longer a mystery in these modern times.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 </a:t>
            </a: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 prices of everyday things have skyrocketed to absurd levels.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61" y="3848779"/>
            <a:ext cx="11678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As a result, there is a shortage of demand.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Many businesses are suffering from a severe downturn, with an average 5 hundred thousand workers losing their employment in the last ten months.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 As a result, the majority of Pakistanis are afraid to start a new business, and as a result, there are no new employment.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  <p:pic>
        <p:nvPicPr>
          <p:cNvPr id="11" name="Content Placeholder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57" y="0"/>
            <a:ext cx="6375279" cy="42193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43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52" y="455301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/>
              <a:t>Social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41901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dirty="0"/>
              <a:t>High population rate </a:t>
            </a:r>
          </a:p>
          <a:p>
            <a:endParaRPr lang="en-US" sz="2800" dirty="0"/>
          </a:p>
          <a:p>
            <a:r>
              <a:rPr lang="en-US" sz="2800" dirty="0"/>
              <a:t>Wide spread illiteracy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41" y="1580051"/>
            <a:ext cx="4322173" cy="4994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12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population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Country’s Population is growing at an alarmingly rapid rate at the moment. According to official statistics, the population of Pakistan is growing at a pace of 2.2 percent per year.</a:t>
            </a:r>
          </a:p>
          <a:p>
            <a:r>
              <a:rPr lang="en-US" sz="2400" dirty="0">
                <a:effectLst/>
              </a:rPr>
              <a:t>An increase in population will inevitably result in an increase in the number of ignorant people entering the labor force.</a:t>
            </a:r>
          </a:p>
          <a:p>
            <a:r>
              <a:rPr lang="en-US" sz="2400" dirty="0">
                <a:effectLst/>
              </a:rPr>
              <a:t>The government or any other organization will be unable to create jobs or work locations for the large number of illiterate persons in the population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9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5" y="165368"/>
            <a:ext cx="11872686" cy="65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1444</TotalTime>
  <Words>444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Trebuchet MS</vt:lpstr>
      <vt:lpstr>Wingdings</vt:lpstr>
      <vt:lpstr>Wingdings 2</vt:lpstr>
      <vt:lpstr>Slate</vt:lpstr>
      <vt:lpstr>Unemployment and poverty in Pakistan</vt:lpstr>
      <vt:lpstr>UNEMPLOYMENT</vt:lpstr>
      <vt:lpstr>Current condition in Pakistan</vt:lpstr>
      <vt:lpstr>PowerPoint Presentation</vt:lpstr>
      <vt:lpstr>Major causes of unemployment </vt:lpstr>
      <vt:lpstr>Economic causes   </vt:lpstr>
      <vt:lpstr>Social causes</vt:lpstr>
      <vt:lpstr>High population rate</vt:lpstr>
      <vt:lpstr>PowerPoint Presentation</vt:lpstr>
      <vt:lpstr>PowerPoint Presentation</vt:lpstr>
      <vt:lpstr>Wide spread of illiteracy</vt:lpstr>
      <vt:lpstr>PowerPoint Presentation</vt:lpstr>
      <vt:lpstr>Financial causes   </vt:lpstr>
      <vt:lpstr>Impact of unemployment </vt:lpstr>
      <vt:lpstr>Poverty </vt:lpstr>
      <vt:lpstr>Effects of unemployment for individual include:</vt:lpstr>
      <vt:lpstr>What can be the  solution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and poverty in Pakistan</dc:title>
  <dc:creator>User</dc:creator>
  <cp:lastModifiedBy>Ihsan Ali</cp:lastModifiedBy>
  <cp:revision>39</cp:revision>
  <dcterms:created xsi:type="dcterms:W3CDTF">2022-11-30T14:43:40Z</dcterms:created>
  <dcterms:modified xsi:type="dcterms:W3CDTF">2025-02-21T10:47:45Z</dcterms:modified>
</cp:coreProperties>
</file>