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71" r:id="rId15"/>
    <p:sldId id="272" r:id="rId16"/>
    <p:sldId id="273" r:id="rId17"/>
    <p:sldId id="274" r:id="rId18"/>
    <p:sldId id="267" r:id="rId19"/>
    <p:sldId id="275" r:id="rId20"/>
    <p:sldId id="276" r:id="rId21"/>
    <p:sldId id="277" r:id="rId22"/>
    <p:sldId id="278" r:id="rId23"/>
    <p:sldId id="268" r:id="rId24"/>
    <p:sldId id="279" r:id="rId25"/>
    <p:sldId id="280" r:id="rId26"/>
    <p:sldId id="281" r:id="rId27"/>
    <p:sldId id="26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95" d="100"/>
          <a:sy n="95" d="100"/>
        </p:scale>
        <p:origin x="6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A6AB-F371-4D83-AD88-92DDF41D625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4BA5-381D-41EA-9343-72813119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96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A6AB-F371-4D83-AD88-92DDF41D625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4BA5-381D-41EA-9343-72813119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3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A6AB-F371-4D83-AD88-92DDF41D625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4BA5-381D-41EA-9343-72813119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A6AB-F371-4D83-AD88-92DDF41D625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4BA5-381D-41EA-9343-72813119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7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A6AB-F371-4D83-AD88-92DDF41D625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4BA5-381D-41EA-9343-72813119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2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A6AB-F371-4D83-AD88-92DDF41D625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4BA5-381D-41EA-9343-72813119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15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A6AB-F371-4D83-AD88-92DDF41D625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4BA5-381D-41EA-9343-72813119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5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A6AB-F371-4D83-AD88-92DDF41D625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4BA5-381D-41EA-9343-72813119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6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A6AB-F371-4D83-AD88-92DDF41D625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4BA5-381D-41EA-9343-72813119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6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A6AB-F371-4D83-AD88-92DDF41D625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4BA5-381D-41EA-9343-72813119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A6AB-F371-4D83-AD88-92DDF41D625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4BA5-381D-41EA-9343-72813119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3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4A6AB-F371-4D83-AD88-92DDF41D625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44BA5-381D-41EA-9343-728131197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43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1688" y="1872557"/>
            <a:ext cx="9144000" cy="1556443"/>
          </a:xfrm>
        </p:spPr>
        <p:txBody>
          <a:bodyPr/>
          <a:lstStyle/>
          <a:p>
            <a:r>
              <a:rPr lang="en-US" b="1" i="1" dirty="0"/>
              <a:t>Water Crisis in Pakistan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2042" y="3572478"/>
            <a:ext cx="9144000" cy="1655762"/>
          </a:xfrm>
        </p:spPr>
        <p:txBody>
          <a:bodyPr/>
          <a:lstStyle/>
          <a:p>
            <a:r>
              <a:rPr lang="en-US" b="1" i="1" smtClean="0"/>
              <a:t>Allahdad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6273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Main issues of water crisis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6)Per capita water availability:</a:t>
            </a:r>
          </a:p>
          <a:p>
            <a:r>
              <a:rPr lang="en-US" b="1" i="1" dirty="0"/>
              <a:t>Pakistan has 940m3/day per person </a:t>
            </a:r>
          </a:p>
          <a:p>
            <a:r>
              <a:rPr lang="en-US" b="1" i="1" dirty="0"/>
              <a:t>Minimum standard in world is 1000 m3 per/capita</a:t>
            </a:r>
          </a:p>
          <a:p>
            <a:r>
              <a:rPr lang="en-US" b="1" i="1" dirty="0"/>
              <a:t>Pakistan is counted as water scare country</a:t>
            </a:r>
          </a:p>
          <a:p>
            <a:pPr marL="0" indent="0">
              <a:buNone/>
            </a:pPr>
            <a:r>
              <a:rPr lang="en-US" b="1" i="1" dirty="0"/>
              <a:t>7)Availability of clean drinking water:</a:t>
            </a:r>
          </a:p>
          <a:p>
            <a:r>
              <a:rPr lang="en-US" b="1" i="1" dirty="0"/>
              <a:t>25-50 % people in Pakistan  do not have clean water for drinking </a:t>
            </a:r>
          </a:p>
          <a:p>
            <a:r>
              <a:rPr lang="en-US" b="1" i="1" dirty="0"/>
              <a:t>According to independence research article “third pole” survey  in Karachi 91% of water in Karachi is not drinkable </a:t>
            </a:r>
          </a:p>
          <a:p>
            <a:endParaRPr lang="en-US" b="1" i="1" dirty="0"/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723244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Main issues of water crisis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8)Water storage :</a:t>
            </a:r>
          </a:p>
          <a:p>
            <a:r>
              <a:rPr lang="en-US" b="1" i="1" dirty="0"/>
              <a:t>Pakistan has only 30 days of water storage capacity.</a:t>
            </a:r>
          </a:p>
          <a:p>
            <a:r>
              <a:rPr lang="en-US" b="1" i="1" dirty="0"/>
              <a:t>13.86 </a:t>
            </a:r>
            <a:r>
              <a:rPr lang="en-US" b="1" i="1" dirty="0" err="1"/>
              <a:t>Maf</a:t>
            </a:r>
            <a:r>
              <a:rPr lang="en-US" b="1" i="1" dirty="0"/>
              <a:t> stored in 3 dams </a:t>
            </a:r>
            <a:r>
              <a:rPr lang="en-US" b="1" i="1" dirty="0" err="1"/>
              <a:t>Tarbela,Mangla,Chashma</a:t>
            </a:r>
            <a:r>
              <a:rPr lang="en-US" b="1" i="1" dirty="0"/>
              <a:t>.</a:t>
            </a:r>
          </a:p>
          <a:p>
            <a:r>
              <a:rPr lang="en-US" b="1" i="1" dirty="0" err="1"/>
              <a:t>Comparasion</a:t>
            </a:r>
            <a:r>
              <a:rPr lang="en-US" b="1" i="1" dirty="0"/>
              <a:t> to the world’s dams China  has 22000 dams ,India has 4000 dams , and Pakistan has only 71 dams </a:t>
            </a:r>
          </a:p>
          <a:p>
            <a:r>
              <a:rPr lang="en-US" b="1" i="1" dirty="0"/>
              <a:t>Egypt 1000 days, USA 900 days ,India has 170 days .</a:t>
            </a:r>
          </a:p>
          <a:p>
            <a:pPr marL="0" indent="0">
              <a:buNone/>
            </a:pPr>
            <a:r>
              <a:rPr lang="en-US" b="1" i="1" dirty="0"/>
              <a:t>9)</a:t>
            </a:r>
            <a:r>
              <a:rPr lang="en-US" b="1" i="1" dirty="0" err="1"/>
              <a:t>Kotri</a:t>
            </a:r>
            <a:r>
              <a:rPr lang="en-US" b="1" i="1" dirty="0"/>
              <a:t> ecosystem issue </a:t>
            </a:r>
          </a:p>
        </p:txBody>
      </p:sp>
    </p:spTree>
    <p:extLst>
      <p:ext uri="{BB962C8B-B14F-4D97-AF65-F5344CB8AC3E}">
        <p14:creationId xmlns:p14="http://schemas.microsoft.com/office/powerpoint/2010/main" val="375831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Effects of Water crisis on Pakistan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i="1" dirty="0"/>
              <a:t>Lack of drinking water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/>
              <a:t>Less crop yield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/>
              <a:t>Urban Sprawl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/>
              <a:t>Loss of wetlands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/>
              <a:t>Insufficient Sanitation </a:t>
            </a:r>
          </a:p>
        </p:txBody>
      </p:sp>
    </p:spTree>
    <p:extLst>
      <p:ext uri="{BB962C8B-B14F-4D97-AF65-F5344CB8AC3E}">
        <p14:creationId xmlns:p14="http://schemas.microsoft.com/office/powerpoint/2010/main" val="901755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CAE1F4-FD68-5377-94BC-3FC04F54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i="1" dirty="0"/>
              <a:t>Lack of drinking water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C96536-F979-D706-6603-3C1C7CC36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b="1" i="1" dirty="0"/>
              <a:t>Water crisis can lead to the unavailability of Drinking water Many people in the country don’t have access to drinking water.</a:t>
            </a:r>
          </a:p>
        </p:txBody>
      </p:sp>
    </p:spTree>
    <p:extLst>
      <p:ext uri="{BB962C8B-B14F-4D97-AF65-F5344CB8AC3E}">
        <p14:creationId xmlns:p14="http://schemas.microsoft.com/office/powerpoint/2010/main" val="3084900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8BF5C4-EF5D-142C-0FE7-8009F3DD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sz="6000" b="1" i="1" dirty="0"/>
              <a:t>Less crop yields</a:t>
            </a:r>
            <a:r>
              <a:rPr lang="en-US" b="1" i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2E5FCA-7863-9B2B-BE1D-7CD35B7C3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800" b="1" i="1" dirty="0"/>
              <a:t>The high level crop is already damaged due  to shortage Of water In Pakistan .Fewer crops yields ultimately Results in Economic crisis as a well as food In security.</a:t>
            </a:r>
          </a:p>
        </p:txBody>
      </p:sp>
    </p:spTree>
    <p:extLst>
      <p:ext uri="{BB962C8B-B14F-4D97-AF65-F5344CB8AC3E}">
        <p14:creationId xmlns:p14="http://schemas.microsoft.com/office/powerpoint/2010/main" val="2125437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6D71A9-83EB-DA85-77B8-EC3A0EAB1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036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i="1" dirty="0" err="1"/>
              <a:t>Uraban</a:t>
            </a:r>
            <a:r>
              <a:rPr lang="en-US" sz="6600" b="1" i="1" dirty="0"/>
              <a:t> </a:t>
            </a:r>
            <a:r>
              <a:rPr lang="en-US" sz="6600" b="1" i="1" dirty="0" err="1"/>
              <a:t>sprwal</a:t>
            </a:r>
            <a:r>
              <a:rPr lang="en-US" sz="6600" b="1" i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1710A6-2A0F-D31C-EC7B-56182F5C3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Lacking access to freshwater resources Is causing people to move towards Urban areas for Facilities being Available there.</a:t>
            </a:r>
          </a:p>
        </p:txBody>
      </p:sp>
    </p:spTree>
    <p:extLst>
      <p:ext uri="{BB962C8B-B14F-4D97-AF65-F5344CB8AC3E}">
        <p14:creationId xmlns:p14="http://schemas.microsoft.com/office/powerpoint/2010/main" val="2883700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6C0F60-2D3F-4DCF-350E-43D63C077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i="1" dirty="0"/>
              <a:t>Loss of wetlands</a:t>
            </a:r>
            <a:r>
              <a:rPr lang="en-US" b="1" i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255EAB-F550-82E4-4396-4A674A192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b="1" i="1" dirty="0"/>
              <a:t>Water crisis in equally harmful to the sustainable Environment .water crisis in the result of loss of wetlands </a:t>
            </a:r>
          </a:p>
        </p:txBody>
      </p:sp>
    </p:spTree>
    <p:extLst>
      <p:ext uri="{BB962C8B-B14F-4D97-AF65-F5344CB8AC3E}">
        <p14:creationId xmlns:p14="http://schemas.microsoft.com/office/powerpoint/2010/main" val="3456937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0D2E39-CF72-5547-AE14-FC42086C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i="1" dirty="0"/>
              <a:t>Insufficient sanitation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3012B8-0411-6A87-E37C-90884EC7F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b="1" i="1" dirty="0"/>
              <a:t>People Are not having Sufficient sanitation Facilities Due to water crisis Issues And health problems Related to Water borne Diseases are  common among people  </a:t>
            </a:r>
          </a:p>
        </p:txBody>
      </p:sp>
    </p:spTree>
    <p:extLst>
      <p:ext uri="{BB962C8B-B14F-4D97-AF65-F5344CB8AC3E}">
        <p14:creationId xmlns:p14="http://schemas.microsoft.com/office/powerpoint/2010/main" val="3407620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Causes of Water Crisis in Pakistan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Climate Change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Inadequate water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Depleting aquifers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Water pollution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Political crisis </a:t>
            </a:r>
          </a:p>
        </p:txBody>
      </p:sp>
    </p:spTree>
    <p:extLst>
      <p:ext uri="{BB962C8B-B14F-4D97-AF65-F5344CB8AC3E}">
        <p14:creationId xmlns:p14="http://schemas.microsoft.com/office/powerpoint/2010/main" val="10140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1E4C4C-AC69-544B-65FC-B4E5A1B2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231" y="579438"/>
            <a:ext cx="10515600" cy="1325563"/>
          </a:xfrm>
        </p:spPr>
        <p:txBody>
          <a:bodyPr/>
          <a:lstStyle/>
          <a:p>
            <a:r>
              <a:rPr lang="en-US" sz="6000" b="1" i="1" dirty="0"/>
              <a:t>Climate change</a:t>
            </a:r>
            <a:r>
              <a:rPr lang="en-US" b="1" i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99E3F7-3771-7960-49D1-9E79F86BD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b="1" i="1" dirty="0"/>
              <a:t>Climate change is stressing the availability of freshwater resources In Pakistan. The country is facing extreme </a:t>
            </a:r>
            <a:r>
              <a:rPr lang="en-US" sz="4800" b="1" i="1" dirty="0" err="1"/>
              <a:t>Ecents</a:t>
            </a:r>
            <a:r>
              <a:rPr lang="en-US" sz="4800" b="1" i="1" dirty="0"/>
              <a:t> leading To water crisis </a:t>
            </a:r>
          </a:p>
        </p:txBody>
      </p:sp>
    </p:spTree>
    <p:extLst>
      <p:ext uri="{BB962C8B-B14F-4D97-AF65-F5344CB8AC3E}">
        <p14:creationId xmlns:p14="http://schemas.microsoft.com/office/powerpoint/2010/main" val="47659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1" dirty="0"/>
              <a:t>Water abounded countries</a:t>
            </a:r>
          </a:p>
          <a:p>
            <a:pPr>
              <a:lnSpc>
                <a:spcPct val="150000"/>
              </a:lnSpc>
            </a:pPr>
            <a:r>
              <a:rPr lang="en-US" b="1" i="1" dirty="0"/>
              <a:t>Water stressed countries</a:t>
            </a:r>
          </a:p>
          <a:p>
            <a:pPr>
              <a:lnSpc>
                <a:spcPct val="150000"/>
              </a:lnSpc>
            </a:pPr>
            <a:r>
              <a:rPr lang="en-US" b="1" i="1" dirty="0"/>
              <a:t>Water </a:t>
            </a:r>
            <a:r>
              <a:rPr lang="en-US" b="1" i="1" dirty="0" err="1"/>
              <a:t>scarced</a:t>
            </a:r>
            <a:r>
              <a:rPr lang="en-US" b="1" i="1" dirty="0"/>
              <a:t> countries </a:t>
            </a:r>
          </a:p>
        </p:txBody>
      </p:sp>
    </p:spTree>
    <p:extLst>
      <p:ext uri="{BB962C8B-B14F-4D97-AF65-F5344CB8AC3E}">
        <p14:creationId xmlns:p14="http://schemas.microsoft.com/office/powerpoint/2010/main" val="3987155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0C6692-D971-9EDB-F2B2-FBFB4FE44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i="1" dirty="0"/>
              <a:t>Inadequate water management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21C897-66A6-351D-FA95-3E4E2E175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b="1" i="1" dirty="0"/>
              <a:t>There is a lack of  adequate  Management Practices in Pakistan The old irrigation System is one of the example </a:t>
            </a:r>
          </a:p>
        </p:txBody>
      </p:sp>
    </p:spTree>
    <p:extLst>
      <p:ext uri="{BB962C8B-B14F-4D97-AF65-F5344CB8AC3E}">
        <p14:creationId xmlns:p14="http://schemas.microsoft.com/office/powerpoint/2010/main" val="925570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68F46E-A6A4-95A1-051F-037751EFE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64" y="869156"/>
            <a:ext cx="10032206" cy="956469"/>
          </a:xfrm>
        </p:spPr>
        <p:txBody>
          <a:bodyPr/>
          <a:lstStyle/>
          <a:p>
            <a:r>
              <a:rPr lang="en-US" b="1" i="1" dirty="0"/>
              <a:t>Depleting aquifers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8D083F-2FDC-F6F4-8ECE-433B19C4F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167" y="1637506"/>
            <a:ext cx="10515600" cy="4351338"/>
          </a:xfrm>
        </p:spPr>
        <p:txBody>
          <a:bodyPr/>
          <a:lstStyle/>
          <a:p>
            <a:r>
              <a:rPr lang="en-US" sz="3600" b="1" i="1" dirty="0"/>
              <a:t>The underground water aquifers Are not  getting recharged due to High demand of water.</a:t>
            </a:r>
          </a:p>
          <a:p>
            <a:pPr marL="0" indent="0">
              <a:buNone/>
            </a:pPr>
            <a:r>
              <a:rPr lang="en-US" sz="4000" b="1" i="1" dirty="0"/>
              <a:t>Water pollution </a:t>
            </a:r>
          </a:p>
          <a:p>
            <a:r>
              <a:rPr lang="en-US" sz="3600" b="1" i="1" dirty="0"/>
              <a:t>Industries Are washing up In nearby the freshwater resources Such as rivers canal streams </a:t>
            </a:r>
            <a:r>
              <a:rPr lang="en-US" sz="3600" b="1" i="1" dirty="0" err="1"/>
              <a:t>Etc</a:t>
            </a:r>
            <a:r>
              <a:rPr lang="en-US" sz="3600" b="1" i="1" dirty="0"/>
              <a:t> .The unsupervised Drainage </a:t>
            </a:r>
            <a:r>
              <a:rPr lang="en-US" sz="3600" b="1" i="1" dirty="0" err="1"/>
              <a:t>Systemis</a:t>
            </a:r>
            <a:r>
              <a:rPr lang="en-US" sz="3600" b="1" i="1" dirty="0"/>
              <a:t> contaminating  freshwater resources.</a:t>
            </a:r>
          </a:p>
        </p:txBody>
      </p:sp>
    </p:spTree>
    <p:extLst>
      <p:ext uri="{BB962C8B-B14F-4D97-AF65-F5344CB8AC3E}">
        <p14:creationId xmlns:p14="http://schemas.microsoft.com/office/powerpoint/2010/main" val="1292550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755BCD-7FFB-019E-49CF-2CB3EE8B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i="1" dirty="0"/>
              <a:t>Political crisis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3DAEA8-BD9E-6BD1-A955-6767C9E65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b="1" i="1" dirty="0"/>
              <a:t>Political crisis in Pakistan is among the main causes that  lead to the water crisis  Pakistan and India signed the Indus water treaty .</a:t>
            </a:r>
          </a:p>
          <a:p>
            <a:r>
              <a:rPr lang="en-US" sz="3600" b="1" i="1" dirty="0"/>
              <a:t>India and Afghanistan is making the dams on the rivers of Pakistan</a:t>
            </a:r>
          </a:p>
          <a:p>
            <a:r>
              <a:rPr lang="en-US" sz="3600" b="1" i="1" dirty="0"/>
              <a:t>Provisional dispute on water </a:t>
            </a:r>
            <a:endParaRPr lang="en-US" sz="4800" b="1" i="1" dirty="0"/>
          </a:p>
        </p:txBody>
      </p:sp>
    </p:spTree>
    <p:extLst>
      <p:ext uri="{BB962C8B-B14F-4D97-AF65-F5344CB8AC3E}">
        <p14:creationId xmlns:p14="http://schemas.microsoft.com/office/powerpoint/2010/main" val="711557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Solutions to Water Crisis in Pakistan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i="1" dirty="0"/>
              <a:t>Improved Irrigation System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/>
              <a:t>Construction of Water Reserves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/>
              <a:t>Awareness through Save Water Campaign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/>
              <a:t>Rainwater Harvesting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/>
              <a:t>Water Management/ Water Conservation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/>
              <a:t>Sea Water Desalination Plants </a:t>
            </a:r>
          </a:p>
          <a:p>
            <a:pPr marL="514350" indent="-514350">
              <a:buFont typeface="+mj-lt"/>
              <a:buAutoNum type="arabicPeriod"/>
            </a:pPr>
            <a:endParaRPr lang="en-US" b="1" i="1" dirty="0"/>
          </a:p>
          <a:p>
            <a:pPr marL="514350" indent="-514350">
              <a:buFont typeface="+mj-lt"/>
              <a:buAutoNum type="arabicPeriod"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82825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C9AB4B-DEA4-E59C-72DC-BB76C9F07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i="1" dirty="0"/>
              <a:t>Improved irrigation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2DF2EB-035A-D67E-BF65-D0154C888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509"/>
            <a:ext cx="10515600" cy="4351338"/>
          </a:xfrm>
        </p:spPr>
        <p:txBody>
          <a:bodyPr/>
          <a:lstStyle/>
          <a:p>
            <a:r>
              <a:rPr lang="en-US" sz="3200" dirty="0"/>
              <a:t>There is an immense need To improve and follow New technology related To irrigation system.</a:t>
            </a:r>
          </a:p>
          <a:p>
            <a:pPr marL="0" indent="0">
              <a:buNone/>
            </a:pPr>
            <a:r>
              <a:rPr lang="en-US" sz="4800" dirty="0"/>
              <a:t>Construction of water reservoirs</a:t>
            </a:r>
          </a:p>
          <a:p>
            <a:r>
              <a:rPr lang="en-US" sz="3200" b="1" i="1" dirty="0"/>
              <a:t>Water can only be conserved by constructing the water Reservoirs such as </a:t>
            </a:r>
            <a:r>
              <a:rPr lang="en-US" sz="3200" b="1" i="1" dirty="0" err="1"/>
              <a:t>Dams,canals</a:t>
            </a:r>
            <a:r>
              <a:rPr lang="en-US" sz="3200" b="1" i="1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2038006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996E83-11A3-C0A6-1E64-EC54ABA51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i="1" dirty="0"/>
              <a:t>Awareness through Save water </a:t>
            </a:r>
            <a:r>
              <a:rPr lang="en-US" b="1" i="1" dirty="0" err="1"/>
              <a:t>compaigns</a:t>
            </a:r>
            <a:r>
              <a:rPr lang="en-US" b="1" i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B535F0-E35D-A6B6-BF49-F4457E9E9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i="1" dirty="0"/>
              <a:t>People Should be made aware to the water crisis through Save water </a:t>
            </a:r>
            <a:r>
              <a:rPr lang="en-US" sz="3600" b="1" i="1" dirty="0" err="1"/>
              <a:t>compaigns</a:t>
            </a:r>
            <a:r>
              <a:rPr lang="en-US" sz="3600" b="1" i="1" dirty="0"/>
              <a:t> </a:t>
            </a:r>
          </a:p>
          <a:p>
            <a:pPr marL="0" indent="0">
              <a:buNone/>
            </a:pPr>
            <a:r>
              <a:rPr lang="en-US" sz="4400" b="1" i="1" dirty="0"/>
              <a:t>Rain fall harvesting</a:t>
            </a:r>
          </a:p>
          <a:p>
            <a:r>
              <a:rPr lang="en-US" sz="3600" b="1" i="1" dirty="0"/>
              <a:t>Rainfall harvesting  System is one of the solutions that can help in water Conservation . If the average rainfall average </a:t>
            </a:r>
            <a:r>
              <a:rPr lang="en-US" sz="3600" b="1" i="1" dirty="0" err="1"/>
              <a:t>annuallly</a:t>
            </a:r>
            <a:r>
              <a:rPr lang="en-US" sz="3600" b="1" i="1" dirty="0"/>
              <a:t> increase than water crisis is </a:t>
            </a:r>
            <a:r>
              <a:rPr lang="en-US" sz="3600" b="1" i="1" dirty="0" err="1"/>
              <a:t>soved</a:t>
            </a:r>
            <a:r>
              <a:rPr lang="en-US" sz="3600" b="1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6682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6C6E08-8541-592D-8931-62304753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i="1" dirty="0"/>
              <a:t>Water conservation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A60D69-EC73-0E16-67B5-B8C7E4D51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Adequate water management Plans can be recommended solutions</a:t>
            </a:r>
          </a:p>
          <a:p>
            <a:r>
              <a:rPr lang="en-US" sz="4000" dirty="0"/>
              <a:t>Proper water distribution plans </a:t>
            </a:r>
          </a:p>
          <a:p>
            <a:r>
              <a:rPr lang="en-US" sz="4000" dirty="0"/>
              <a:t>Proper use of water </a:t>
            </a:r>
          </a:p>
        </p:txBody>
      </p:sp>
    </p:spTree>
    <p:extLst>
      <p:ext uri="{BB962C8B-B14F-4D97-AF65-F5344CB8AC3E}">
        <p14:creationId xmlns:p14="http://schemas.microsoft.com/office/powerpoint/2010/main" val="93802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444" y="1596980"/>
            <a:ext cx="10515600" cy="3129567"/>
          </a:xfrm>
        </p:spPr>
        <p:txBody>
          <a:bodyPr>
            <a:normAutofit/>
          </a:bodyPr>
          <a:lstStyle/>
          <a:p>
            <a:pPr algn="ctr"/>
            <a:r>
              <a:rPr lang="en-US" sz="5400" b="1" i="1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4210065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Introduction  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WATER CRISIS</a:t>
            </a:r>
          </a:p>
          <a:p>
            <a:r>
              <a:rPr lang="en-US" b="1" i="1" dirty="0"/>
              <a:t>Water crisis in simple terms defined as insufficient or depleted freshwater resources that can no longer serve the standard water demand of a particular area </a:t>
            </a:r>
          </a:p>
        </p:txBody>
      </p:sp>
    </p:spTree>
    <p:extLst>
      <p:ext uri="{BB962C8B-B14F-4D97-AF65-F5344CB8AC3E}">
        <p14:creationId xmlns:p14="http://schemas.microsoft.com/office/powerpoint/2010/main" val="3466751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01600"/>
            <a:ext cx="12090400" cy="695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66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784" y="333955"/>
            <a:ext cx="10515600" cy="5661328"/>
          </a:xfrm>
        </p:spPr>
        <p:txBody>
          <a:bodyPr>
            <a:normAutofit lnSpcReduction="10000"/>
          </a:bodyPr>
          <a:lstStyle/>
          <a:p>
            <a:r>
              <a:rPr lang="en-US" b="1" i="1" dirty="0"/>
              <a:t> In Pakistan there is an IRS system in which total water is 170 MAF.</a:t>
            </a:r>
          </a:p>
          <a:p>
            <a:r>
              <a:rPr lang="en-US" b="1" i="1" dirty="0"/>
              <a:t>Pakistan only get 137 to 145  MAF</a:t>
            </a:r>
          </a:p>
          <a:p>
            <a:r>
              <a:rPr lang="en-US" b="1" i="1" dirty="0"/>
              <a:t>Pakistan got three river in Indus water treaty Indus,Jhelum,Chanab through these rivers Pakistan get 109 MAF water</a:t>
            </a:r>
          </a:p>
          <a:p>
            <a:r>
              <a:rPr lang="en-US" b="1" i="1" dirty="0"/>
              <a:t>In 1951 Pakistan recorded as the water abounded country it has 5600 meter cube per capita</a:t>
            </a:r>
          </a:p>
          <a:p>
            <a:r>
              <a:rPr lang="en-US" b="1" i="1" dirty="0"/>
              <a:t>In 1991 Pakistan has 1800 meter cube per capita</a:t>
            </a:r>
          </a:p>
          <a:p>
            <a:r>
              <a:rPr lang="en-US" b="1" i="1" dirty="0"/>
              <a:t>In 2016 it reduced to 1000 meter cube per capita</a:t>
            </a:r>
          </a:p>
          <a:p>
            <a:r>
              <a:rPr lang="en-US" b="1" i="1" dirty="0"/>
              <a:t>According to UNDP and Word bank  report in 2025 Pakistan will be counted as water scarce country. </a:t>
            </a:r>
          </a:p>
          <a:p>
            <a:r>
              <a:rPr lang="en-US" b="1" i="1" dirty="0"/>
              <a:t>500 meter cube per capita </a:t>
            </a:r>
          </a:p>
          <a:p>
            <a:pPr marL="0" indent="0">
              <a:buNone/>
            </a:pPr>
            <a:r>
              <a:rPr lang="en-US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516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076" y="771277"/>
            <a:ext cx="10515600" cy="5176300"/>
          </a:xfrm>
        </p:spPr>
        <p:txBody>
          <a:bodyPr>
            <a:normAutofit/>
          </a:bodyPr>
          <a:lstStyle/>
          <a:p>
            <a:r>
              <a:rPr lang="en-US" sz="3200" b="1" i="1" dirty="0"/>
              <a:t>According to IRSA report every year Pakistan get 145 MAF water which comes through rainfall and glacier</a:t>
            </a:r>
          </a:p>
          <a:p>
            <a:r>
              <a:rPr lang="en-US" sz="3200" b="1" i="1" dirty="0"/>
              <a:t>50-55 MAF through ground water</a:t>
            </a:r>
          </a:p>
          <a:p>
            <a:r>
              <a:rPr lang="en-US" sz="3200" b="1" i="1" dirty="0"/>
              <a:t>20% GDP consist of agriculture</a:t>
            </a:r>
          </a:p>
          <a:p>
            <a:r>
              <a:rPr lang="en-US" sz="3200" b="1" i="1" dirty="0"/>
              <a:t>93% of water is consumed by agriculture</a:t>
            </a:r>
          </a:p>
          <a:p>
            <a:r>
              <a:rPr lang="en-US" sz="3200" b="1" i="1" dirty="0"/>
              <a:t>5% industries</a:t>
            </a:r>
          </a:p>
          <a:p>
            <a:r>
              <a:rPr lang="en-US" sz="3200" b="1" i="1" dirty="0"/>
              <a:t>2% domestic use</a:t>
            </a:r>
          </a:p>
          <a:p>
            <a:r>
              <a:rPr lang="en-US" sz="3200" b="1" i="1" dirty="0"/>
              <a:t>49% of water wasted due to evaporation ,leakage,seepake,water theft</a:t>
            </a:r>
          </a:p>
          <a:p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1977806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 Main Issues of Water Crisis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1)Usage problems:</a:t>
            </a:r>
          </a:p>
          <a:p>
            <a:r>
              <a:rPr lang="en-US" b="1" i="1" dirty="0"/>
              <a:t>95-102 MAF of water used in agriculture </a:t>
            </a:r>
          </a:p>
          <a:p>
            <a:r>
              <a:rPr lang="en-US" b="1" i="1" dirty="0"/>
              <a:t>12 MAF of water wasted in process loss</a:t>
            </a:r>
          </a:p>
          <a:p>
            <a:r>
              <a:rPr lang="en-US" b="1" i="1" dirty="0"/>
              <a:t>25% of water wastage to sea annually 34 MAF of untreated  water flow to sea  </a:t>
            </a:r>
          </a:p>
        </p:txBody>
      </p:sp>
    </p:spTree>
    <p:extLst>
      <p:ext uri="{BB962C8B-B14F-4D97-AF65-F5344CB8AC3E}">
        <p14:creationId xmlns:p14="http://schemas.microsoft.com/office/powerpoint/2010/main" val="642132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Main issues of water crisis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2)External issue:</a:t>
            </a:r>
          </a:p>
          <a:p>
            <a:r>
              <a:rPr lang="en-US" b="1" i="1" dirty="0"/>
              <a:t>78% of water comes from outside through Indus,Chanab,Jhelum,Kablu rivers .</a:t>
            </a:r>
          </a:p>
          <a:p>
            <a:r>
              <a:rPr lang="en-US" b="1" i="1" dirty="0"/>
              <a:t>This water supply can be blocked </a:t>
            </a:r>
          </a:p>
          <a:p>
            <a:pPr marL="0" indent="0">
              <a:buNone/>
            </a:pPr>
            <a:r>
              <a:rPr lang="en-US" b="1" i="1" dirty="0"/>
              <a:t>3)</a:t>
            </a:r>
            <a:r>
              <a:rPr lang="en-US" b="1" i="1" dirty="0" err="1"/>
              <a:t>Moonson</a:t>
            </a:r>
            <a:r>
              <a:rPr lang="en-US" b="1" i="1" dirty="0"/>
              <a:t> water issues :</a:t>
            </a:r>
          </a:p>
          <a:p>
            <a:r>
              <a:rPr lang="en-US" b="1" i="1" dirty="0"/>
              <a:t>80% of water approximately 110 MAF supply to Pakistan in 100 days .Pakistan comes in overflow .</a:t>
            </a:r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333647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Main issues of water crisis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4)Water usage per capita:</a:t>
            </a:r>
          </a:p>
          <a:p>
            <a:r>
              <a:rPr lang="en-US" b="1" i="1" dirty="0"/>
              <a:t>According to some reports and news like Dawn and some independence surveys Pakistani use 100 gallons per day on the other hand world standard is 10 gallons per day</a:t>
            </a:r>
          </a:p>
          <a:p>
            <a:r>
              <a:rPr lang="en-US" b="1" i="1" dirty="0"/>
              <a:t>Over usage (efficiently usage lacking)</a:t>
            </a:r>
          </a:p>
          <a:p>
            <a:pPr marL="0" indent="0">
              <a:buNone/>
            </a:pPr>
            <a:r>
              <a:rPr lang="en-US" b="1" i="1" dirty="0"/>
              <a:t>5)Ground water :</a:t>
            </a:r>
          </a:p>
          <a:p>
            <a:r>
              <a:rPr lang="en-US" b="1" i="1" dirty="0"/>
              <a:t>Pakistan get 50-55 MAF of water through ground</a:t>
            </a:r>
          </a:p>
          <a:p>
            <a:r>
              <a:rPr lang="en-US" b="1" i="1" dirty="0"/>
              <a:t>40% of this water is brackish </a:t>
            </a:r>
          </a:p>
          <a:p>
            <a:r>
              <a:rPr lang="en-US" b="1" i="1" dirty="0"/>
              <a:t>260,000 tube wells already aquifers are getting depleted.  </a:t>
            </a:r>
          </a:p>
        </p:txBody>
      </p:sp>
    </p:spTree>
    <p:extLst>
      <p:ext uri="{BB962C8B-B14F-4D97-AF65-F5344CB8AC3E}">
        <p14:creationId xmlns:p14="http://schemas.microsoft.com/office/powerpoint/2010/main" val="63921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925</Words>
  <Application>Microsoft Office PowerPoint</Application>
  <PresentationFormat>Widescreen</PresentationFormat>
  <Paragraphs>113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Water Crisis in Pakistan </vt:lpstr>
      <vt:lpstr>Introduction </vt:lpstr>
      <vt:lpstr>Introduction      </vt:lpstr>
      <vt:lpstr>PowerPoint Presentation</vt:lpstr>
      <vt:lpstr>PowerPoint Presentation</vt:lpstr>
      <vt:lpstr>PowerPoint Presentation</vt:lpstr>
      <vt:lpstr> Main Issues of Water Crisis </vt:lpstr>
      <vt:lpstr>Main issues of water crisis</vt:lpstr>
      <vt:lpstr>Main issues of water crisis</vt:lpstr>
      <vt:lpstr>Main issues of water crisis</vt:lpstr>
      <vt:lpstr>Main issues of water crisis</vt:lpstr>
      <vt:lpstr>Effects of Water crisis on Pakistan</vt:lpstr>
      <vt:lpstr>Lack of drinking water </vt:lpstr>
      <vt:lpstr>Less crop yields </vt:lpstr>
      <vt:lpstr>Uraban sprwal </vt:lpstr>
      <vt:lpstr>Loss of wetlands </vt:lpstr>
      <vt:lpstr>Insufficient sanitation </vt:lpstr>
      <vt:lpstr>Causes of Water Crisis in Pakistan </vt:lpstr>
      <vt:lpstr>Climate change </vt:lpstr>
      <vt:lpstr>Inadequate water management </vt:lpstr>
      <vt:lpstr>Depleting aquifers</vt:lpstr>
      <vt:lpstr>Political crisis </vt:lpstr>
      <vt:lpstr>Solutions to Water Crisis in Pakistan</vt:lpstr>
      <vt:lpstr>Improved irrigation system </vt:lpstr>
      <vt:lpstr>Awareness through Save water compaigns </vt:lpstr>
      <vt:lpstr>Water conservation </vt:lpstr>
      <vt:lpstr>THANK YOU FOR YOUR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Crisis in Pakistan</dc:title>
  <dc:creator>Microsoft account</dc:creator>
  <cp:lastModifiedBy>Ihsan Ali</cp:lastModifiedBy>
  <cp:revision>23</cp:revision>
  <dcterms:created xsi:type="dcterms:W3CDTF">2022-12-04T16:13:31Z</dcterms:created>
  <dcterms:modified xsi:type="dcterms:W3CDTF">2025-02-21T10:48:12Z</dcterms:modified>
</cp:coreProperties>
</file>