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8" r:id="rId3"/>
    <p:sldId id="268" r:id="rId4"/>
    <p:sldId id="269" r:id="rId5"/>
    <p:sldId id="271" r:id="rId6"/>
    <p:sldId id="258" r:id="rId7"/>
    <p:sldId id="261" r:id="rId8"/>
    <p:sldId id="260" r:id="rId9"/>
    <p:sldId id="257" r:id="rId10"/>
    <p:sldId id="262" r:id="rId11"/>
    <p:sldId id="266" r:id="rId12"/>
    <p:sldId id="284" r:id="rId13"/>
    <p:sldId id="276" r:id="rId14"/>
    <p:sldId id="275" r:id="rId15"/>
    <p:sldId id="274" r:id="rId16"/>
    <p:sldId id="277" r:id="rId17"/>
    <p:sldId id="279" r:id="rId18"/>
    <p:sldId id="280" r:id="rId19"/>
    <p:sldId id="272" r:id="rId20"/>
    <p:sldId id="281" r:id="rId21"/>
    <p:sldId id="282" r:id="rId22"/>
    <p:sldId id="283" r:id="rId23"/>
    <p:sldId id="28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D866862-4CE2-447D-8BFF-239308D7CA5D}">
          <p14:sldIdLst>
            <p14:sldId id="256"/>
            <p14:sldId id="278"/>
            <p14:sldId id="268"/>
            <p14:sldId id="269"/>
            <p14:sldId id="271"/>
            <p14:sldId id="258"/>
            <p14:sldId id="261"/>
            <p14:sldId id="260"/>
            <p14:sldId id="257"/>
            <p14:sldId id="262"/>
            <p14:sldId id="266"/>
            <p14:sldId id="284"/>
            <p14:sldId id="276"/>
            <p14:sldId id="275"/>
            <p14:sldId id="274"/>
            <p14:sldId id="277"/>
            <p14:sldId id="279"/>
            <p14:sldId id="280"/>
            <p14:sldId id="272"/>
            <p14:sldId id="281"/>
            <p14:sldId id="282"/>
            <p14:sldId id="283"/>
            <p14:sldId id="28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5" y="7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86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064862124020006"/>
          <c:y val="4.2398148314246299E-2"/>
          <c:w val="0.84879367310795117"/>
          <c:h val="0.8012935842064331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77"/>
          <c:dPt>
            <c:idx val="0"/>
            <c:bubble3D val="0"/>
            <c:explosion val="7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8AD-4C8D-8517-D7327CB111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AD-4C8D-8517-D7327CB111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8AD-4C8D-8517-D7327CB111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E38-429C-9AAD-6CA9D706EA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7F2DCCC-6BBA-419A-92D9-A2C1FA5B94E1}" type="CATEGORYNAME">
                      <a:rPr lang="en-US" sz="1600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0A9EAAF-F8C7-4679-9583-AE24C6512F9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8AD-4C8D-8517-D7327CB111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CBDB5E-A1E4-49A3-9D56-62F88E9D641B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EB4ACAE7-2DE8-4E17-B523-4F9784897B6F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8AD-4C8D-8517-D7327CB111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3.4024171747078142E-3"/>
                  <c:y val="-3.6254441122872032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DOMESTIC</a:t>
                    </a:r>
                  </a:p>
                  <a:p>
                    <a:r>
                      <a:rPr lang="en-US" baseline="0" dirty="0"/>
                      <a:t>
</a:t>
                    </a:r>
                    <a:fld id="{BDE230D6-D8A8-4399-B4BB-F8D77E1AD169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8AD-4C8D-8517-D7327CB111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Agricultral</c:v>
                </c:pt>
                <c:pt idx="1">
                  <c:v>INDUSTRY</c:v>
                </c:pt>
                <c:pt idx="2">
                  <c:v>HOMES/DOMESTIC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AD-4C8D-8517-D7327CB111A6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2/21/2025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2/21/2025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2/21/2025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2/21/2025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2/21/2025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2/21/2025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2/21/2025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2/21/2025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2/21/2025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2/21/2025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2/21/2025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080" y="325678"/>
            <a:ext cx="10005131" cy="2530256"/>
          </a:xfrm>
        </p:spPr>
        <p:txBody>
          <a:bodyPr/>
          <a:lstStyle/>
          <a:p>
            <a:r>
              <a:rPr lang="en-US" sz="7200" dirty="0"/>
              <a:t>WATER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69" y="2500829"/>
            <a:ext cx="9962080" cy="2593686"/>
          </a:xfrm>
        </p:spPr>
        <p:txBody>
          <a:bodyPr>
            <a:normAutofit fontScale="77500" lnSpcReduction="20000"/>
          </a:bodyPr>
          <a:lstStyle/>
          <a:p>
            <a:pPr algn="r"/>
            <a:endParaRPr lang="en-US" sz="4800" dirty="0"/>
          </a:p>
          <a:p>
            <a:pPr algn="r"/>
            <a:r>
              <a:rPr lang="en-US" sz="7000" dirty="0"/>
              <a:t>IN  </a:t>
            </a:r>
            <a:r>
              <a:rPr lang="en-US" sz="7700" dirty="0">
                <a:solidFill>
                  <a:schemeClr val="accent4">
                    <a:lumMod val="75000"/>
                  </a:schemeClr>
                </a:solidFill>
              </a:rPr>
              <a:t>PAKISTAN</a:t>
            </a:r>
            <a:r>
              <a:rPr lang="en-US" sz="70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r"/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                                                                                                            presented 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800" i="1" cap="none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by </a:t>
            </a:r>
            <a:r>
              <a:rPr lang="en-US" sz="2800" i="1" cap="none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Allahdad</a:t>
            </a:r>
            <a:endParaRPr lang="en-US" sz="2400" i="1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1120" y="265175"/>
            <a:ext cx="9509759" cy="192688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1E1E1E"/>
                </a:solidFill>
                <a:effectLst/>
                <a:latin typeface="AktivGrotesk"/>
              </a:rPr>
              <a:t>For most Pakistanis, just being able to turn on the tap and get clean water is a luxury they can only dream about.</a:t>
            </a:r>
            <a:endParaRPr lang="en-US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529BFF6C-522F-37AD-251A-B67E33D341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3438" y="2536192"/>
            <a:ext cx="5061857" cy="2834640"/>
          </a:xfrm>
          <a:ln w="57150">
            <a:solidFill>
              <a:schemeClr val="tx1"/>
            </a:solidFill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‘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3E343A-3ED1-3AD1-C23D-E8A36D5600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2981" y="2536192"/>
            <a:ext cx="5065501" cy="2834640"/>
          </a:xfrm>
          <a:ln w="57150">
            <a:solidFill>
              <a:schemeClr val="tx1"/>
            </a:solidFill>
          </a:ln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A5D200B-CDD2-8F4F-856A-A19E61720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1BA85-8D96-EBA3-0B1E-5D25A787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24" y="265175"/>
            <a:ext cx="10797435" cy="13075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Estimated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Water Pollution Cause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40% </a:t>
            </a:r>
            <a:r>
              <a:rPr lang="en-US" sz="3600" b="1" dirty="0">
                <a:solidFill>
                  <a:schemeClr val="tx1"/>
                </a:solidFill>
              </a:rPr>
              <a:t>Of Death All Over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Pakistan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2D7EE12-0642-E643-63D0-AA300E6F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68" y="1572768"/>
            <a:ext cx="7317545" cy="4114800"/>
          </a:xfrm>
          <a:prstGeom prst="rect">
            <a:avLst/>
          </a:prstGeom>
          <a:ln w="1905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477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DISEASES CAUSE  BY POLLUTED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880" y="1572767"/>
            <a:ext cx="9509760" cy="4761931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/>
              <a:t>Malaria</a:t>
            </a:r>
          </a:p>
          <a:p>
            <a:endParaRPr lang="en-US" sz="4000" b="1" dirty="0"/>
          </a:p>
          <a:p>
            <a:r>
              <a:rPr lang="en-US" sz="4000" b="1" dirty="0" err="1"/>
              <a:t>Chlorea</a:t>
            </a:r>
            <a:endParaRPr lang="en-US" sz="4000" b="1" dirty="0"/>
          </a:p>
          <a:p>
            <a:endParaRPr lang="en-US" sz="4000" b="1" dirty="0"/>
          </a:p>
          <a:p>
            <a:r>
              <a:rPr lang="en-US" sz="4000" b="1" dirty="0"/>
              <a:t>Typhoid</a:t>
            </a:r>
          </a:p>
          <a:p>
            <a:endParaRPr lang="en-US" sz="4000" b="1" dirty="0"/>
          </a:p>
          <a:p>
            <a:r>
              <a:rPr lang="en-US" sz="4000" b="1" dirty="0"/>
              <a:t>Dysentery</a:t>
            </a:r>
          </a:p>
          <a:p>
            <a:pPr marL="45720" indent="0">
              <a:buNone/>
            </a:pPr>
            <a:endParaRPr lang="en-US" sz="4000" b="1" dirty="0"/>
          </a:p>
          <a:p>
            <a:r>
              <a:rPr lang="en-US" sz="4000" b="1" dirty="0"/>
              <a:t>Hepatitis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55" y="2040960"/>
            <a:ext cx="1827848" cy="121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50" y="3257310"/>
            <a:ext cx="1805810" cy="1097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38" y="5600039"/>
            <a:ext cx="1759478" cy="1238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110" y="4415886"/>
            <a:ext cx="1789793" cy="1073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742" y="809244"/>
            <a:ext cx="1898474" cy="1258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074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22" y="265176"/>
            <a:ext cx="9809157" cy="10881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WHERE THE ALL PURE WATER         GO??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81" y="1697333"/>
            <a:ext cx="4572838" cy="4572838"/>
          </a:xfrm>
        </p:spPr>
      </p:pic>
    </p:spTree>
    <p:extLst>
      <p:ext uri="{BB962C8B-B14F-4D97-AF65-F5344CB8AC3E}">
        <p14:creationId xmlns:p14="http://schemas.microsoft.com/office/powerpoint/2010/main" val="14867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074" y="0"/>
            <a:ext cx="9602789" cy="123388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%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1498294"/>
            <a:ext cx="9601200" cy="2738040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COUNTRY WATER IS USED FOR AGRICULTURE 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LEAVES VERY LITTLE WATER FOR DOMESTIC USE</a:t>
            </a:r>
          </a:p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5%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FOR INDUSTRY  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</a:p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2%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FOR OTHER PURPOSES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0721B888-96DD-C673-4CD8-6D544BF33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706280"/>
              </p:ext>
            </p:extLst>
          </p:nvPr>
        </p:nvGraphicFramePr>
        <p:xfrm>
          <a:off x="519607" y="3067292"/>
          <a:ext cx="10661538" cy="379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1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202" y="2435498"/>
            <a:ext cx="12192000" cy="142040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PAKISTAN AS A  AGRICULTURAL COUNTRY</a:t>
            </a:r>
          </a:p>
        </p:txBody>
      </p:sp>
    </p:spTree>
    <p:extLst>
      <p:ext uri="{BB962C8B-B14F-4D97-AF65-F5344CB8AC3E}">
        <p14:creationId xmlns:p14="http://schemas.microsoft.com/office/powerpoint/2010/main" val="29811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84632"/>
            <a:ext cx="9909472" cy="10881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99 % 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PAKISTANI’S FARMERS HAVE NO IDEA ABOUT  WATER MANAGEMENT DURING FARMING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41120" y="1713052"/>
            <a:ext cx="9509760" cy="400194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average, farms around the world account for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all water that is consumed annually. Of that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by farmers, </a:t>
            </a:r>
          </a:p>
          <a:p>
            <a:pPr marL="45720" indent="0" algn="ctr">
              <a:buNone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40%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lost to the environment due to poor irrigation systems, evaporation, and overall poor water</a:t>
            </a:r>
          </a:p>
        </p:txBody>
      </p:sp>
    </p:spTree>
    <p:extLst>
      <p:ext uri="{BB962C8B-B14F-4D97-AF65-F5344CB8AC3E}">
        <p14:creationId xmlns:p14="http://schemas.microsoft.com/office/powerpoint/2010/main" val="42566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6"/>
            <a:ext cx="9602789" cy="287736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Freestyle Script" panose="030804020302050B04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40" y="1343193"/>
            <a:ext cx="6560214" cy="36860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91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78882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POLLUTION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BIG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34400" dirty="0"/>
              <a:t>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66" y="1760451"/>
            <a:ext cx="3766866" cy="37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38896"/>
            <a:ext cx="9509759" cy="73143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A POOR COUNTRY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484742"/>
            <a:ext cx="9509760" cy="2212738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5193" y="5242927"/>
            <a:ext cx="9763882" cy="246612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WE ARE RUNNING OUT OF RESOURCES !! </a:t>
            </a:r>
          </a:p>
          <a:p>
            <a:pPr algn="ctr"/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2" y="1001986"/>
            <a:ext cx="6848813" cy="410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05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636701"/>
            <a:ext cx="9509759" cy="1377851"/>
          </a:xfrm>
          <a:noFill/>
        </p:spPr>
        <p:txBody>
          <a:bodyPr>
            <a:normAutofit/>
          </a:bodyPr>
          <a:lstStyle/>
          <a:p>
            <a:pPr algn="r"/>
            <a:r>
              <a:rPr lang="en-US" i="1" dirty="0"/>
              <a:t>.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025568"/>
            <a:ext cx="9509760" cy="368943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Thousands have lived without love, 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one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</a:t>
            </a: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i="1" dirty="0"/>
              <a:t>W.H Auden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604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THIS IS HOW WE ARE RUNNING OUT OF       WATER RESOURCES !!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3" y="2222934"/>
            <a:ext cx="11174932" cy="3291840"/>
          </a:xfrm>
        </p:spPr>
      </p:pic>
    </p:spTree>
    <p:extLst>
      <p:ext uri="{BB962C8B-B14F-4D97-AF65-F5344CB8AC3E}">
        <p14:creationId xmlns:p14="http://schemas.microsoft.com/office/powerpoint/2010/main" val="2832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PLASTIC AS A BIG ENEMY OF WATER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" y="2238077"/>
            <a:ext cx="6368149" cy="3566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29" y="2238077"/>
            <a:ext cx="5358987" cy="3566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5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214" y="132201"/>
            <a:ext cx="10499075" cy="4126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Wrapper Of Plastic Take Millions Of Year To Just Dissolve In Water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ONLY WAY TO STOP IT IS NOT USING IT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" b="8046"/>
          <a:stretch/>
        </p:blipFill>
        <p:spPr>
          <a:xfrm>
            <a:off x="4008420" y="2834640"/>
            <a:ext cx="406866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366" y="2638697"/>
            <a:ext cx="9092924" cy="3605348"/>
          </a:xfrm>
        </p:spPr>
        <p:txBody>
          <a:bodyPr/>
          <a:lstStyle/>
          <a:p>
            <a:r>
              <a:rPr lang="en-US" sz="4000" b="1" dirty="0"/>
              <a:t>  Proper Disposal of Pesticides and Containers</a:t>
            </a:r>
            <a:br>
              <a:rPr lang="en-US" sz="4000" b="1" dirty="0"/>
            </a:br>
            <a:r>
              <a:rPr lang="en-US" sz="40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613954"/>
            <a:ext cx="9601200" cy="1175657"/>
          </a:xfrm>
        </p:spPr>
        <p:txBody>
          <a:bodyPr>
            <a:normAutofit/>
          </a:bodyPr>
          <a:lstStyle/>
          <a:p>
            <a:r>
              <a:rPr lang="en-US" sz="4000" b="1" dirty="0"/>
              <a:t>   Proper Pesticide Storage</a:t>
            </a:r>
          </a:p>
          <a:p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07" y="1541417"/>
            <a:ext cx="2760242" cy="2651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46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931" y="4435287"/>
            <a:ext cx="9509759" cy="1766171"/>
          </a:xfrm>
        </p:spPr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3A4F66"/>
                </a:solidFill>
                <a:effectLst/>
                <a:latin typeface="-apple-system"/>
              </a:rPr>
              <a:t>‘’Anyone who can solve the problems of water will be worthy of two noble prizes – one for peace and one for science”</a:t>
            </a:r>
            <a:br>
              <a:rPr lang="en-US" b="0" i="1" dirty="0">
                <a:solidFill>
                  <a:srgbClr val="3A4F66"/>
                </a:solidFill>
                <a:effectLst/>
                <a:latin typeface="-apple-system"/>
              </a:rPr>
            </a:br>
            <a:r>
              <a:rPr lang="en-US" b="0" i="1" dirty="0">
                <a:solidFill>
                  <a:srgbClr val="3A4F66"/>
                </a:solidFill>
                <a:effectLst/>
                <a:latin typeface="-apple-system"/>
              </a:rPr>
              <a:t>                    </a:t>
            </a:r>
            <a:r>
              <a:rPr lang="en-US" b="0" i="0" dirty="0">
                <a:solidFill>
                  <a:srgbClr val="3A4F66"/>
                </a:solidFill>
                <a:effectLst/>
                <a:latin typeface="-apple-system"/>
              </a:rPr>
              <a:t>John F Kennedy[1]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035F4E-22EB-F6FD-E8C7-81E3B13B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74" y="144049"/>
            <a:ext cx="3635485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E8BC6D-A7DC-5117-F285-F990F96C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70" y="1323975"/>
            <a:ext cx="2171700" cy="2105025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848F4C-A997-2E11-FD66-D8BE61A4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30" y="1323974"/>
            <a:ext cx="2171700" cy="21050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21AC2-F372-98AE-1118-80B63D346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72" y="87683"/>
            <a:ext cx="9602789" cy="1753644"/>
          </a:xfrm>
        </p:spPr>
        <p:txBody>
          <a:bodyPr/>
          <a:lstStyle/>
          <a:p>
            <a:r>
              <a:rPr lang="en-US" dirty="0"/>
              <a:t>THE THINGS WE ARE GOING TO DISCUSS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353133-E347-DA30-1367-1B6C0B5B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1874672" y="0"/>
            <a:ext cx="317327" cy="68580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691DB53-E82C-7117-6086-4CA479B98A82}"/>
              </a:ext>
            </a:extLst>
          </p:cNvPr>
          <p:cNvSpPr/>
          <p:nvPr/>
        </p:nvSpPr>
        <p:spPr>
          <a:xfrm>
            <a:off x="621828" y="4258851"/>
            <a:ext cx="2918564" cy="1027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WATER POLLUTION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9747F42-BDB3-7367-E8CD-2AF8984F2E44}"/>
              </a:ext>
            </a:extLst>
          </p:cNvPr>
          <p:cNvSpPr/>
          <p:nvPr/>
        </p:nvSpPr>
        <p:spPr>
          <a:xfrm>
            <a:off x="8665338" y="4258851"/>
            <a:ext cx="2918564" cy="10816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WE ELIMINATE IT?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7FB35C9-DCA3-5728-C697-12F16E54EC65}"/>
              </a:ext>
            </a:extLst>
          </p:cNvPr>
          <p:cNvSpPr/>
          <p:nvPr/>
        </p:nvSpPr>
        <p:spPr>
          <a:xfrm>
            <a:off x="4183040" y="4258851"/>
            <a:ext cx="2918564" cy="1027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WATER POLLUTION</a:t>
            </a:r>
          </a:p>
          <a:p>
            <a:pPr algn="ctr"/>
            <a:r>
              <a:rPr lang="en-US" dirty="0"/>
              <a:t>EFFECT 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61F1F01-F515-70FB-BD9A-B6187577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8" y="2247171"/>
            <a:ext cx="2841897" cy="2011680"/>
          </a:xfrm>
          <a:prstGeom prst="round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5D0E0FF-7EF9-5BB6-15BA-CCB1DAB6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40" y="2247171"/>
            <a:ext cx="3023017" cy="2011680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D06C3AF-9533-A6C4-ECE8-F7C14B452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112" y="2247171"/>
            <a:ext cx="3023016" cy="20116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CC631-2C82-2536-F1CE-257BB9C9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WATER POLLUTION?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B370D6-18D1-23A9-E852-918BF7E3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29008"/>
            <a:ext cx="9509760" cy="4928992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Water pollution is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contamination of water sources by substances that make the water unusable for drinking, cooking, cleaning, swimming, and other activities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EF236-F1F2-04A3-43CB-385100F3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7BB14D6-464B-A43B-9FB4-B87C7ABAD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650" y="0"/>
            <a:ext cx="8224698" cy="6723288"/>
          </a:xfr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72AB1C9-72E2-23FC-10F7-AB959D228D7E}"/>
              </a:ext>
            </a:extLst>
          </p:cNvPr>
          <p:cNvSpPr/>
          <p:nvPr/>
        </p:nvSpPr>
        <p:spPr>
          <a:xfrm>
            <a:off x="0" y="265176"/>
            <a:ext cx="605928" cy="65928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</a:t>
            </a: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</a:t>
            </a: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</a:t>
            </a: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76405"/>
            <a:ext cx="12192000" cy="34648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OUR EARTH COMPRISES </a:t>
            </a:r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70% </a:t>
            </a:r>
            <a:r>
              <a:rPr lang="en-US" dirty="0"/>
              <a:t>OF WATER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FROM</a:t>
            </a:r>
            <a:r>
              <a:rPr lang="en-US" dirty="0">
                <a:solidFill>
                  <a:srgbClr val="FF0000"/>
                </a:solidFill>
              </a:rPr>
              <a:t> 70% </a:t>
            </a:r>
            <a:r>
              <a:rPr lang="en-US" dirty="0"/>
              <a:t>, HUMANS AND ANIMAL</a:t>
            </a:r>
            <a:br>
              <a:rPr lang="en-US" dirty="0"/>
            </a:br>
            <a:r>
              <a:rPr lang="en-US" dirty="0"/>
              <a:t>CONSUME ROUGHLY </a:t>
            </a:r>
            <a:r>
              <a:rPr lang="en-US" dirty="0">
                <a:solidFill>
                  <a:srgbClr val="FF0000"/>
                </a:solidFill>
              </a:rPr>
              <a:t>1%</a:t>
            </a:r>
            <a:r>
              <a:rPr lang="en-US" dirty="0"/>
              <a:t> OF WATER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111269"/>
            <a:ext cx="6181748" cy="4415534"/>
          </a:xfrm>
        </p:spPr>
      </p:pic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87891"/>
            <a:ext cx="9601252" cy="1490597"/>
          </a:xfrm>
        </p:spPr>
        <p:txBody>
          <a:bodyPr/>
          <a:lstStyle/>
          <a:p>
            <a:r>
              <a:rPr lang="en-US" dirty="0"/>
              <a:t>BUT WHERE THE 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3813" y="1678488"/>
            <a:ext cx="9601200" cy="1603332"/>
          </a:xfrm>
        </p:spPr>
        <p:txBody>
          <a:bodyPr>
            <a:normAutofit/>
          </a:bodyPr>
          <a:lstStyle/>
          <a:p>
            <a:r>
              <a:rPr lang="en-US" sz="8800" dirty="0"/>
              <a:t>69 PERCENT GO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62" y="3169085"/>
            <a:ext cx="3192101" cy="31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0880" cy="96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</a:t>
            </a:r>
            <a:r>
              <a:rPr lang="en-US" b="1" dirty="0"/>
              <a:t>TABLE SHOWS  WATER OF EARTH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4695235"/>
              </p:ext>
            </p:extLst>
          </p:nvPr>
        </p:nvGraphicFramePr>
        <p:xfrm>
          <a:off x="7096539" y="1572767"/>
          <a:ext cx="5095461" cy="44647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8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16194">
                <a:tc>
                  <a:txBody>
                    <a:bodyPr/>
                    <a:lstStyle/>
                    <a:p>
                      <a:r>
                        <a:rPr lang="en-US" dirty="0"/>
                        <a:t>WATER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6194">
                <a:tc>
                  <a:txBody>
                    <a:bodyPr/>
                    <a:lstStyle/>
                    <a:p>
                      <a:r>
                        <a:rPr lang="en-US" dirty="0"/>
                        <a:t>SALT WATER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6194"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  <a:p>
                      <a:r>
                        <a:rPr lang="en-US" dirty="0"/>
                        <a:t>FRESH WATER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6194">
                <a:tc>
                  <a:txBody>
                    <a:bodyPr/>
                    <a:lstStyle/>
                    <a:p>
                      <a:r>
                        <a:rPr lang="en-US" dirty="0"/>
                        <a:t>POLAR ICECAPS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1"/>
          <a:stretch/>
        </p:blipFill>
        <p:spPr>
          <a:xfrm>
            <a:off x="1436785" y="1295560"/>
            <a:ext cx="4702757" cy="5562440"/>
          </a:xfrm>
        </p:spPr>
      </p:pic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1014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i="1" spc="300" dirty="0">
                <a:solidFill>
                  <a:srgbClr val="002060"/>
                </a:solidFill>
                <a:latin typeface="AktivGrotesk"/>
              </a:rPr>
              <a:t>Years of mismanagement and pollution have left Pakistan the third most water-stressed country in the world.</a:t>
            </a:r>
            <a:r>
              <a:rPr lang="en-US" b="1" i="1" spc="300" dirty="0">
                <a:solidFill>
                  <a:srgbClr val="002060"/>
                </a:solidFill>
              </a:rPr>
              <a:t>            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BE55C8B2-56CA-9CC0-7DAF-B58BDB92C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1916482"/>
            <a:ext cx="8778239" cy="493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48C53A-5807-1FFA-5452-62B8B21C2A3D}"/>
              </a:ext>
            </a:extLst>
          </p:cNvPr>
          <p:cNvSpPr/>
          <p:nvPr/>
        </p:nvSpPr>
        <p:spPr>
          <a:xfrm>
            <a:off x="0" y="1791222"/>
            <a:ext cx="1706880" cy="5063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4AA4B9-1FA3-9B1C-23BD-8354EA437B7A}"/>
              </a:ext>
            </a:extLst>
          </p:cNvPr>
          <p:cNvSpPr/>
          <p:nvPr/>
        </p:nvSpPr>
        <p:spPr>
          <a:xfrm>
            <a:off x="0" y="1603332"/>
            <a:ext cx="12192000" cy="31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29E3E86-B218-54EF-DB46-73222AA24980}"/>
              </a:ext>
            </a:extLst>
          </p:cNvPr>
          <p:cNvSpPr/>
          <p:nvPr/>
        </p:nvSpPr>
        <p:spPr>
          <a:xfrm>
            <a:off x="10485119" y="1916482"/>
            <a:ext cx="1706881" cy="4937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1534</TotalTime>
  <Words>350</Words>
  <Application>Microsoft Office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AktivGrotesk</vt:lpstr>
      <vt:lpstr>Algerian</vt:lpstr>
      <vt:lpstr>-apple-system</vt:lpstr>
      <vt:lpstr>Arial</vt:lpstr>
      <vt:lpstr>Arial</vt:lpstr>
      <vt:lpstr>Bahnschrift Light Condensed</vt:lpstr>
      <vt:lpstr>Freestyle Script</vt:lpstr>
      <vt:lpstr>Georgia</vt:lpstr>
      <vt:lpstr>Ocean 16x9</vt:lpstr>
      <vt:lpstr>WATER POLLUTION</vt:lpstr>
      <vt:lpstr>. </vt:lpstr>
      <vt:lpstr>THE THINGS WE ARE GOING TO DISCUSS</vt:lpstr>
      <vt:lpstr>WHAT IS WATER POLLUTION?</vt:lpstr>
      <vt:lpstr> </vt:lpstr>
      <vt:lpstr>  OUR EARTH COMPRISES ABOUT 70% OF WATER   FROM 70% , HUMANS AND ANIMAL CONSUME ROUGHLY 1% OF WATER  </vt:lpstr>
      <vt:lpstr>BUT WHERE THE OTHER</vt:lpstr>
      <vt:lpstr>       TABLE SHOWS  WATER OF EARTH</vt:lpstr>
      <vt:lpstr>Years of mismanagement and pollution have left Pakistan the third most water-stressed country in the world.             </vt:lpstr>
      <vt:lpstr>For most Pakistanis, just being able to turn on the tap and get clean water is a luxury they can only dream about.</vt:lpstr>
      <vt:lpstr>  Estimated  Water Pollution Cause 40% Of Death All Over Pakistan</vt:lpstr>
      <vt:lpstr>DISEASES CAUSE  BY POLLUTED WATER</vt:lpstr>
      <vt:lpstr>BUT WHERE THE ALL PURE WATER         GO??</vt:lpstr>
      <vt:lpstr>93 %</vt:lpstr>
      <vt:lpstr>PAKISTAN AS A  AGRICULTURAL COUNTRY</vt:lpstr>
      <vt:lpstr>99 %  OF THE PAKISTANI’S FARMERS HAVE NO IDEA ABOUT  WATER MANAGEMENT DURING FARMING</vt:lpstr>
      <vt:lpstr>    </vt:lpstr>
      <vt:lpstr>IS WATER POLLUTION  A BIG ISSUE</vt:lpstr>
      <vt:lpstr>We ARE A POOR COUNTRY !!</vt:lpstr>
      <vt:lpstr> THIS IS HOW WE ARE RUNNING OUT OF       WATER RESOURCES !!</vt:lpstr>
      <vt:lpstr>PLASTIC AS A BIG ENEMY OF WATER </vt:lpstr>
      <vt:lpstr>Single Wrapper Of Plastic Take Millions Of Year To Just Dissolve In Water  THE ONLY WAY TO STOP IT IS NOT USING IT   </vt:lpstr>
      <vt:lpstr>  Proper Disposal of Pesticides and Containers  </vt:lpstr>
      <vt:lpstr>‘’Anyone who can solve the problems of water will be worthy of two noble prizes – one for peace and one for science”                     John F Kennedy[1]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</dc:title>
  <dc:creator>Ather the Great</dc:creator>
  <cp:lastModifiedBy>Ihsan Ali</cp:lastModifiedBy>
  <cp:revision>49</cp:revision>
  <dcterms:created xsi:type="dcterms:W3CDTF">2022-11-18T10:10:16Z</dcterms:created>
  <dcterms:modified xsi:type="dcterms:W3CDTF">2025-02-21T10:48:34Z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