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</p:sldMasterIdLst>
  <p:notesMasterIdLst>
    <p:notesMasterId r:id="rId4"/>
  </p:notesMasterIdLst>
  <p:handoutMasterIdLst>
    <p:handoutMasterId r:id="rId5"/>
  </p:handoutMasterIdLst>
  <p:sldIdLst>
    <p:sldId id="631" r:id="rId2"/>
    <p:sldId id="562" r:id="rId3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4404"/>
    <a:srgbClr val="CB6D05"/>
    <a:srgbClr val="9A5304"/>
    <a:srgbClr val="003300"/>
    <a:srgbClr val="6CAEDF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8AF44-846D-BE3F-160C-7688AEB35706}" v="57" dt="2022-07-27T22:06:43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7" autoAdjust="0"/>
    <p:restoredTop sz="94624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428" y="60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4925"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8D15-482B-8638-B5E4D913ABA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349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8D15-482B-8638-B5E4D913ABA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15-482B-8638-B5E4D913A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38"/>
      </c:pieChart>
    </c:plotArea>
    <c:plotVisOnly val="1"/>
    <c:dispBlanksAs val="zero"/>
    <c:showDLblsOverMax val="0"/>
  </c:chart>
  <c:spPr>
    <a:ln w="44450"/>
  </c:spPr>
  <c:txPr>
    <a:bodyPr/>
    <a:lstStyle/>
    <a:p>
      <a:pPr>
        <a:defRPr sz="1800">
          <a:latin typeface="Calibri" panose="020F050202020403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28449568803898E-2"/>
          <c:y val="0.12264847070168423"/>
          <c:w val="0.82536932883389602"/>
          <c:h val="0.819576098179279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65D-4DA6-9CBB-65C16B3E141E}"/>
              </c:ext>
            </c:extLst>
          </c:dPt>
          <c:dPt>
            <c:idx val="3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65D-4DA6-9CBB-65C16B3E141E}"/>
              </c:ext>
            </c:extLst>
          </c:dPt>
          <c:dPt>
            <c:idx val="4"/>
            <c:bubble3D val="0"/>
            <c:explosion val="17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65D-4DA6-9CBB-65C16B3E141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A222F9B-AB2A-41DD-9FB9-D7002B351871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47CFA5E0-9984-4797-A27B-33017E0E5E12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5D-4DA6-9CBB-65C16B3E141E}"/>
                </c:ext>
              </c:extLst>
            </c:dLbl>
            <c:dLbl>
              <c:idx val="2"/>
              <c:layout>
                <c:manualLayout>
                  <c:x val="0.16828974503187102"/>
                  <c:y val="-9.1909852623574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5D-4DA6-9CBB-65C16B3E141E}"/>
                </c:ext>
              </c:extLst>
            </c:dLbl>
            <c:dLbl>
              <c:idx val="3"/>
              <c:layout>
                <c:manualLayout>
                  <c:x val="0.12321428571428623"/>
                  <c:y val="-1.773180436467670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Monitor, </a:t>
                    </a:r>
                    <a:r>
                      <a:rPr lang="en-US" sz="1100" dirty="0"/>
                      <a:t>troubleshoot</a:t>
                    </a:r>
                    <a:r>
                      <a:rPr lang="en-US" dirty="0"/>
                      <a:t> and remediate, 24.8%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65D-4DA6-9CBB-65C16B3E14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Provision, patch, and config</c:v>
                </c:pt>
                <c:pt idx="1">
                  <c:v>New service request and approval</c:v>
                </c:pt>
                <c:pt idx="2">
                  <c:v>Vendor and internal meetings</c:v>
                </c:pt>
                <c:pt idx="3">
                  <c:v>Monitor, troubleshoot and remediate</c:v>
                </c:pt>
                <c:pt idx="4">
                  <c:v>Innovation and new projects</c:v>
                </c:pt>
              </c:strCache>
            </c:strRef>
          </c:cat>
          <c:val>
            <c:numRef>
              <c:f>Sheet1!$B$2:$B$6</c:f>
              <c:numCache>
                <c:formatCode>###0%</c:formatCode>
                <c:ptCount val="5"/>
                <c:pt idx="0">
                  <c:v>0.21963455149501701</c:v>
                </c:pt>
                <c:pt idx="1">
                  <c:v>0.18205980066445204</c:v>
                </c:pt>
                <c:pt idx="2">
                  <c:v>0.15853820598006738</c:v>
                </c:pt>
                <c:pt idx="3">
                  <c:v>0.230564784053156</c:v>
                </c:pt>
                <c:pt idx="4">
                  <c:v>0.20920265780730937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65D-4DA6-9CBB-65C16B3E14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"/>
      </c:pieChart>
      <c:spPr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D351-6EE2-ED4B-9D4B-A135C55727FD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27CAB-B0F7-2D4F-8908-52C674DFB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02E65-E1FE-BD40-9E83-1C5BC9790FB4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8DE6-6B50-094C-8647-96575B0159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0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8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?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2013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7209" y="2728949"/>
            <a:ext cx="6534920" cy="16394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Enter speaker name and title, contact info, and twitter handle</a:t>
            </a:r>
          </a:p>
        </p:txBody>
      </p:sp>
    </p:spTree>
    <p:extLst>
      <p:ext uri="{BB962C8B-B14F-4D97-AF65-F5344CB8AC3E}">
        <p14:creationId xmlns:p14="http://schemas.microsoft.com/office/powerpoint/2010/main" val="3252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0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4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9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8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607840334"/>
              </p:ext>
            </p:extLst>
          </p:nvPr>
        </p:nvGraphicFramePr>
        <p:xfrm>
          <a:off x="2354688" y="1865186"/>
          <a:ext cx="3538803" cy="388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17"/>
          <p:cNvSpPr/>
          <p:nvPr/>
        </p:nvSpPr>
        <p:spPr>
          <a:xfrm>
            <a:off x="3391158" y="2750720"/>
            <a:ext cx="1465861" cy="109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Calibri" pitchFamily="34" charset="0"/>
              </a:rPr>
              <a:t>2/3</a:t>
            </a:r>
          </a:p>
          <a:p>
            <a:pPr algn="ctr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9544" y="4824315"/>
            <a:ext cx="2391016" cy="369332"/>
          </a:xfrm>
          <a:prstGeom prst="rect">
            <a:avLst/>
          </a:prstGeom>
          <a:noFill/>
        </p:spPr>
        <p:txBody>
          <a:bodyPr wrap="square" lIns="68580" tIns="45720" rIns="91440" bIns="45720" rtlCol="0" anchor="t">
            <a:spAutoFit/>
          </a:bodyPr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Survivors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032741" y="5037253"/>
            <a:ext cx="860749" cy="0"/>
          </a:xfrm>
          <a:prstGeom prst="lin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3473176" y="4388560"/>
            <a:ext cx="1465861" cy="109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Calibri" pitchFamily="34" charset="0"/>
              </a:rPr>
              <a:t>1/3</a:t>
            </a:r>
          </a:p>
          <a:p>
            <a:pPr algn="ctr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99544" y="2544362"/>
            <a:ext cx="2339882" cy="369332"/>
          </a:xfrm>
          <a:prstGeom prst="rect">
            <a:avLst/>
          </a:prstGeom>
          <a:noFill/>
        </p:spPr>
        <p:txBody>
          <a:bodyPr wrap="square" lIns="68580" tIns="45720" rIns="91440" bIns="45720" rtlCol="0" anchor="t">
            <a:spAutoFit/>
          </a:bodyPr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Thrivers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185142" y="2761448"/>
            <a:ext cx="707658" cy="0"/>
          </a:xfrm>
          <a:prstGeom prst="lin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7291497"/>
              </p:ext>
            </p:extLst>
          </p:nvPr>
        </p:nvGraphicFramePr>
        <p:xfrm>
          <a:off x="228600" y="1737895"/>
          <a:ext cx="42672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B21C44-E1CA-7F45-484A-F93F0C91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2359" y="4216637"/>
            <a:ext cx="386834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0EB195D-E211-3E8F-241D-BFEF695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0500" y="2564574"/>
            <a:ext cx="2494999" cy="1325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8951</TotalTime>
  <Words>2169</Words>
  <Application>Microsoft Office PowerPoint</Application>
  <PresentationFormat>On-screen Show (4:3)</PresentationFormat>
  <Paragraphs>457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meastwood</dc:creator>
  <cp:lastModifiedBy>Matthew Eastwood</cp:lastModifiedBy>
  <cp:revision>343</cp:revision>
  <cp:lastPrinted>2015-10-13T14:52:25Z</cp:lastPrinted>
  <dcterms:created xsi:type="dcterms:W3CDTF">2012-11-20T00:03:11Z</dcterms:created>
  <dcterms:modified xsi:type="dcterms:W3CDTF">2022-07-27T22:06:55Z</dcterms:modified>
</cp:coreProperties>
</file>