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2.xml" ContentType="application/inkml+xml"/>
  <Override PartName="/ppt/ink/ink3.xml" ContentType="application/inkml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2.svg" ContentType="image/svg+xml"/>
  <Override PartName="/ppt/media/image25.svg" ContentType="image/svg+xml"/>
  <Override PartName="/ppt/media/image27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316" r:id="rId5"/>
    <p:sldId id="262" r:id="rId6"/>
    <p:sldId id="259" r:id="rId7"/>
    <p:sldId id="272" r:id="rId8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984" userDrawn="1">
          <p15:clr>
            <a:srgbClr val="A4A3A4"/>
          </p15:clr>
        </p15:guide>
        <p15:guide id="3" pos="5128" userDrawn="1">
          <p15:clr>
            <a:srgbClr val="A4A3A4"/>
          </p15:clr>
        </p15:guide>
        <p15:guide id="4" pos="7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161"/>
    <a:srgbClr val="FF944B"/>
    <a:srgbClr val="778599"/>
    <a:srgbClr val="FF8989"/>
    <a:srgbClr val="738395"/>
    <a:srgbClr val="5E6C7C"/>
    <a:srgbClr val="689FF8"/>
    <a:srgbClr val="5896F7"/>
    <a:srgbClr val="FE9F1B"/>
    <a:srgbClr val="FEC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486" y="726"/>
      </p:cViewPr>
      <p:guideLst>
        <p:guide orient="horz" pos="2162"/>
        <p:guide pos="3984"/>
        <p:guide pos="5128"/>
        <p:guide pos="7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3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anrope SemiBold" charset="0"/>
              <a:ea typeface="Manrope SemiBold" charset="0"/>
              <a:cs typeface="Righteous" panose="02010506000000020000" pitchFamily="2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anrope SemiBold" charset="0"/>
                <a:ea typeface="Manrope SemiBold" charset="0"/>
                <a:cs typeface="Righteous" panose="02010506000000020000" pitchFamily="2" charset="0"/>
              </a:rPr>
            </a:fld>
            <a:endParaRPr lang="zh-CN" altLang="en-US">
              <a:latin typeface="Manrope SemiBold" charset="0"/>
              <a:ea typeface="Manrope SemiBold" charset="0"/>
              <a:cs typeface="Righteous" panose="02010506000000020000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anrope SemiBold" charset="0"/>
              <a:ea typeface="Manrope SemiBold" charset="0"/>
              <a:cs typeface="Righteous" panose="02010506000000020000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anrope SemiBold" charset="0"/>
                <a:ea typeface="Manrope SemiBold" charset="0"/>
                <a:cs typeface="Righteous" panose="02010506000000020000" pitchFamily="2" charset="0"/>
              </a:rPr>
            </a:fld>
            <a:endParaRPr lang="zh-CN" altLang="en-US">
              <a:latin typeface="Manrope SemiBold" charset="0"/>
              <a:ea typeface="Manrope SemiBold" charset="0"/>
              <a:cs typeface="Righteous" panose="02010506000000020000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26T11:49:05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1466.000 356.000,'-0.027'0.000,"-0.041"0.000,-0.047 0.000,-0.047 0.000,-0.043 0.000,-0.037 0.000,-0.031 0.000,-0.024 0.000,-0.018 0.000,-0.008 0.000,0.002 0.000,0.007 0.000,0.010 0.000,0.097 0.000,-0.014 0.000,-0.099 0.000,-0.018 0.000,-0.012 0.000,0.045 0.000,-0.005 0.000,-0.005 0.000,-0.094 0.000,0.016 0.000,0.024 0.000,0.026 0.000,0.026 0.000,0.024 0.000,0.021 0.000,0.017 0.000,0.013 0.000,0.006 0.026,-0.007 0.040,-0.011 0.046,-0.013 0.046,-0.013 0.043,-0.012 0.037,-0.011 0.031,-0.009 0.025,-0.007 0.019,0.004-0.009,0.016-0.032,0.021-0.041,0.022-0.044,0.021-0.042,0.019-0.038,0.034 0.013,0.006 0.059,0.003 0.078,0.000 0.086,-0.001 0.086,0.012-0.066,-0.053 0.032,-0.129 0.191,-0.015 0.045,0.013 0.032,0.010 0.022,0.007 0.013,0.004 0.007,0.077-0.199,-0.012-0.035,0.000-0.025,0.010-0.017,0.016-0.010,0.021-0.005,-0.025 0.075,0.014-0.022,0.009-0.027,0.004-0.029,-0.128 0.229,-0.098 0.187,0.181-0.350,-0.021 0.020,-0.178 0.303,0.014-0.011,0.038-0.037,0.007 0.008,0.058-0.103,0.055-0.108,0.048-0.102,0.040-0.091,0.032-0.076,0.025-0.061,0.018-0.047,0.012-0.034,0.020 0.038,0.016 0.089,-0.004 0.099,-0.009 0.051,-0.015 0.030,-0.017 0.014,-0.017 0.004,0.050-0.160,0.004 0.009,0.003-0.048,-0.018-0.010,-0.099 0.154,-0.006-0.015,0.011-0.014,0.010-0.036,-0.011-0.008,-0.016-0.005,0.017-0.026,0.012 0.000,0.019 0.001,-0.021 0.050,-0.008 0.001,-0.016-0.001,-0.014 0.025,0.024-0.018,0.032-0.021,0.034-0.021,0.036-0.022,0.026 0.005,0.022 0.011,0.017 0.014,0.013 0.014,0.010-0.028,0.006 0.006,0.004 0.005,0.003 0.025,0.001 0.037,0.001 0.043,0.000 0.022,0.000 0.007,-0.001-0.003,-0.001-0.041,-0.001-0.010,-0.001-0.011,-0.001-0.077,0.000 0.006,0.000 0.148,0.000-0.004,0.000-0.012,0.000-0.359,0.000 0.359,0.000 0.047,0.000 0.026,0.000-0.053,0.000 0.011,0.000 0.027,0.000 0.038,0.036 0.044,0.062 0.048,0.043 0.049,0.027 0.048,0.032 0.027,0.035 0.011,0.036 0.016,0.035 0.020,0.180 0.373,0.014-0.016,-0.009-0.041,-0.024-0.054,-0.146-0.360,0.002-0.036,0.096 0.137,-0.017-0.089,-0.024-0.092,-0.027-0.089,-0.027-0.081,-0.017 0.090,-0.044-0.045,-0.011-0.038,-0.002-0.055,-0.017-0.042,-0.026-0.030,-0.031-0.021,-0.040-0.034,-0.026-0.005,-0.024-0.001,-0.025-0.012,-0.016 0.018,0.032 0.109,0.046 0.000,0.059-0.012,0.063-0.018,-0.072-0.122,0.000 0.009,0.012 0.016,0.021 0.020,0.061 0.094,-0.006 0.015,-0.019 0.007,-0.177-0.306,0.199 0.262,0.064 0.068,0.325 0.382,0.096 0.087,0.059 0.043,-0.191-0.235,0.004-0.007,-0.001-0.013,-0.005-0.016,-0.026-0.018,-0.041-0.019,-0.050-0.019,-0.055-0.018,0.096 0.195,-0.074-0.084,-0.057-0.093,-0.042-0.093,-0.029-0.085,-0.019-0.074,-0.017-0.068,-0.029-0.072,-0.028-0.063,-0.025-0.052,-0.022-0.041,-0.018-0.031,-0.014-0.022,-0.016-0.012,0.027-0.007,0.036-0.005,0.040-0.003,0.045 0.023,0.076 0.039,-0.073 0.016,0.008 0.033,0.210 0.111,0.035 0.024,0.031 0.001,0.103 0.022,-0.040-0.035,-0.059-0.041,-0.066-0.041,-0.093-0.040,-0.072-0.029,-0.066-0.024,-0.057-0.019,-0.047-0.014,-0.037-0.010,-0.028-0.006,-0.019-0.004,-0.013-0.002,-0.008-0.001,-0.004 0.000,0.008 0.002,0.046 0.001,0.058 0.001,0.064 0.001,0.065 0.001,0.063 0.001,0.204-0.012,0.038-0.017,0.008-0.020,-0.012-0.020,-0.023-0.018,-0.028-0.016,-0.029-0.013,-0.151 0.030,-0.017 0.005,-0.014 0.007,0.107-0.008,0.000 0.016,0.003 0.016,0.005 0.014,-0.012-0.005,-0.051-0.014,-0.059-0.019,-0.058-0.021,-0.053-0.020,-0.045-0.018,-0.036-0.015,-0.028-0.012,-0.020-0.009,-0.014-0.006,-0.009-0.004,-0.018-0.010,-0.012-0.039,-0.012-0.045,-0.011-0.045,-0.009-0.042,-0.008-0.037,0.015-0.011,0.030-0.041,0.037-0.041,0.040-0.038,0.039-0.034,0.036-0.029,0.010-0.003,-0.008 0.015,-0.019 0.026,-0.063 0.151,-0.015 0.005,0.018-0.171,-0.031 0.006,-0.027 0.008,-0.023 0.010,-0.026 0.169,-0.008-0.001,0.014-0.154,0.019 0.026,0.026 0.036,0.029 0.039,-0.015 0.076,0.000-0.038,0.043-0.158,0.017 0.003,0.018 0.026,0.018 0.038,-0.048 0.154,0.025-0.030,0.078-0.159,-0.001-0.013,-0.016 0.004,-0.072 0.135,-0.016-0.002,-0.017-0.005,-0.017-0.007,0.016-0.221,-0.034 0.021,-0.029 0.036,0.020 0.136,0.044-0.008,0.049-0.009,0.095-0.133,0.007 0.020,-0.017 0.031,-0.031 0.035,-0.037 0.035,-0.038 0.033,-0.023 0.028,-0.011 0.023,-0.003 0.019,0.002 0.014,0.005 0.010,0.007 0.007,-0.026 0.085,0.026-0.044,0.015-0.040,0.006-0.036,0.069-0.168,0.021-0.018,0.020 0.003,-0.024 0.090,0.014 0.014,0.014 0.015,0.041-0.051,-0.022 0.024,-0.032 0.024,-0.104 0.147,0.052-0.263,-0.080 0.145,-0.020-0.019,0.000-0.160,-0.028 0.004,-0.023 0.018,-0.022 0.150,-0.008 0.004,-0.007-0.148,-0.009-0.015,-0.006-0.016,0.000 0.144,-0.001-0.004,-0.005-0.197,0.000 0.057,0.001 0.074,0.002 0.079,0.002 0.076,0.002 0.068,0.002 0.058,0.001 0.047,0.001 0.036,0.001 0.026,0.001-0.200,0.000-0.133,0.000-0.109,0.000-0.103,0.000-0.047,0.000 0.045,0.000 0.015,0.000 0.028,0.000-0.007,0.000 0.047,0.000 0.047,0.000 0.102,0.000 0.015,0.000-0.077,0.000 0.037,0.000 0.040,0.000 0.038,0.000 0.040,0.000 0.039,0.000 0.035,0.000 0.030,0.000 0.025,0.000 0.019,0.000 0.006,0.000-0.003,0.000-0.009,0.000-0.012,0.000-0.013,0.000-0.013,0.000-0.011,-0.074-0.062,-0.050-0.044,-0.019 0.001,0.000 0.019,0.011 0.029,0.018 0.033,0.020 0.033,0.020 0.030,0.018 0.026,-0.051-0.188,-0.029-0.129,-0.010-0.073,0.004-0.031,0.012-0.001,0.017 0.018,-0.065 0.006,-0.022 0.062,0.002 0.067,0.017 0.065,0.025 0.058,0.028 0.050,0.102 0.224,-0.178-0.352,-0.035-0.026,-0.016 0.021,-0.002 0.047,0.006 0.060,0.011 0.063,0.039 0.043,0.030 0.008,0.032-0.005,0.031-0.013,0.028-0.017,0.024-0.019,-0.023 0.030,-0.068-0.027,-0.103-0.052,-0.057 0.012,-0.039 0.026,-0.047-0.030,-0.048-0.066,-0.047-0.085,0.105 0.094,-0.017 0.001,-0.153-0.092,0.002 0.043,0.015 0.054,0.124 0.099,-0.029 0.001,-0.210-0.091,0.027 0.023,0.055 0.029,0.069 0.031,0.073 0.030,0.070 0.027,0.063 0.023,0.054 0.019,0.044 0.015,-0.057 0.010,-0.089 0.025,-0.136-0.053,-0.137-0.057,-0.094-0.046,-0.001-0.012,-0.033-0.025,-0.018-0.019,-0.137-0.066,0.094 0.035,0.120 0.050,0.125 0.055,0.119 0.054,0.104 0.048,0.087 0.041,0.069 0.033,0.052 0.025,0.037 0.018,0.025 0.013,0.015 0.008,0.008 0.005,0.003 0.002,0.000 0.000,-0.068-0.001,-0.111-0.001,-0.082-0.001,-0.030-0.002,-0.002-0.002,0.016-0.001,0.025-0.001,0.029-0.001,0.029-0.001,0.027 0.000,-0.006 0.000,-0.071 0.000,-0.067 0.000,-0.027 0.000,-0.009 0.000,0.003 0.000,-0.046 0.000,0.025 0.000,0.029 0.000,0.028 0.000,0.010 0.000,-0.060 0.000,-0.040 0.000,-0.105 0.000,-0.008 0.000,0.009 0.000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26T11:49:05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1325.000 868.000,'-0.007'0.000,"-0.011"0.000,-0.012 0.000,-0.012 0.000,-0.011 0.000,-0.009 0.000,-0.007 0.000,-0.005 0.000,-0.004 0.000,-0.003 0.000,-0.002 0.000,-0.001 0.000,0.000 0.000,0.000 0.000,0.000 0.000,0.000 0.000,0.000 0.000,0.000 0.000,0.000 0.000,0.000 0.000,0.000 0.000,0.000 0.000,0.000 0.000,0.000 0.000,0.000 0.000,0.000 0.000,0.000 0.000,0.000 0.000,0.000 0.000,0.000 0.000,0.000 0.000,0.000 0.000,0.000 0.000,0.000 0.000,0.000 0.000,0.000 0.000,0.000 0.000,-0.006 0.006,-0.008 0.010,-0.009 0.011,-0.009 0.010,-0.008 0.009,-0.007 0.008,-0.005 0.006,-0.004 0.005,-0.003 0.003,-0.002 0.002,-0.001 0.001,-0.001 0.001,0.000 0.000,0.000 0.000,0.004 0.010,0.007 0.015,0.008 0.016,0.008 0.016,0.007 0.014,0.006 0.012,0.005 0.009,0.004 0.007,0.003 0.005,0.002 0.003,0.001 0.002,0.008-0.014,0.001-0.002,0.001-0.002,0.001-0.002,0.001-0.002,0.000-0.002,0.000-0.002,0.000-0.001,0.000-0.001,0.000-0.001,0.000 0.000,0.000 0.000,0.000 0.000,0.000 0.009,-0.004 0.021,-0.005 0.025,-0.005 0.025,-0.005 0.023,-0.004 0.021,-0.003 0.017,-0.003 0.014,-0.002 0.011,-0.005-0.014,-0.016-0.003,-0.019-0.005,-0.019-0.006,-0.020 0.015,-0.024 0.036,-0.024 0.045,-0.071 0.095,-0.042 0.031,-0.038 0.018,-0.033 0.009,-0.007 0.022,0.010 0.029,0.020 0.031,0.024 0.030,0.053-0.041,0.052-0.054,0.053-0.068,0.050-0.072,0.044-0.069,0.037-0.062,0.030-0.053,0.023-0.043,0.017-0.033,0.011 0.149,0.007 0.112,-0.027-0.126,-0.046 0.051,-0.195 0.393,-0.109 0.065,-0.078 0.016,-0.053-0.016,0.171-0.282,0.015-0.012,0.004-0.027,-0.004-0.038,0.009-0.008,0.018 0.014,-0.099 0.233,0.067-0.057,0.069-0.083,0.064-0.091,0.055-0.089,0.045-0.080,0.035-0.068,0.026-0.054,0.018-0.041,0.012-0.030,0.007-0.021,0.004-0.013,0.001-0.007,-0.001-0.003,-0.002 0.000,-0.002 0.001,-0.023 0.016,-0.033 0.026,-0.037 0.030,-0.037 0.029,-0.033 0.027,-0.029 0.023,-0.023 0.019,-0.018 0.014,0.000 0.006,0.024-0.013,0.032-0.019,0.034-0.021,0.032-0.020,0.028-0.018,0.024-0.015,0.019-0.012,0.014-0.009,0.010-0.007,0.007-0.004,0.004-0.003,0.002-0.001,0.001-0.001,0.000 0.000,-0.001 0.000,-0.001 0.001,-0.001 0.001,-0.001 0.001,-0.001 0.001,-0.001 0.000,-0.001 0.004,0.000 0.019,0.000 0.022,0.000 0.022,0.000 0.021,0.000 0.018,0.000 0.015,0.000 0.012,0.000 0.286,-0.018 0.182,-0.029 0.102,-0.033 0.043,-0.034 0.003,-0.027 0.145,0.003 0.082,0.038-0.336,-0.024 0.050,-0.065 0.299,-0.003-0.023,0.010-0.062,0.056-0.291,0.012-0.038,-0.043 0.263,0.016-0.144,0.011-0.146,0.007-0.134,0.004-0.115,0.002-0.093,0.000-0.072,0.000-0.053,0.012-0.043,0.015-0.029,0.017-0.020,0.016-0.013,0.015-0.008,0.013-0.004,0.010-0.001,0.008 0.001,0.006 0.002,0.004 0.002,0.003 0.002,0.001 0.002,0.001 0.002,0.000 0.002,0.000 0.001,0.000 0.001,0.000 0.001,-0.001 0.000,0.000 0.000,0.000 0.000,0.000 0.000,0.000 0.000,0.000 0.000,0.000 0.000,0.000 0.000,0.000 0.000,0.000 0.000,0.049 0.039,0.077 0.069,0.089 0.080,0.076 0.048,0.037-0.003,0.017-0.027,0.003-0.039,-0.038-0.040,0.002 0.000,0.003 0.008,-0.071-0.056,0.015-0.009,0.162 0.067,-0.006-0.007,-0.022-0.005,-0.030-0.003,-0.032-0.001,-0.074-0.052,0.011-0.015,0.020-0.017,0.025-0.018,0.029 0.026,-0.011 0.016,0.030 0.036,0.027 0.039,0.025 0.040,0.255 0.192,0.016 0.026,-0.005-0.002,-0.017-0.019,-0.065-0.028,-0.089-0.031,-0.096-0.031,-0.094-0.028,-0.107-0.112,0.028 0.009,-0.012-0.020,0.025 0.017,0.191 0.143,0.027-0.011,0.009-0.031,-0.086-0.053,-0.031 0.006,0.025 0.053,-0.007 0.023,0.031 0.003,0.113 0.099,-0.004 0.018,-0.036 0.003,-0.002 0.021,-0.067-0.063,-0.066-0.074,-0.060-0.075,-0.052-0.070,-0.042-0.061,-0.033-0.051,-0.025-0.040,-0.017-0.030,0.207 0.067,0.136 0.030,0.130 0.096,0.115 0.127,-0.030 0.031,-0.051 0.009,-0.082-0.017,-0.095-0.032,-0.095-0.039,-0.088-0.040,-0.076-0.037,-0.063-0.033,-0.049-0.027,-0.018-0.035,0.002-0.041,0.015-0.039,0.022-0.035,0.025-0.030,0.024-0.024,0.022-0.018,0.018-0.013,0.015-0.009,0.011-0.006,0.008-0.003,0.006-0.001,0.004 0.000,-0.002-0.189,-0.007-0.121,-0.009-0.069,-0.010-0.032,-0.009-0.006,-0.008 0.011,0.080 0.031,0.083-0.053,0.056-0.045,-0.104 0.159,0.022-0.013,0.222-0.228,0.014 0.042,-0.005 0.066,-0.161 0.159,-0.031 0.015,0.000-0.012,0.023-0.032,0.156-0.150,0.005 0.025,-0.011 0.050,-0.020 0.000,-0.025-0.034,-0.027-0.054,-0.074 0.023,-0.050-0.001,-0.053 0.011,-0.001-0.082,-0.026-0.004,-0.011-0.006,-0.201 0.498,0.145-0.406,0.005-0.011,0.010 0.002,-0.028 0.070,-0.008 0.001,0.006-0.018,0.016-0.032,0.099-0.255,-0.016 0.041,-0.031 0.075,-0.039 0.091,-0.040 0.094,-0.038 0.089,-0.034 0.079,-0.029 0.066,-0.023 0.054,-0.018 0.041,-0.013 0.030,-0.001 0.011,0.007-0.002,0.012-0.010,0.014-0.014,0.014-0.016,0.013-0.016,0.011-0.015,0.010-0.013,0.008-0.010,0.032-0.061,0.049-0.096,0.008 0.021,0.030 0.000,0.027 0.019,0.074-0.081,-0.023-0.006,-0.040-0.012,-0.047-0.015,-0.065 0.044,-0.032-0.032,-0.028-0.037,-0.026 0.000,-0.017-0.034,-0.014-0.033,-0.012 0.087,-0.006-0.013,-0.006-0.229,-0.006-0.022,-0.003-0.011,0.002 0.164,0.000-0.090,0.071-0.732,0.056 0.209,0.106-0.218,0.089-0.149,0.073-0.093,0.041-0.047,0.015-0.011,0.013 0.016,0.012 0.036,0.233-0.677,-0.072 0.317,-0.098 0.361,-0.105 0.357,-0.101 0.324,-0.090 0.276,-0.075 0.224,-0.060 0.172,-0.045 0.126,-0.032 0.087,-0.022 0.055,-0.014 0.031,-0.007 0.014,-0.003 0.002,0.000-0.005,0.002-0.009,0.003-0.011,0.003-0.011,0.003-0.010,0.003-0.009,0.002-0.007,0.002-0.006,0.001-0.004,0.001-0.003,0.001-0.002,0.000-0.001,0.000-0.001,0.000 0.000,0.000 0.000,0.000 0.000,0.000 0.000,0.000-0.031,0.000-0.048,0.000-0.054,0.000-0.053,0.000-0.048,0.000-0.019,0.000-0.013,0.000-0.004,0.000 0.002,-0.021 0.032,-0.034-0.005,-0.041-0.007,-0.066 0.013,-0.097-0.008,-0.107-0.009,0.017 0.061,-0.045 0.013,-0.056-0.001,-0.061-0.011,-0.262-0.075,-0.054 0.019,-0.026 0.030,0.216 0.083,0.007 0.021,0.010 0.003,0.012-0.011,-0.244-0.092,0.096 0.000,0.111 0.010,0.111 0.015,0.102 0.017,0.089 0.017,0.073 0.015,0.057 0.013,0.041 0.020,0.009 0.005,-0.003 0.002,-0.010 0.001,-0.014 0.000,-0.016-0.001,-0.016-0.002,-0.008 0.013,-0.018 0.013,-0.017 0.015,0.051 0.032,-0.021 0.009,-0.044-0.028,-0.059-0.054,-0.050-0.054,-0.041-0.051,-0.192-0.154,-0.014-0.046,0.010-0.024,0.004-0.029,0.000-0.031,-0.003-0.030,-0.077-0.081,0.073 0.070,0.087 0.093,0.087 0.098,0.079 0.092,0.068 0.081,0.054 0.066,0.042 0.052,0.030 0.038,0.021 0.027,0.013 0.017,0.007 0.010,0.003 0.005,0.004-0.005,0.000-0.010,-0.001-0.013,-0.001-0.013,-0.001-0.012,-0.001-0.010,-0.001-0.009,-0.001-0.007,-0.001-0.005,-0.001-0.003,0.000-0.002,0.000-0.001,0.000-0.001,0.000 0.000,-0.014 0.015,-0.055 0.007,-0.066 0.008,-0.086 0.006,-0.053 0.009,-0.027 0.008,-0.010 0.007,0.003 0.005,0.018 0.004,-0.023 0.003,-0.029 0.002,-0.043 0.011,0.034 0.016,0.050 0.018,0.056 0.017,0.056 0.016,0.051 0.014,0.044 0.011,0.036 0.009,0.005 0.105,-0.023 0.163,-0.011 0.119,0.020 0.031,0.029-0.013,0.033-0.039,0.032-0.052,0.029-0.055,0.025 0.000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26T11:49:05"/>
    </inkml:context>
    <inkml:brush xml:id="br0">
      <inkml:brushProperty name="width" value="0.09701" units="cm"/>
      <inkml:brushProperty name="height" value="0.09701" units="cm"/>
      <inkml:brushProperty name="color" value="#c00000"/>
      <inkml:brushProperty name="ignorePressure" value="0"/>
    </inkml:brush>
  </inkml:definitions>
  <inkml:trace contextRef="#ctx0" brushRef="#br0">1706.000 594.000,'-0.015'0.000,"-0.023"0.000,-0.027 0.000,-0.026 0.000,-0.024 0.000,-0.021 0.000,-0.017 0.000,-0.013 0.000,-0.010 0.000,-0.007 0.000,-0.005 0.000,-0.003 0.000,-0.001 0.000,0.000 0.000,0.000 0.000,0.001 0.000,0.002 0.011,-0.033 0.017,-0.039 0.020,-0.042 0.021,-0.040 0.020,-0.036 0.018,0.077-0.006,-0.021 0.030,-0.120 0.059,-0.042 0.008,-0.039-0.005,0.102-0.029,0.016 0.019,-0.009 0.043,-0.028 0.060,-0.232 0.262,0.048 0.070,0.081 0.034,0.094 0.009,0.193-0.224,0.041 0.000,-0.004 0.160,0.060 0.014,0.050 0.013,0.051-0.156,0.019 0.001,-0.010 0.193,-0.016-0.029,-0.030-0.041,0.004-0.095,-0.001-0.001,0.005 0.008,-0.019 0.056,-0.022 0.018,-0.028 0.018,-0.016 0.015,0.006-0.033,0.016-0.044,0.021-0.049,0.023-0.048,0.022-0.044,0.021-0.039,0.018-0.033,-0.073 0.087,-0.074 0.081,-0.049 0.067,-0.012 0.018,0.008-0.004,0.074-0.147,0.015 0.000,-0.022 0.135,0.032-0.019,0.031-0.026,0.006-0.007,-0.010 0.005,-0.020 0.013,-0.023 0.055,0.010-0.034,0.019-0.045,0.023-0.049,0.011-0.038,0.006-0.044,0.001-0.037,-0.002-0.030,-0.004-0.023,-0.004-0.017,-0.004-0.011,-0.004-0.007,0.012-0.018,0.012-0.004,0.014-0.003,0.015-0.002,0.014-0.001,0.012 0.000,0.010 0.000,0.008 0.000,0.006 0.000,0.005 0.010,0.003 0.000,0.002-0.001,0.001-0.001,0.000-0.001,0.000-0.001,0.000-0.001,0.000-0.001,-0.001-0.001,-0.013-0.020,-0.020 0.019,-0.024 0.024,-0.025 0.026,-0.024 0.025,-0.017 0.025,0.002-0.009,0.009-0.019,0.014-0.024,0.016-0.026,0.016-0.025,0.015-0.023,0.013-0.020,-0.001 0.003,-0.010 0.010,-0.015 0.017,-0.017 0.020,-0.017 0.021,-0.016 0.020,-0.057 0.043,-0.116 0.135,-0.095 0.121,-0.075 0.106,-0.130 0.127,-0.166 0.139,0.023-0.043,-0.060 0.087,-0.428 0.521,-0.177 0.185,-0.422 0.480,-0.116 0.121,-0.060 0.062,0.512-0.577,0.027 0.016,0.222-0.255,0.004 0.000,-0.175 0.237,0.055-0.042,0.090-0.076,0.113-0.099,0.126-0.112,0.131-0.118,-0.190 0.434,0.291-0.351,0.246-0.331,0.197-0.289,0.150-0.239,0.108-0.186,0.073-0.138,0.045-0.097,0.024-0.063,0.010-0.037,0.000-0.018,-0.006-0.005,-0.009 0.003,-0.010 0.008,-0.010 0.010,-0.009 0.010,-0.007 0.010,-0.006 0.008,-0.004 0.007,-0.003 0.005,-0.002 0.004,-0.001 0.003,-0.001 0.002,0.000 0.001,0.000 0.000,0.000 0.000,0.000 0.000,0.000 0.090,0.000 0.164,0.000 0.195,0.021 0.117,0.034 0.058,0.041 0.015,0.030-0.064,0.036-0.026,0.035-0.034,-0.011-0.132,0.031-0.012,0.052-0.025,0.065-0.034,-0.007-0.071,0.036-0.008,0.283 0.122,0.090-0.047,0.324 0.049,-0.262-0.143,0.031-0.021,0.390 0.113,-0.018 0.020,-0.051 0.032,-0.475-0.164,-0.004 0.013,0.120 0.069,0.014 0.022,0.017 0.021,0.019 0.019,0.020 0.018,0.020 0.016,0.019 0.032,0.018 0.042,0.293 0.218,-0.065 0.003,-0.095-0.024,-0.336-0.197,-0.081-0.013,-0.047 0.008,-0.020 0.023,0.223 0.306,-0.081-0.006,-0.088-0.031,-0.084-0.044,-0.039-0.026,-0.045-0.029,-0.062-0.052,-0.068-0.064,-0.111-0.201,-0.001-0.013,0.098 0.114,0.007-0.067,0.006-0.074,-0.039-0.083,0.005-0.022,0.006-0.010,0.040 0.031,-0.017-0.002,-0.024 0.000,-0.026 0.002,-0.026 0.003,-0.024 0.003,-0.021 0.003,0.020 0.014,0.030-0.003,0.039-0.005,0.042-0.005,-0.020-0.029,0.045 0.037,0.048 0.046,0.010 0.002,0.041 0.020,0.040 0.013,-0.093-0.095,0.026-0.011,0.022-0.015,0.182 0.048,0.018-0.037,0.161 0.022,-0.032-0.028,-0.050-0.018,-0.057-0.010,-0.058-0.004,-0.055 0.000,-0.048 0.002,-0.041 0.004,-0.061-0.053,0.027-0.014,-0.019-0.033,0.048-0.014,0.314 0.021,0.030-0.031,-0.006-0.027,-0.028-0.023,-0.256-0.024,0.018-0.007,0.030-0.006,0.038-0.005,0.043-0.004,0.045-0.003,-0.079-0.002,0.013-0.001,0.113-0.002,-0.002-0.001,-0.010 0.000,-0.015 0.000,0.253-0.002,-0.079 0.001,-0.091 0.001,-0.345 0.003,-0.021 0.000,0.051 0.000,-0.014 0.000,0.009-0.018,0.026-0.031,0.037-0.075,0.045-0.106,0.049-0.107,0.050-0.104,0.270-0.300,-0.010-0.096,-0.045-0.053,-0.236 0.217,0.003 0.002,-0.004-0.028,-0.008-0.050,0.006-0.046,0.017-0.042,0.025-0.055,0.030-0.063,-0.080 0.114,0.028-0.009,0.118-0.139,-0.024 0.020,0.259-0.387,-0.095 0.045,-0.105 0.052,-0.292 0.440,-0.035 0.076,-0.064 0.115,0.034-0.030,0.229-0.325,0.066-0.122,-0.145 0.204,0.059-0.086,0.188-0.275,0.061-0.091,0.395-0.550,0.036-0.007,0.001 0.054,-0.258 0.356,-0.097 0.112,-0.303 0.416,-0.046 0.066,0.054-0.084,-0.049 0.050,-0.042 0.053,-0.036 0.054,0.170-0.262,-0.124 0.145,-0.127 0.143,-0.119 0.131,-0.105 0.113,-0.088 0.093,-0.070 0.073,-0.035 0.047,-0.008 0.012,0.007-0.004,0.017-0.014,-0.039 0.123,-0.001-0.036,0.029-0.245,-0.009-0.072,-0.011-0.053,-0.024 0.127,-0.007-0.042,-0.003-0.118,-0.008-0.019,-0.011 0.144,-0.003-0.048,-0.002-0.165,-0.004-0.058,-0.003-0.050,-0.002-0.042,-0.002-0.035,-0.001-0.028,-0.002-0.342,-0.001 0.030,0.000 0.060,-0.047 0.215,-0.078 0.029,-0.183-0.288,0.021 0.359,-0.080-0.038,-0.160-0.175,-0.099-0.022,0.082 0.255,-0.098-0.054,-0.392-0.416,-0.148-0.079,-0.212-0.143,-0.056 0.035,-0.013 0.073,0.257 0.315,-0.047 0.011,-0.098-0.004,-0.133-0.016,-0.118-0.042,-0.102-0.060,-0.069-0.017,-0.042 0.016,-0.020 0.040,-0.002 0.056,-0.520-0.263,0.192 0.156,0.245 0.165,0.121 0.094,0.354 0.224,0.328 0.204,0.286 0.175,0.237 0.143,0.187 0.112,0.141 0.083,0.101 0.059,0.068 0.039,0.026 0.027,0.001 0.012,-0.017 0.002,-0.026-0.004,-0.030-0.007,-0.029-0.008,-0.026-0.008,-0.022-0.007,-0.017-0.006,-0.013-0.005,-0.009-0.004,-0.001-0.003,-0.006-0.002,-0.005-0.001,-0.004-0.001,-0.003 0.000,-0.002 0.000,-0.001 0.000,0.226 0.001,-0.358-0.001,-0.102 0.000,-0.060 0.000,0.134-0.013,-0.063-0.023,-0.151-0.030,-0.044-0.015,-0.400-0.071,0.070-0.012,0.123-0.001,0.145 0.006,0.146 0.009,0.134 0.011,0.116 0.011,0.095 0.010,0.074 0.008,0.054 0.007,0.038 0.005,0.021-0.013,-0.005-0.042,-0.014-0.051,-0.019-0.053,-0.011-0.048,-0.026-0.087,-0.027-0.093,0.013 0.033,-0.029-0.065,-0.015-0.102,-0.003-0.126,0.036 0.030,0.008-0.067,-0.032-0.228,-0.012-0.091,-0.001-0.046,0.007-0.011,-0.049-0.369,0.033 0.066,0.037 0.095,0.052 0.426,-0.011 0.097,-0.093-0.228,0.018 0.237,0.031 0.211,0.037 0.177,0.036 0.141,0.033 0.106,0.028 0.076,0.023 0.051,0.018 0.031,0.013 0.017,0.009 0.006,0.006-0.001,0.003-0.005,0.001-0.007,0.000 0.000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nrope SemiBold" charset="0"/>
                <a:ea typeface="Manrope SemiBold" charset="0"/>
                <a:cs typeface="Righteous" panose="0201050600000002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nrope SemiBold" charset="0"/>
                <a:ea typeface="Manrope SemiBold" charset="0"/>
                <a:cs typeface="Righteous" panose="02010506000000020000" pitchFamily="2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nrope SemiBold" charset="0"/>
                <a:ea typeface="Manrope SemiBold" charset="0"/>
                <a:cs typeface="Righteous" panose="0201050600000002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nrope SemiBold" charset="0"/>
                <a:ea typeface="Manrope SemiBold" charset="0"/>
                <a:cs typeface="Righteous" panose="02010506000000020000" pitchFamily="2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ighteous" panose="02010506000000020000" pitchFamily="2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ighteous" panose="02010506000000020000" pitchFamily="2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ighteous" panose="02010506000000020000" pitchFamily="2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ighteous" panose="02010506000000020000" pitchFamily="2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ighteous" panose="02010506000000020000" pitchFamily="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6.svg"/><Relationship Id="rId16" Type="http://schemas.openxmlformats.org/officeDocument/2006/relationships/image" Target="../media/image5.png"/><Relationship Id="rId15" Type="http://schemas.openxmlformats.org/officeDocument/2006/relationships/image" Target="../media/image4.svg"/><Relationship Id="rId14" Type="http://schemas.openxmlformats.org/officeDocument/2006/relationships/image" Target="../media/image3.png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ighteous" panose="02010506000000020000" pitchFamily="2" charset="0"/>
              </a:defRPr>
            </a:lvl1pPr>
          </a:lstStyle>
          <a:p>
            <a:fld id="{962E8596-22C2-4343-A749-11D75A2C2D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ighteous" panose="02010506000000020000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ighteous" panose="02010506000000020000" pitchFamily="2" charset="0"/>
              </a:defRPr>
            </a:lvl1pPr>
          </a:lstStyle>
          <a:p>
            <a:fld id="{16549DB9-7B45-4615-80D2-585383C7F861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rgbClr val="FF94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Manrope SemiBold" charset="0"/>
                    <a:cs typeface="Righteous" panose="02010506000000020000" pitchFamily="2" charset="0"/>
                  </a:endParaRPr>
                </a:p>
              </p:txBody>
            </p:sp>
            <p:sp>
              <p:nvSpPr>
                <p:cNvPr id="14" name="矩形: 圆角 13"/>
                <p:cNvSpPr/>
                <p:nvPr/>
              </p:nvSpPr>
              <p:spPr>
                <a:xfrm>
                  <a:off x="95250" y="88900"/>
                  <a:ext cx="12001500" cy="6680200"/>
                </a:xfrm>
                <a:prstGeom prst="roundRect">
                  <a:avLst>
                    <a:gd name="adj" fmla="val 8564"/>
                  </a:avLst>
                </a:prstGeom>
                <a:solidFill>
                  <a:srgbClr val="FFF8F3"/>
                </a:solidFill>
                <a:ln>
                  <a:solidFill>
                    <a:srgbClr val="13161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Manrope SemiBold" charset="0"/>
                    <a:cs typeface="Manrope SemiBold" charset="0"/>
                  </a:endParaRPr>
                </a:p>
              </p:txBody>
            </p:sp>
          </p:grpSp>
          <p:pic>
            <p:nvPicPr>
              <p:cNvPr id="12" name="图形 11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998200" y="6528382"/>
                <a:ext cx="1098550" cy="240718"/>
              </a:xfrm>
              <a:prstGeom prst="rect">
                <a:avLst/>
              </a:prstGeom>
            </p:spPr>
          </p:pic>
        </p:grp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43909" y="326010"/>
              <a:ext cx="804289" cy="804289"/>
            </a:xfrm>
            <a:prstGeom prst="rect">
              <a:avLst/>
            </a:prstGeom>
          </p:spPr>
        </p:pic>
        <p:pic>
          <p:nvPicPr>
            <p:cNvPr id="10" name="图形 9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041706" y="465711"/>
              <a:ext cx="806385" cy="53759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ighteous" panose="02010506000000020000" pitchFamily="2" charset="0"/>
          <a:ea typeface="Righteous" panose="02010506000000020000" pitchFamily="2" charset="0"/>
          <a:cs typeface="Righteous" panose="0201050600000002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ighteous" panose="0201050600000002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14.svg"/><Relationship Id="rId7" Type="http://schemas.openxmlformats.org/officeDocument/2006/relationships/image" Target="../media/image13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7.png"/><Relationship Id="rId15" Type="http://schemas.openxmlformats.org/officeDocument/2006/relationships/tags" Target="../tags/tag1.xml"/><Relationship Id="rId14" Type="http://schemas.openxmlformats.org/officeDocument/2006/relationships/image" Target="../media/image6.svg"/><Relationship Id="rId13" Type="http://schemas.openxmlformats.org/officeDocument/2006/relationships/image" Target="../media/image5.png"/><Relationship Id="rId12" Type="http://schemas.openxmlformats.org/officeDocument/2006/relationships/image" Target="../media/image16.svg"/><Relationship Id="rId11" Type="http://schemas.openxmlformats.org/officeDocument/2006/relationships/image" Target="../media/image15.png"/><Relationship Id="rId10" Type="http://schemas.openxmlformats.org/officeDocument/2006/relationships/image" Target="../media/image4.sv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2.png"/><Relationship Id="rId6" Type="http://schemas.openxmlformats.org/officeDocument/2006/relationships/customXml" Target="../ink/ink3.xml"/><Relationship Id="rId5" Type="http://schemas.openxmlformats.org/officeDocument/2006/relationships/image" Target="../media/image21.png"/><Relationship Id="rId4" Type="http://schemas.openxmlformats.org/officeDocument/2006/relationships/customXml" Target="../ink/ink2.xml"/><Relationship Id="rId3" Type="http://schemas.openxmlformats.org/officeDocument/2006/relationships/image" Target="../media/image20.png"/><Relationship Id="rId2" Type="http://schemas.openxmlformats.org/officeDocument/2006/relationships/customXml" Target="../ink/ink1.xml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.xml"/><Relationship Id="rId8" Type="http://schemas.openxmlformats.org/officeDocument/2006/relationships/image" Target="../media/image5.png"/><Relationship Id="rId7" Type="http://schemas.openxmlformats.org/officeDocument/2006/relationships/image" Target="../media/image3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7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386715" y="334132"/>
            <a:ext cx="11418570" cy="6206490"/>
          </a:xfrm>
          <a:prstGeom prst="roundRect">
            <a:avLst>
              <a:gd name="adj" fmla="val 8564"/>
            </a:avLst>
          </a:prstGeom>
          <a:solidFill>
            <a:srgbClr val="FFF8F3"/>
          </a:solidFill>
          <a:ln>
            <a:solidFill>
              <a:srgbClr val="1316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anrope SemiBold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92444" y="5709171"/>
            <a:ext cx="5041780" cy="42954"/>
          </a:xfrm>
          <a:prstGeom prst="rect">
            <a:avLst/>
          </a:prstGeom>
          <a:solidFill>
            <a:srgbClr val="131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pic>
        <p:nvPicPr>
          <p:cNvPr id="19" name="图形 18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985319" y="2170395"/>
            <a:ext cx="4661639" cy="3534832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8773" y="3052902"/>
            <a:ext cx="706966" cy="465345"/>
          </a:xfrm>
          <a:prstGeom prst="rect">
            <a:avLst/>
          </a:prstGeom>
        </p:spPr>
      </p:pic>
      <p:pic>
        <p:nvPicPr>
          <p:cNvPr id="17" name="图形 16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01293" y="1144734"/>
            <a:ext cx="706967" cy="904918"/>
          </a:xfrm>
          <a:prstGeom prst="rect">
            <a:avLst/>
          </a:prstGeom>
        </p:spPr>
      </p:pic>
      <p:pic>
        <p:nvPicPr>
          <p:cNvPr id="18" name="图形 17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16081" y="2383017"/>
            <a:ext cx="545885" cy="366907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6682048" y="1543640"/>
            <a:ext cx="247606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Righteous" panose="02010506000000020000" pitchFamily="2" charset="0"/>
                <a:cs typeface="Righteous" panose="02010506000000020000" pitchFamily="2" charset="0"/>
              </a:rPr>
              <a:t>DRDO</a:t>
            </a:r>
            <a:endParaRPr lang="en-US" altLang="zh-CN" sz="2000" dirty="0">
              <a:solidFill>
                <a:schemeClr val="accent1"/>
              </a:solidFill>
              <a:latin typeface="Righteous" panose="02010506000000020000" pitchFamily="2" charset="0"/>
              <a:cs typeface="Righteous" panose="02010506000000020000" pitchFamily="2" charset="0"/>
            </a:endParaRPr>
          </a:p>
        </p:txBody>
      </p:sp>
      <p:pic>
        <p:nvPicPr>
          <p:cNvPr id="31" name="图形 30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34491" y="575045"/>
            <a:ext cx="714783" cy="714783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44501" y="1306097"/>
            <a:ext cx="816962" cy="816962"/>
          </a:xfrm>
          <a:prstGeom prst="rect">
            <a:avLst/>
          </a:prstGeom>
        </p:spPr>
      </p:pic>
      <p:cxnSp>
        <p:nvCxnSpPr>
          <p:cNvPr id="35" name="直接连接符 34"/>
          <p:cNvCxnSpPr/>
          <p:nvPr/>
        </p:nvCxnSpPr>
        <p:spPr>
          <a:xfrm>
            <a:off x="6329998" y="4786614"/>
            <a:ext cx="48317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6338019" y="5207877"/>
            <a:ext cx="505530" cy="505530"/>
          </a:xfrm>
          <a:prstGeom prst="ellipse">
            <a:avLst/>
          </a:prstGeom>
          <a:solidFill>
            <a:srgbClr val="FF9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sp>
        <p:nvSpPr>
          <p:cNvPr id="41" name="Oval 28"/>
          <p:cNvSpPr/>
          <p:nvPr/>
        </p:nvSpPr>
        <p:spPr>
          <a:xfrm>
            <a:off x="6482625" y="5353064"/>
            <a:ext cx="216318" cy="215157"/>
          </a:xfrm>
          <a:custGeom>
            <a:avLst/>
            <a:gdLst>
              <a:gd name="T0" fmla="*/ 6400 w 11648"/>
              <a:gd name="T1" fmla="*/ 1376 h 11584"/>
              <a:gd name="T2" fmla="*/ 8000 w 11648"/>
              <a:gd name="T3" fmla="*/ 2432 h 11584"/>
              <a:gd name="T4" fmla="*/ 9728 w 11648"/>
              <a:gd name="T5" fmla="*/ 2464 h 11584"/>
              <a:gd name="T6" fmla="*/ 9472 w 11648"/>
              <a:gd name="T7" fmla="*/ 4544 h 11584"/>
              <a:gd name="T8" fmla="*/ 10944 w 11648"/>
              <a:gd name="T9" fmla="*/ 5760 h 11584"/>
              <a:gd name="T10" fmla="*/ 9472 w 11648"/>
              <a:gd name="T11" fmla="*/ 6976 h 11584"/>
              <a:gd name="T12" fmla="*/ 9728 w 11648"/>
              <a:gd name="T13" fmla="*/ 9056 h 11584"/>
              <a:gd name="T14" fmla="*/ 8000 w 11648"/>
              <a:gd name="T15" fmla="*/ 9088 h 11584"/>
              <a:gd name="T16" fmla="*/ 6400 w 11648"/>
              <a:gd name="T17" fmla="*/ 10144 h 11584"/>
              <a:gd name="T18" fmla="*/ 5376 w 11648"/>
              <a:gd name="T19" fmla="*/ 10848 h 11584"/>
              <a:gd name="T20" fmla="*/ 4096 w 11648"/>
              <a:gd name="T21" fmla="*/ 9184 h 11584"/>
              <a:gd name="T22" fmla="*/ 2528 w 11648"/>
              <a:gd name="T23" fmla="*/ 9664 h 11584"/>
              <a:gd name="T24" fmla="*/ 2400 w 11648"/>
              <a:gd name="T25" fmla="*/ 7488 h 11584"/>
              <a:gd name="T26" fmla="*/ 736 w 11648"/>
              <a:gd name="T27" fmla="*/ 6208 h 11584"/>
              <a:gd name="T28" fmla="*/ 1440 w 11648"/>
              <a:gd name="T29" fmla="*/ 5184 h 11584"/>
              <a:gd name="T30" fmla="*/ 2336 w 11648"/>
              <a:gd name="T31" fmla="*/ 3040 h 11584"/>
              <a:gd name="T32" fmla="*/ 3104 w 11648"/>
              <a:gd name="T33" fmla="*/ 2272 h 11584"/>
              <a:gd name="T34" fmla="*/ 4608 w 11648"/>
              <a:gd name="T35" fmla="*/ 2112 h 11584"/>
              <a:gd name="T36" fmla="*/ 5824 w 11648"/>
              <a:gd name="T37" fmla="*/ 640 h 11584"/>
              <a:gd name="T38" fmla="*/ 4800 w 11648"/>
              <a:gd name="T39" fmla="*/ 320 h 11584"/>
              <a:gd name="T40" fmla="*/ 3808 w 11648"/>
              <a:gd name="T41" fmla="*/ 1792 h 11584"/>
              <a:gd name="T42" fmla="*/ 2688 w 11648"/>
              <a:gd name="T43" fmla="*/ 1216 h 11584"/>
              <a:gd name="T44" fmla="*/ 1216 w 11648"/>
              <a:gd name="T45" fmla="*/ 2304 h 11584"/>
              <a:gd name="T46" fmla="*/ 1792 w 11648"/>
              <a:gd name="T47" fmla="*/ 3776 h 11584"/>
              <a:gd name="T48" fmla="*/ 320 w 11648"/>
              <a:gd name="T49" fmla="*/ 4768 h 11584"/>
              <a:gd name="T50" fmla="*/ 64 w 11648"/>
              <a:gd name="T51" fmla="*/ 6560 h 11584"/>
              <a:gd name="T52" fmla="*/ 1536 w 11648"/>
              <a:gd name="T53" fmla="*/ 7200 h 11584"/>
              <a:gd name="T54" fmla="*/ 1216 w 11648"/>
              <a:gd name="T55" fmla="*/ 8896 h 11584"/>
              <a:gd name="T56" fmla="*/ 2496 w 11648"/>
              <a:gd name="T57" fmla="*/ 10432 h 11584"/>
              <a:gd name="T58" fmla="*/ 3648 w 11648"/>
              <a:gd name="T59" fmla="*/ 9760 h 11584"/>
              <a:gd name="T60" fmla="*/ 4640 w 11648"/>
              <a:gd name="T61" fmla="*/ 10304 h 11584"/>
              <a:gd name="T62" fmla="*/ 5824 w 11648"/>
              <a:gd name="T63" fmla="*/ 11584 h 11584"/>
              <a:gd name="T64" fmla="*/ 7008 w 11648"/>
              <a:gd name="T65" fmla="*/ 10304 h 11584"/>
              <a:gd name="T66" fmla="*/ 8000 w 11648"/>
              <a:gd name="T67" fmla="*/ 9760 h 11584"/>
              <a:gd name="T68" fmla="*/ 9152 w 11648"/>
              <a:gd name="T69" fmla="*/ 10432 h 11584"/>
              <a:gd name="T70" fmla="*/ 10432 w 11648"/>
              <a:gd name="T71" fmla="*/ 8896 h 11584"/>
              <a:gd name="T72" fmla="*/ 10112 w 11648"/>
              <a:gd name="T73" fmla="*/ 7200 h 11584"/>
              <a:gd name="T74" fmla="*/ 11584 w 11648"/>
              <a:gd name="T75" fmla="*/ 6560 h 11584"/>
              <a:gd name="T76" fmla="*/ 11328 w 11648"/>
              <a:gd name="T77" fmla="*/ 4768 h 11584"/>
              <a:gd name="T78" fmla="*/ 9856 w 11648"/>
              <a:gd name="T79" fmla="*/ 3776 h 11584"/>
              <a:gd name="T80" fmla="*/ 10432 w 11648"/>
              <a:gd name="T81" fmla="*/ 2304 h 11584"/>
              <a:gd name="T82" fmla="*/ 8960 w 11648"/>
              <a:gd name="T83" fmla="*/ 1216 h 11584"/>
              <a:gd name="T84" fmla="*/ 7840 w 11648"/>
              <a:gd name="T85" fmla="*/ 1792 h 11584"/>
              <a:gd name="T86" fmla="*/ 6848 w 11648"/>
              <a:gd name="T87" fmla="*/ 320 h 11584"/>
              <a:gd name="T88" fmla="*/ 5824 w 11648"/>
              <a:gd name="T89" fmla="*/ 4480 h 11584"/>
              <a:gd name="T90" fmla="*/ 4544 w 11648"/>
              <a:gd name="T91" fmla="*/ 5760 h 11584"/>
              <a:gd name="T92" fmla="*/ 3904 w 11648"/>
              <a:gd name="T93" fmla="*/ 5760 h 11584"/>
              <a:gd name="T94" fmla="*/ 5824 w 11648"/>
              <a:gd name="T95" fmla="*/ 3840 h 11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648" h="11584">
                <a:moveTo>
                  <a:pt x="5824" y="640"/>
                </a:moveTo>
                <a:cubicBezTo>
                  <a:pt x="5984" y="640"/>
                  <a:pt x="6112" y="640"/>
                  <a:pt x="6272" y="672"/>
                </a:cubicBezTo>
                <a:lnTo>
                  <a:pt x="6400" y="1376"/>
                </a:lnTo>
                <a:cubicBezTo>
                  <a:pt x="6464" y="1728"/>
                  <a:pt x="6720" y="2016"/>
                  <a:pt x="7040" y="2112"/>
                </a:cubicBezTo>
                <a:cubicBezTo>
                  <a:pt x="7200" y="2176"/>
                  <a:pt x="7392" y="2240"/>
                  <a:pt x="7552" y="2336"/>
                </a:cubicBezTo>
                <a:cubicBezTo>
                  <a:pt x="7680" y="2400"/>
                  <a:pt x="7840" y="2432"/>
                  <a:pt x="8000" y="2432"/>
                </a:cubicBezTo>
                <a:cubicBezTo>
                  <a:pt x="8192" y="2432"/>
                  <a:pt x="8384" y="2368"/>
                  <a:pt x="8544" y="2272"/>
                </a:cubicBezTo>
                <a:lnTo>
                  <a:pt x="9120" y="1856"/>
                </a:lnTo>
                <a:cubicBezTo>
                  <a:pt x="9344" y="2048"/>
                  <a:pt x="9568" y="2240"/>
                  <a:pt x="9728" y="2464"/>
                </a:cubicBezTo>
                <a:lnTo>
                  <a:pt x="9312" y="3040"/>
                </a:lnTo>
                <a:cubicBezTo>
                  <a:pt x="9120" y="3328"/>
                  <a:pt x="9088" y="3712"/>
                  <a:pt x="9248" y="4032"/>
                </a:cubicBezTo>
                <a:cubicBezTo>
                  <a:pt x="9344" y="4192"/>
                  <a:pt x="9408" y="4352"/>
                  <a:pt x="9472" y="4544"/>
                </a:cubicBezTo>
                <a:cubicBezTo>
                  <a:pt x="9600" y="4896"/>
                  <a:pt x="9856" y="5120"/>
                  <a:pt x="10208" y="5184"/>
                </a:cubicBezTo>
                <a:lnTo>
                  <a:pt x="10912" y="5312"/>
                </a:lnTo>
                <a:cubicBezTo>
                  <a:pt x="10912" y="5472"/>
                  <a:pt x="10944" y="5600"/>
                  <a:pt x="10944" y="5760"/>
                </a:cubicBezTo>
                <a:cubicBezTo>
                  <a:pt x="10944" y="5920"/>
                  <a:pt x="10944" y="6048"/>
                  <a:pt x="10912" y="6208"/>
                </a:cubicBezTo>
                <a:lnTo>
                  <a:pt x="10208" y="6336"/>
                </a:lnTo>
                <a:cubicBezTo>
                  <a:pt x="9856" y="6400"/>
                  <a:pt x="9568" y="6656"/>
                  <a:pt x="9472" y="6976"/>
                </a:cubicBezTo>
                <a:cubicBezTo>
                  <a:pt x="9408" y="7136"/>
                  <a:pt x="9344" y="7328"/>
                  <a:pt x="9248" y="7488"/>
                </a:cubicBezTo>
                <a:cubicBezTo>
                  <a:pt x="9088" y="7808"/>
                  <a:pt x="9120" y="8192"/>
                  <a:pt x="9312" y="8480"/>
                </a:cubicBezTo>
                <a:lnTo>
                  <a:pt x="9728" y="9056"/>
                </a:lnTo>
                <a:cubicBezTo>
                  <a:pt x="9536" y="9280"/>
                  <a:pt x="9344" y="9504"/>
                  <a:pt x="9120" y="9664"/>
                </a:cubicBezTo>
                <a:lnTo>
                  <a:pt x="8544" y="9248"/>
                </a:lnTo>
                <a:cubicBezTo>
                  <a:pt x="8384" y="9120"/>
                  <a:pt x="8192" y="9088"/>
                  <a:pt x="8000" y="9088"/>
                </a:cubicBezTo>
                <a:cubicBezTo>
                  <a:pt x="7840" y="9088"/>
                  <a:pt x="7712" y="9120"/>
                  <a:pt x="7552" y="9184"/>
                </a:cubicBezTo>
                <a:cubicBezTo>
                  <a:pt x="7392" y="9280"/>
                  <a:pt x="7232" y="9344"/>
                  <a:pt x="7040" y="9408"/>
                </a:cubicBezTo>
                <a:cubicBezTo>
                  <a:pt x="6688" y="9536"/>
                  <a:pt x="6464" y="9792"/>
                  <a:pt x="6400" y="10144"/>
                </a:cubicBezTo>
                <a:lnTo>
                  <a:pt x="6272" y="10848"/>
                </a:lnTo>
                <a:cubicBezTo>
                  <a:pt x="6112" y="10848"/>
                  <a:pt x="5984" y="10880"/>
                  <a:pt x="5824" y="10880"/>
                </a:cubicBezTo>
                <a:cubicBezTo>
                  <a:pt x="5664" y="10880"/>
                  <a:pt x="5536" y="10880"/>
                  <a:pt x="5376" y="10848"/>
                </a:cubicBezTo>
                <a:lnTo>
                  <a:pt x="5248" y="10144"/>
                </a:lnTo>
                <a:cubicBezTo>
                  <a:pt x="5184" y="9792"/>
                  <a:pt x="4928" y="9504"/>
                  <a:pt x="4608" y="9408"/>
                </a:cubicBezTo>
                <a:cubicBezTo>
                  <a:pt x="4448" y="9344"/>
                  <a:pt x="4256" y="9280"/>
                  <a:pt x="4096" y="9184"/>
                </a:cubicBezTo>
                <a:cubicBezTo>
                  <a:pt x="3968" y="9120"/>
                  <a:pt x="3808" y="9088"/>
                  <a:pt x="3648" y="9088"/>
                </a:cubicBezTo>
                <a:cubicBezTo>
                  <a:pt x="3456" y="9088"/>
                  <a:pt x="3264" y="9152"/>
                  <a:pt x="3104" y="9248"/>
                </a:cubicBezTo>
                <a:lnTo>
                  <a:pt x="2528" y="9664"/>
                </a:lnTo>
                <a:cubicBezTo>
                  <a:pt x="2304" y="9472"/>
                  <a:pt x="2080" y="9280"/>
                  <a:pt x="1920" y="9056"/>
                </a:cubicBezTo>
                <a:lnTo>
                  <a:pt x="2336" y="8480"/>
                </a:lnTo>
                <a:cubicBezTo>
                  <a:pt x="2528" y="8192"/>
                  <a:pt x="2560" y="7808"/>
                  <a:pt x="2400" y="7488"/>
                </a:cubicBezTo>
                <a:cubicBezTo>
                  <a:pt x="2304" y="7328"/>
                  <a:pt x="2240" y="7168"/>
                  <a:pt x="2176" y="6976"/>
                </a:cubicBezTo>
                <a:cubicBezTo>
                  <a:pt x="2048" y="6624"/>
                  <a:pt x="1792" y="6400"/>
                  <a:pt x="1440" y="6336"/>
                </a:cubicBezTo>
                <a:lnTo>
                  <a:pt x="736" y="6208"/>
                </a:lnTo>
                <a:cubicBezTo>
                  <a:pt x="736" y="6048"/>
                  <a:pt x="704" y="5920"/>
                  <a:pt x="704" y="5760"/>
                </a:cubicBezTo>
                <a:cubicBezTo>
                  <a:pt x="704" y="5600"/>
                  <a:pt x="704" y="5472"/>
                  <a:pt x="736" y="5312"/>
                </a:cubicBezTo>
                <a:lnTo>
                  <a:pt x="1440" y="5184"/>
                </a:lnTo>
                <a:cubicBezTo>
                  <a:pt x="1792" y="5120"/>
                  <a:pt x="2080" y="4864"/>
                  <a:pt x="2176" y="4544"/>
                </a:cubicBezTo>
                <a:cubicBezTo>
                  <a:pt x="2240" y="4384"/>
                  <a:pt x="2304" y="4192"/>
                  <a:pt x="2400" y="4032"/>
                </a:cubicBezTo>
                <a:cubicBezTo>
                  <a:pt x="2560" y="3712"/>
                  <a:pt x="2528" y="3328"/>
                  <a:pt x="2336" y="3040"/>
                </a:cubicBezTo>
                <a:lnTo>
                  <a:pt x="1920" y="2464"/>
                </a:lnTo>
                <a:cubicBezTo>
                  <a:pt x="2112" y="2240"/>
                  <a:pt x="2304" y="2016"/>
                  <a:pt x="2528" y="1856"/>
                </a:cubicBezTo>
                <a:lnTo>
                  <a:pt x="3104" y="2272"/>
                </a:lnTo>
                <a:cubicBezTo>
                  <a:pt x="3264" y="2400"/>
                  <a:pt x="3456" y="2432"/>
                  <a:pt x="3648" y="2432"/>
                </a:cubicBezTo>
                <a:cubicBezTo>
                  <a:pt x="3808" y="2432"/>
                  <a:pt x="3936" y="2400"/>
                  <a:pt x="4096" y="2336"/>
                </a:cubicBezTo>
                <a:cubicBezTo>
                  <a:pt x="4256" y="2240"/>
                  <a:pt x="4416" y="2176"/>
                  <a:pt x="4608" y="2112"/>
                </a:cubicBezTo>
                <a:cubicBezTo>
                  <a:pt x="4960" y="1984"/>
                  <a:pt x="5184" y="1728"/>
                  <a:pt x="5248" y="1376"/>
                </a:cubicBezTo>
                <a:lnTo>
                  <a:pt x="5376" y="672"/>
                </a:lnTo>
                <a:cubicBezTo>
                  <a:pt x="5536" y="640"/>
                  <a:pt x="5664" y="640"/>
                  <a:pt x="5824" y="640"/>
                </a:cubicBezTo>
                <a:moveTo>
                  <a:pt x="5824" y="0"/>
                </a:moveTo>
                <a:cubicBezTo>
                  <a:pt x="5568" y="0"/>
                  <a:pt x="5312" y="32"/>
                  <a:pt x="5056" y="64"/>
                </a:cubicBezTo>
                <a:cubicBezTo>
                  <a:pt x="4928" y="96"/>
                  <a:pt x="4800" y="192"/>
                  <a:pt x="4800" y="320"/>
                </a:cubicBezTo>
                <a:lnTo>
                  <a:pt x="4640" y="1280"/>
                </a:lnTo>
                <a:cubicBezTo>
                  <a:pt x="4608" y="1408"/>
                  <a:pt x="4544" y="1504"/>
                  <a:pt x="4416" y="1536"/>
                </a:cubicBezTo>
                <a:cubicBezTo>
                  <a:pt x="4224" y="1600"/>
                  <a:pt x="4000" y="1696"/>
                  <a:pt x="3808" y="1792"/>
                </a:cubicBezTo>
                <a:cubicBezTo>
                  <a:pt x="3776" y="1824"/>
                  <a:pt x="3712" y="1824"/>
                  <a:pt x="3648" y="1824"/>
                </a:cubicBezTo>
                <a:cubicBezTo>
                  <a:pt x="3584" y="1824"/>
                  <a:pt x="3520" y="1792"/>
                  <a:pt x="3456" y="1760"/>
                </a:cubicBezTo>
                <a:lnTo>
                  <a:pt x="2688" y="1216"/>
                </a:lnTo>
                <a:cubicBezTo>
                  <a:pt x="2624" y="1184"/>
                  <a:pt x="2560" y="1152"/>
                  <a:pt x="2496" y="1152"/>
                </a:cubicBezTo>
                <a:cubicBezTo>
                  <a:pt x="2432" y="1152"/>
                  <a:pt x="2368" y="1184"/>
                  <a:pt x="2304" y="1216"/>
                </a:cubicBezTo>
                <a:cubicBezTo>
                  <a:pt x="1888" y="1536"/>
                  <a:pt x="1536" y="1888"/>
                  <a:pt x="1216" y="2304"/>
                </a:cubicBezTo>
                <a:cubicBezTo>
                  <a:pt x="1120" y="2400"/>
                  <a:pt x="1120" y="2560"/>
                  <a:pt x="1216" y="2688"/>
                </a:cubicBezTo>
                <a:lnTo>
                  <a:pt x="1760" y="3456"/>
                </a:lnTo>
                <a:cubicBezTo>
                  <a:pt x="1824" y="3552"/>
                  <a:pt x="1824" y="3680"/>
                  <a:pt x="1792" y="3776"/>
                </a:cubicBezTo>
                <a:cubicBezTo>
                  <a:pt x="1696" y="3968"/>
                  <a:pt x="1600" y="4160"/>
                  <a:pt x="1536" y="4384"/>
                </a:cubicBezTo>
                <a:cubicBezTo>
                  <a:pt x="1504" y="4512"/>
                  <a:pt x="1408" y="4576"/>
                  <a:pt x="1280" y="4608"/>
                </a:cubicBezTo>
                <a:lnTo>
                  <a:pt x="320" y="4768"/>
                </a:lnTo>
                <a:cubicBezTo>
                  <a:pt x="192" y="4800"/>
                  <a:pt x="64" y="4896"/>
                  <a:pt x="64" y="5024"/>
                </a:cubicBezTo>
                <a:cubicBezTo>
                  <a:pt x="32" y="5280"/>
                  <a:pt x="0" y="5536"/>
                  <a:pt x="0" y="5792"/>
                </a:cubicBezTo>
                <a:cubicBezTo>
                  <a:pt x="0" y="6048"/>
                  <a:pt x="32" y="6304"/>
                  <a:pt x="64" y="6560"/>
                </a:cubicBezTo>
                <a:cubicBezTo>
                  <a:pt x="96" y="6688"/>
                  <a:pt x="192" y="6816"/>
                  <a:pt x="320" y="6816"/>
                </a:cubicBezTo>
                <a:lnTo>
                  <a:pt x="1280" y="6976"/>
                </a:lnTo>
                <a:cubicBezTo>
                  <a:pt x="1408" y="7008"/>
                  <a:pt x="1504" y="7072"/>
                  <a:pt x="1536" y="7200"/>
                </a:cubicBezTo>
                <a:cubicBezTo>
                  <a:pt x="1600" y="7392"/>
                  <a:pt x="1696" y="7616"/>
                  <a:pt x="1792" y="7808"/>
                </a:cubicBezTo>
                <a:cubicBezTo>
                  <a:pt x="1856" y="7904"/>
                  <a:pt x="1856" y="8032"/>
                  <a:pt x="1760" y="8128"/>
                </a:cubicBezTo>
                <a:lnTo>
                  <a:pt x="1216" y="8896"/>
                </a:lnTo>
                <a:cubicBezTo>
                  <a:pt x="1152" y="9024"/>
                  <a:pt x="1120" y="9152"/>
                  <a:pt x="1216" y="9280"/>
                </a:cubicBezTo>
                <a:cubicBezTo>
                  <a:pt x="1536" y="9696"/>
                  <a:pt x="1888" y="10048"/>
                  <a:pt x="2304" y="10368"/>
                </a:cubicBezTo>
                <a:cubicBezTo>
                  <a:pt x="2368" y="10400"/>
                  <a:pt x="2432" y="10432"/>
                  <a:pt x="2496" y="10432"/>
                </a:cubicBezTo>
                <a:cubicBezTo>
                  <a:pt x="2560" y="10432"/>
                  <a:pt x="2624" y="10400"/>
                  <a:pt x="2688" y="10368"/>
                </a:cubicBezTo>
                <a:lnTo>
                  <a:pt x="3456" y="9824"/>
                </a:lnTo>
                <a:cubicBezTo>
                  <a:pt x="3520" y="9792"/>
                  <a:pt x="3584" y="9760"/>
                  <a:pt x="3648" y="9760"/>
                </a:cubicBezTo>
                <a:cubicBezTo>
                  <a:pt x="3712" y="9760"/>
                  <a:pt x="3744" y="9760"/>
                  <a:pt x="3808" y="9792"/>
                </a:cubicBezTo>
                <a:cubicBezTo>
                  <a:pt x="4000" y="9888"/>
                  <a:pt x="4192" y="9984"/>
                  <a:pt x="4416" y="10048"/>
                </a:cubicBezTo>
                <a:cubicBezTo>
                  <a:pt x="4544" y="10080"/>
                  <a:pt x="4608" y="10176"/>
                  <a:pt x="4640" y="10304"/>
                </a:cubicBezTo>
                <a:lnTo>
                  <a:pt x="4800" y="11264"/>
                </a:lnTo>
                <a:cubicBezTo>
                  <a:pt x="4832" y="11392"/>
                  <a:pt x="4928" y="11520"/>
                  <a:pt x="5056" y="11520"/>
                </a:cubicBezTo>
                <a:cubicBezTo>
                  <a:pt x="5312" y="11552"/>
                  <a:pt x="5568" y="11584"/>
                  <a:pt x="5824" y="11584"/>
                </a:cubicBezTo>
                <a:cubicBezTo>
                  <a:pt x="6080" y="11584"/>
                  <a:pt x="6336" y="11552"/>
                  <a:pt x="6592" y="11520"/>
                </a:cubicBezTo>
                <a:cubicBezTo>
                  <a:pt x="6720" y="11488"/>
                  <a:pt x="6848" y="11392"/>
                  <a:pt x="6848" y="11264"/>
                </a:cubicBezTo>
                <a:lnTo>
                  <a:pt x="7008" y="10304"/>
                </a:lnTo>
                <a:cubicBezTo>
                  <a:pt x="7040" y="10176"/>
                  <a:pt x="7104" y="10080"/>
                  <a:pt x="7232" y="10048"/>
                </a:cubicBezTo>
                <a:cubicBezTo>
                  <a:pt x="7424" y="9984"/>
                  <a:pt x="7648" y="9888"/>
                  <a:pt x="7840" y="9792"/>
                </a:cubicBezTo>
                <a:cubicBezTo>
                  <a:pt x="7872" y="9760"/>
                  <a:pt x="7936" y="9760"/>
                  <a:pt x="8000" y="9760"/>
                </a:cubicBezTo>
                <a:cubicBezTo>
                  <a:pt x="8064" y="9760"/>
                  <a:pt x="8128" y="9792"/>
                  <a:pt x="8192" y="9824"/>
                </a:cubicBezTo>
                <a:lnTo>
                  <a:pt x="8960" y="10368"/>
                </a:lnTo>
                <a:cubicBezTo>
                  <a:pt x="9024" y="10400"/>
                  <a:pt x="9088" y="10432"/>
                  <a:pt x="9152" y="10432"/>
                </a:cubicBezTo>
                <a:cubicBezTo>
                  <a:pt x="9216" y="10432"/>
                  <a:pt x="9280" y="10400"/>
                  <a:pt x="9344" y="10368"/>
                </a:cubicBezTo>
                <a:cubicBezTo>
                  <a:pt x="9760" y="10048"/>
                  <a:pt x="10112" y="9696"/>
                  <a:pt x="10432" y="9280"/>
                </a:cubicBezTo>
                <a:cubicBezTo>
                  <a:pt x="10528" y="9184"/>
                  <a:pt x="10528" y="9024"/>
                  <a:pt x="10432" y="8896"/>
                </a:cubicBezTo>
                <a:lnTo>
                  <a:pt x="9888" y="8128"/>
                </a:lnTo>
                <a:cubicBezTo>
                  <a:pt x="9824" y="8032"/>
                  <a:pt x="9824" y="7904"/>
                  <a:pt x="9856" y="7808"/>
                </a:cubicBezTo>
                <a:cubicBezTo>
                  <a:pt x="9952" y="7616"/>
                  <a:pt x="10048" y="7424"/>
                  <a:pt x="10112" y="7200"/>
                </a:cubicBezTo>
                <a:cubicBezTo>
                  <a:pt x="10144" y="7072"/>
                  <a:pt x="10240" y="7008"/>
                  <a:pt x="10368" y="6976"/>
                </a:cubicBezTo>
                <a:lnTo>
                  <a:pt x="11328" y="6816"/>
                </a:lnTo>
                <a:cubicBezTo>
                  <a:pt x="11456" y="6784"/>
                  <a:pt x="11584" y="6688"/>
                  <a:pt x="11584" y="6560"/>
                </a:cubicBezTo>
                <a:cubicBezTo>
                  <a:pt x="11616" y="6304"/>
                  <a:pt x="11648" y="6048"/>
                  <a:pt x="11648" y="5792"/>
                </a:cubicBezTo>
                <a:cubicBezTo>
                  <a:pt x="11648" y="5536"/>
                  <a:pt x="11616" y="5280"/>
                  <a:pt x="11584" y="5024"/>
                </a:cubicBezTo>
                <a:cubicBezTo>
                  <a:pt x="11552" y="4896"/>
                  <a:pt x="11456" y="4768"/>
                  <a:pt x="11328" y="4768"/>
                </a:cubicBezTo>
                <a:lnTo>
                  <a:pt x="10368" y="4608"/>
                </a:lnTo>
                <a:cubicBezTo>
                  <a:pt x="10240" y="4576"/>
                  <a:pt x="10144" y="4512"/>
                  <a:pt x="10112" y="4384"/>
                </a:cubicBezTo>
                <a:cubicBezTo>
                  <a:pt x="10048" y="4192"/>
                  <a:pt x="9952" y="3968"/>
                  <a:pt x="9856" y="3776"/>
                </a:cubicBezTo>
                <a:cubicBezTo>
                  <a:pt x="9792" y="3680"/>
                  <a:pt x="9792" y="3552"/>
                  <a:pt x="9888" y="3456"/>
                </a:cubicBezTo>
                <a:lnTo>
                  <a:pt x="10432" y="2688"/>
                </a:lnTo>
                <a:cubicBezTo>
                  <a:pt x="10496" y="2560"/>
                  <a:pt x="10528" y="2432"/>
                  <a:pt x="10432" y="2304"/>
                </a:cubicBezTo>
                <a:cubicBezTo>
                  <a:pt x="10112" y="1888"/>
                  <a:pt x="9760" y="1536"/>
                  <a:pt x="9344" y="1216"/>
                </a:cubicBezTo>
                <a:cubicBezTo>
                  <a:pt x="9280" y="1184"/>
                  <a:pt x="9216" y="1152"/>
                  <a:pt x="9152" y="1152"/>
                </a:cubicBezTo>
                <a:cubicBezTo>
                  <a:pt x="9088" y="1152"/>
                  <a:pt x="9024" y="1184"/>
                  <a:pt x="8960" y="1216"/>
                </a:cubicBezTo>
                <a:lnTo>
                  <a:pt x="8192" y="1760"/>
                </a:lnTo>
                <a:cubicBezTo>
                  <a:pt x="8128" y="1792"/>
                  <a:pt x="8064" y="1824"/>
                  <a:pt x="8000" y="1824"/>
                </a:cubicBezTo>
                <a:cubicBezTo>
                  <a:pt x="7936" y="1824"/>
                  <a:pt x="7904" y="1824"/>
                  <a:pt x="7840" y="1792"/>
                </a:cubicBezTo>
                <a:cubicBezTo>
                  <a:pt x="7648" y="1696"/>
                  <a:pt x="7456" y="1600"/>
                  <a:pt x="7232" y="1536"/>
                </a:cubicBezTo>
                <a:cubicBezTo>
                  <a:pt x="7104" y="1504"/>
                  <a:pt x="7040" y="1408"/>
                  <a:pt x="7008" y="1280"/>
                </a:cubicBezTo>
                <a:lnTo>
                  <a:pt x="6848" y="320"/>
                </a:lnTo>
                <a:cubicBezTo>
                  <a:pt x="6816" y="192"/>
                  <a:pt x="6720" y="64"/>
                  <a:pt x="6592" y="64"/>
                </a:cubicBezTo>
                <a:cubicBezTo>
                  <a:pt x="6336" y="32"/>
                  <a:pt x="6080" y="0"/>
                  <a:pt x="5824" y="0"/>
                </a:cubicBezTo>
                <a:close/>
                <a:moveTo>
                  <a:pt x="5824" y="4480"/>
                </a:moveTo>
                <a:cubicBezTo>
                  <a:pt x="6528" y="4480"/>
                  <a:pt x="7104" y="5056"/>
                  <a:pt x="7104" y="5760"/>
                </a:cubicBezTo>
                <a:cubicBezTo>
                  <a:pt x="7104" y="6464"/>
                  <a:pt x="6528" y="7040"/>
                  <a:pt x="5824" y="7040"/>
                </a:cubicBezTo>
                <a:cubicBezTo>
                  <a:pt x="5120" y="7040"/>
                  <a:pt x="4544" y="6464"/>
                  <a:pt x="4544" y="5760"/>
                </a:cubicBezTo>
                <a:cubicBezTo>
                  <a:pt x="4544" y="5056"/>
                  <a:pt x="5120" y="4480"/>
                  <a:pt x="5824" y="4480"/>
                </a:cubicBezTo>
                <a:close/>
                <a:moveTo>
                  <a:pt x="5824" y="3840"/>
                </a:moveTo>
                <a:cubicBezTo>
                  <a:pt x="4768" y="3840"/>
                  <a:pt x="3904" y="4704"/>
                  <a:pt x="3904" y="5760"/>
                </a:cubicBezTo>
                <a:cubicBezTo>
                  <a:pt x="3904" y="6816"/>
                  <a:pt x="4768" y="7680"/>
                  <a:pt x="5824" y="7680"/>
                </a:cubicBezTo>
                <a:cubicBezTo>
                  <a:pt x="6880" y="7680"/>
                  <a:pt x="7744" y="6816"/>
                  <a:pt x="7744" y="5760"/>
                </a:cubicBezTo>
                <a:cubicBezTo>
                  <a:pt x="7744" y="4704"/>
                  <a:pt x="6880" y="3840"/>
                  <a:pt x="5824" y="3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808126" y="5322143"/>
            <a:ext cx="145669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Righteous" panose="02010506000000020000" pitchFamily="2" charset="0"/>
              </a:rPr>
              <a:t>BY : Arjun Pandey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Righteous" panose="02010506000000020000" pitchFamily="2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8481286" y="5207877"/>
            <a:ext cx="505530" cy="505530"/>
          </a:xfrm>
          <a:prstGeom prst="ellipse">
            <a:avLst/>
          </a:prstGeom>
          <a:solidFill>
            <a:srgbClr val="FF9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sp>
        <p:nvSpPr>
          <p:cNvPr id="45" name="Oval 28"/>
          <p:cNvSpPr/>
          <p:nvPr/>
        </p:nvSpPr>
        <p:spPr>
          <a:xfrm>
            <a:off x="8625911" y="5352483"/>
            <a:ext cx="216278" cy="216318"/>
          </a:xfrm>
          <a:custGeom>
            <a:avLst/>
            <a:gdLst>
              <a:gd name="T0" fmla="*/ 5760 w 11520"/>
              <a:gd name="T1" fmla="*/ 0 h 11520"/>
              <a:gd name="T2" fmla="*/ 0 w 11520"/>
              <a:gd name="T3" fmla="*/ 5760 h 11520"/>
              <a:gd name="T4" fmla="*/ 5760 w 11520"/>
              <a:gd name="T5" fmla="*/ 11520 h 11520"/>
              <a:gd name="T6" fmla="*/ 11520 w 11520"/>
              <a:gd name="T7" fmla="*/ 5760 h 11520"/>
              <a:gd name="T8" fmla="*/ 5760 w 11520"/>
              <a:gd name="T9" fmla="*/ 0 h 11520"/>
              <a:gd name="T10" fmla="*/ 5760 w 11520"/>
              <a:gd name="T11" fmla="*/ 10880 h 11520"/>
              <a:gd name="T12" fmla="*/ 640 w 11520"/>
              <a:gd name="T13" fmla="*/ 5760 h 11520"/>
              <a:gd name="T14" fmla="*/ 5760 w 11520"/>
              <a:gd name="T15" fmla="*/ 640 h 11520"/>
              <a:gd name="T16" fmla="*/ 10880 w 11520"/>
              <a:gd name="T17" fmla="*/ 5760 h 11520"/>
              <a:gd name="T18" fmla="*/ 5760 w 11520"/>
              <a:gd name="T19" fmla="*/ 10880 h 11520"/>
              <a:gd name="T20" fmla="*/ 6912 w 11520"/>
              <a:gd name="T21" fmla="*/ 3840 h 11520"/>
              <a:gd name="T22" fmla="*/ 6976 w 11520"/>
              <a:gd name="T23" fmla="*/ 4256 h 11520"/>
              <a:gd name="T24" fmla="*/ 7200 w 11520"/>
              <a:gd name="T25" fmla="*/ 7104 h 11520"/>
              <a:gd name="T26" fmla="*/ 7136 w 11520"/>
              <a:gd name="T27" fmla="*/ 7168 h 11520"/>
              <a:gd name="T28" fmla="*/ 3872 w 11520"/>
              <a:gd name="T29" fmla="*/ 5728 h 11520"/>
              <a:gd name="T30" fmla="*/ 4576 w 11520"/>
              <a:gd name="T31" fmla="*/ 4256 h 11520"/>
              <a:gd name="T32" fmla="*/ 4640 w 11520"/>
              <a:gd name="T33" fmla="*/ 3840 h 11520"/>
              <a:gd name="T34" fmla="*/ 4160 w 11520"/>
              <a:gd name="T35" fmla="*/ 3744 h 11520"/>
              <a:gd name="T36" fmla="*/ 3872 w 11520"/>
              <a:gd name="T37" fmla="*/ 7552 h 11520"/>
              <a:gd name="T38" fmla="*/ 3936 w 11520"/>
              <a:gd name="T39" fmla="*/ 7616 h 11520"/>
              <a:gd name="T40" fmla="*/ 8320 w 11520"/>
              <a:gd name="T41" fmla="*/ 5696 h 11520"/>
              <a:gd name="T42" fmla="*/ 7360 w 11520"/>
              <a:gd name="T43" fmla="*/ 3712 h 11520"/>
              <a:gd name="T44" fmla="*/ 6912 w 11520"/>
              <a:gd name="T45" fmla="*/ 3840 h 11520"/>
              <a:gd name="T46" fmla="*/ 5760 w 11520"/>
              <a:gd name="T47" fmla="*/ 5760 h 11520"/>
              <a:gd name="T48" fmla="*/ 5440 w 11520"/>
              <a:gd name="T49" fmla="*/ 5440 h 11520"/>
              <a:gd name="T50" fmla="*/ 5440 w 11520"/>
              <a:gd name="T51" fmla="*/ 3520 h 11520"/>
              <a:gd name="T52" fmla="*/ 5760 w 11520"/>
              <a:gd name="T53" fmla="*/ 3200 h 11520"/>
              <a:gd name="T54" fmla="*/ 6080 w 11520"/>
              <a:gd name="T55" fmla="*/ 3520 h 11520"/>
              <a:gd name="T56" fmla="*/ 6080 w 11520"/>
              <a:gd name="T57" fmla="*/ 5440 h 11520"/>
              <a:gd name="T58" fmla="*/ 5760 w 11520"/>
              <a:gd name="T59" fmla="*/ 5760 h 1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520" h="11520">
                <a:moveTo>
                  <a:pt x="5760" y="0"/>
                </a:moveTo>
                <a:cubicBezTo>
                  <a:pt x="2592" y="0"/>
                  <a:pt x="0" y="2592"/>
                  <a:pt x="0" y="5760"/>
                </a:cubicBezTo>
                <a:cubicBezTo>
                  <a:pt x="0" y="8928"/>
                  <a:pt x="2592" y="11520"/>
                  <a:pt x="5760" y="11520"/>
                </a:cubicBezTo>
                <a:cubicBezTo>
                  <a:pt x="8928" y="11520"/>
                  <a:pt x="11520" y="8928"/>
                  <a:pt x="11520" y="5760"/>
                </a:cubicBezTo>
                <a:cubicBezTo>
                  <a:pt x="11520" y="2592"/>
                  <a:pt x="8928" y="0"/>
                  <a:pt x="5760" y="0"/>
                </a:cubicBezTo>
                <a:close/>
                <a:moveTo>
                  <a:pt x="5760" y="10880"/>
                </a:moveTo>
                <a:cubicBezTo>
                  <a:pt x="2944" y="10880"/>
                  <a:pt x="640" y="8576"/>
                  <a:pt x="640" y="5760"/>
                </a:cubicBezTo>
                <a:cubicBezTo>
                  <a:pt x="640" y="2944"/>
                  <a:pt x="2944" y="640"/>
                  <a:pt x="5760" y="640"/>
                </a:cubicBezTo>
                <a:cubicBezTo>
                  <a:pt x="8576" y="640"/>
                  <a:pt x="10880" y="2944"/>
                  <a:pt x="10880" y="5760"/>
                </a:cubicBezTo>
                <a:cubicBezTo>
                  <a:pt x="10880" y="8576"/>
                  <a:pt x="8576" y="10880"/>
                  <a:pt x="5760" y="10880"/>
                </a:cubicBezTo>
                <a:close/>
                <a:moveTo>
                  <a:pt x="6912" y="3840"/>
                </a:moveTo>
                <a:cubicBezTo>
                  <a:pt x="6816" y="3968"/>
                  <a:pt x="6848" y="4160"/>
                  <a:pt x="6976" y="4256"/>
                </a:cubicBezTo>
                <a:cubicBezTo>
                  <a:pt x="7712" y="4864"/>
                  <a:pt x="8000" y="6016"/>
                  <a:pt x="7200" y="7104"/>
                </a:cubicBezTo>
                <a:lnTo>
                  <a:pt x="7136" y="7168"/>
                </a:lnTo>
                <a:cubicBezTo>
                  <a:pt x="5568" y="8320"/>
                  <a:pt x="3872" y="7232"/>
                  <a:pt x="3872" y="5728"/>
                </a:cubicBezTo>
                <a:cubicBezTo>
                  <a:pt x="3872" y="5120"/>
                  <a:pt x="4160" y="4608"/>
                  <a:pt x="4576" y="4256"/>
                </a:cubicBezTo>
                <a:cubicBezTo>
                  <a:pt x="4704" y="4160"/>
                  <a:pt x="4736" y="3968"/>
                  <a:pt x="4640" y="3840"/>
                </a:cubicBezTo>
                <a:cubicBezTo>
                  <a:pt x="4544" y="3680"/>
                  <a:pt x="4320" y="3616"/>
                  <a:pt x="4160" y="3744"/>
                </a:cubicBezTo>
                <a:cubicBezTo>
                  <a:pt x="3168" y="4544"/>
                  <a:pt x="2784" y="6112"/>
                  <a:pt x="3872" y="7552"/>
                </a:cubicBezTo>
                <a:lnTo>
                  <a:pt x="3936" y="7616"/>
                </a:lnTo>
                <a:cubicBezTo>
                  <a:pt x="6048" y="9184"/>
                  <a:pt x="8320" y="7712"/>
                  <a:pt x="8320" y="5696"/>
                </a:cubicBezTo>
                <a:cubicBezTo>
                  <a:pt x="8320" y="4896"/>
                  <a:pt x="7936" y="4192"/>
                  <a:pt x="7360" y="3712"/>
                </a:cubicBezTo>
                <a:cubicBezTo>
                  <a:pt x="7232" y="3648"/>
                  <a:pt x="7008" y="3680"/>
                  <a:pt x="6912" y="3840"/>
                </a:cubicBezTo>
                <a:close/>
                <a:moveTo>
                  <a:pt x="5760" y="5760"/>
                </a:moveTo>
                <a:cubicBezTo>
                  <a:pt x="5600" y="5760"/>
                  <a:pt x="5440" y="5632"/>
                  <a:pt x="5440" y="5440"/>
                </a:cubicBezTo>
                <a:lnTo>
                  <a:pt x="5440" y="3520"/>
                </a:lnTo>
                <a:cubicBezTo>
                  <a:pt x="5440" y="3360"/>
                  <a:pt x="5600" y="3200"/>
                  <a:pt x="5760" y="3200"/>
                </a:cubicBezTo>
                <a:cubicBezTo>
                  <a:pt x="5920" y="3200"/>
                  <a:pt x="6080" y="3360"/>
                  <a:pt x="6080" y="3520"/>
                </a:cubicBezTo>
                <a:lnTo>
                  <a:pt x="6080" y="5440"/>
                </a:lnTo>
                <a:cubicBezTo>
                  <a:pt x="6080" y="5600"/>
                  <a:pt x="5920" y="5760"/>
                  <a:pt x="5760" y="57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951393" y="5322143"/>
            <a:ext cx="1306195" cy="27559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Righteous" panose="02010506000000020000" pitchFamily="2" charset="0"/>
              </a:rPr>
              <a:t>Date:01/10/2024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Righteous" panose="02010506000000020000" pitchFamily="2" charset="0"/>
            </a:endParaRPr>
          </a:p>
        </p:txBody>
      </p:sp>
      <p:pic>
        <p:nvPicPr>
          <p:cNvPr id="49" name="图形 48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2571" y="592537"/>
            <a:ext cx="828675" cy="55245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6185305" y="2383418"/>
            <a:ext cx="5028781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200" dirty="0">
                <a:solidFill>
                  <a:schemeClr val="accent2"/>
                </a:solidFill>
                <a:latin typeface="Righteous" panose="02010506000000020000" pitchFamily="2" charset="0"/>
                <a:cs typeface="Righteous" panose="02010506000000020000" pitchFamily="2" charset="0"/>
              </a:rPr>
              <a:t>Fine-Tuning</a:t>
            </a:r>
            <a:endParaRPr lang="en-US" altLang="zh-CN" sz="7200" dirty="0">
              <a:solidFill>
                <a:schemeClr val="accent2"/>
              </a:solidFill>
              <a:latin typeface="Righteous" panose="02010506000000020000" pitchFamily="2" charset="0"/>
              <a:cs typeface="Righteous" panose="02010506000000020000" pitchFamily="2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263640" y="3477895"/>
            <a:ext cx="5610860" cy="8877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altLang="zh-CN" dirty="0">
              <a:solidFill>
                <a:srgbClr val="FF944B"/>
              </a:solidFill>
              <a:latin typeface="Righteous" panose="02010506000000020000" pitchFamily="2" charset="0"/>
              <a:cs typeface="Righteous" panose="0201050600000002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013460" y="2020570"/>
            <a:ext cx="3542665" cy="3547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7560" y="259715"/>
            <a:ext cx="10453370" cy="5922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1450" y="347980"/>
            <a:ext cx="9308465" cy="586549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696325" y="3742055"/>
            <a:ext cx="3052445" cy="743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000"/>
              <a:t>Rank : 8</a:t>
            </a:r>
            <a:endParaRPr lang="en-US" sz="40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9" name="Ink 8"/>
              <p14:cNvContentPartPr/>
              <p14:nvPr/>
            </p14:nvContentPartPr>
            <p14:xfrm>
              <a:off x="9131300" y="2260600"/>
              <a:ext cx="336550" cy="514350"/>
            </p14:xfrm>
          </p:contentPart>
        </mc:Choice>
        <mc:Fallback xmlns="">
          <p:pic>
            <p:nvPicPr>
              <p:cNvPr id="9" name="Ink 8"/>
            </p:nvPicPr>
            <p:blipFill>
              <a:blip r:embed="rId3"/>
            </p:blipFill>
            <p:spPr>
              <a:xfrm>
                <a:off x="9131300" y="2260600"/>
                <a:ext cx="33655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0" name="Ink 9"/>
              <p14:cNvContentPartPr/>
              <p14:nvPr/>
            </p14:nvContentPartPr>
            <p14:xfrm>
              <a:off x="8261350" y="5473700"/>
              <a:ext cx="330200" cy="47625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5"/>
            </p:blipFill>
            <p:spPr>
              <a:xfrm>
                <a:off x="8261350" y="5473700"/>
                <a:ext cx="330200" cy="476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1" name="Ink 10"/>
              <p14:cNvContentPartPr/>
              <p14:nvPr/>
            </p14:nvContentPartPr>
            <p14:xfrm>
              <a:off x="10534650" y="3721100"/>
              <a:ext cx="628650" cy="76200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7"/>
            </p:blipFill>
            <p:spPr>
              <a:xfrm>
                <a:off x="10534650" y="3721100"/>
                <a:ext cx="628650" cy="76200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0" y="441960"/>
            <a:ext cx="9677400" cy="5651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386715" y="334132"/>
            <a:ext cx="11418570" cy="6206490"/>
          </a:xfrm>
          <a:prstGeom prst="roundRect">
            <a:avLst>
              <a:gd name="adj" fmla="val 8564"/>
            </a:avLst>
          </a:prstGeom>
          <a:solidFill>
            <a:srgbClr val="FFF8F3"/>
          </a:solidFill>
          <a:ln>
            <a:solidFill>
              <a:srgbClr val="1316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anrope SemiBold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92444" y="5709171"/>
            <a:ext cx="5041780" cy="42954"/>
          </a:xfrm>
          <a:prstGeom prst="rect">
            <a:avLst/>
          </a:prstGeom>
          <a:solidFill>
            <a:srgbClr val="1316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pic>
        <p:nvPicPr>
          <p:cNvPr id="19" name="图形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985319" y="2170395"/>
            <a:ext cx="4661639" cy="3534832"/>
          </a:xfrm>
          <a:prstGeom prst="rect">
            <a:avLst/>
          </a:prstGeom>
        </p:spPr>
      </p:pic>
      <p:pic>
        <p:nvPicPr>
          <p:cNvPr id="17" name="图形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73" y="1380319"/>
            <a:ext cx="706967" cy="904918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5494" y="1567483"/>
            <a:ext cx="352425" cy="352425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6632657" y="1543640"/>
            <a:ext cx="247606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Righteous" panose="02010506000000020000" pitchFamily="2" charset="0"/>
                <a:cs typeface="Righteous" panose="02010506000000020000" pitchFamily="2" charset="0"/>
              </a:rPr>
              <a:t>DYSL-LAB  intern</a:t>
            </a:r>
            <a:endParaRPr lang="en-US" altLang="zh-CN" sz="2000" dirty="0">
              <a:solidFill>
                <a:schemeClr val="accent1"/>
              </a:solidFill>
              <a:latin typeface="Righteous" panose="02010506000000020000" pitchFamily="2" charset="0"/>
              <a:cs typeface="Righteous" panose="02010506000000020000" pitchFamily="2" charset="0"/>
            </a:endParaRPr>
          </a:p>
        </p:txBody>
      </p:sp>
      <p:pic>
        <p:nvPicPr>
          <p:cNvPr id="30" name="图形 29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236194" y="3091002"/>
            <a:ext cx="639449" cy="692736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34491" y="575045"/>
            <a:ext cx="714783" cy="714783"/>
          </a:xfrm>
          <a:prstGeom prst="rect">
            <a:avLst/>
          </a:prstGeom>
        </p:spPr>
      </p:pic>
      <p:cxnSp>
        <p:nvCxnSpPr>
          <p:cNvPr id="35" name="直接连接符 34"/>
          <p:cNvCxnSpPr/>
          <p:nvPr/>
        </p:nvCxnSpPr>
        <p:spPr>
          <a:xfrm>
            <a:off x="6284970" y="4685014"/>
            <a:ext cx="48317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6338019" y="5220577"/>
            <a:ext cx="505530" cy="505530"/>
          </a:xfrm>
          <a:prstGeom prst="ellipse">
            <a:avLst/>
          </a:prstGeom>
          <a:solidFill>
            <a:srgbClr val="FF9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sp>
        <p:nvSpPr>
          <p:cNvPr id="41" name="Oval 28"/>
          <p:cNvSpPr/>
          <p:nvPr/>
        </p:nvSpPr>
        <p:spPr>
          <a:xfrm>
            <a:off x="6482625" y="5365764"/>
            <a:ext cx="216318" cy="215157"/>
          </a:xfrm>
          <a:custGeom>
            <a:avLst/>
            <a:gdLst>
              <a:gd name="T0" fmla="*/ 6400 w 11648"/>
              <a:gd name="T1" fmla="*/ 1376 h 11584"/>
              <a:gd name="T2" fmla="*/ 8000 w 11648"/>
              <a:gd name="T3" fmla="*/ 2432 h 11584"/>
              <a:gd name="T4" fmla="*/ 9728 w 11648"/>
              <a:gd name="T5" fmla="*/ 2464 h 11584"/>
              <a:gd name="T6" fmla="*/ 9472 w 11648"/>
              <a:gd name="T7" fmla="*/ 4544 h 11584"/>
              <a:gd name="T8" fmla="*/ 10944 w 11648"/>
              <a:gd name="T9" fmla="*/ 5760 h 11584"/>
              <a:gd name="T10" fmla="*/ 9472 w 11648"/>
              <a:gd name="T11" fmla="*/ 6976 h 11584"/>
              <a:gd name="T12" fmla="*/ 9728 w 11648"/>
              <a:gd name="T13" fmla="*/ 9056 h 11584"/>
              <a:gd name="T14" fmla="*/ 8000 w 11648"/>
              <a:gd name="T15" fmla="*/ 9088 h 11584"/>
              <a:gd name="T16" fmla="*/ 6400 w 11648"/>
              <a:gd name="T17" fmla="*/ 10144 h 11584"/>
              <a:gd name="T18" fmla="*/ 5376 w 11648"/>
              <a:gd name="T19" fmla="*/ 10848 h 11584"/>
              <a:gd name="T20" fmla="*/ 4096 w 11648"/>
              <a:gd name="T21" fmla="*/ 9184 h 11584"/>
              <a:gd name="T22" fmla="*/ 2528 w 11648"/>
              <a:gd name="T23" fmla="*/ 9664 h 11584"/>
              <a:gd name="T24" fmla="*/ 2400 w 11648"/>
              <a:gd name="T25" fmla="*/ 7488 h 11584"/>
              <a:gd name="T26" fmla="*/ 736 w 11648"/>
              <a:gd name="T27" fmla="*/ 6208 h 11584"/>
              <a:gd name="T28" fmla="*/ 1440 w 11648"/>
              <a:gd name="T29" fmla="*/ 5184 h 11584"/>
              <a:gd name="T30" fmla="*/ 2336 w 11648"/>
              <a:gd name="T31" fmla="*/ 3040 h 11584"/>
              <a:gd name="T32" fmla="*/ 3104 w 11648"/>
              <a:gd name="T33" fmla="*/ 2272 h 11584"/>
              <a:gd name="T34" fmla="*/ 4608 w 11648"/>
              <a:gd name="T35" fmla="*/ 2112 h 11584"/>
              <a:gd name="T36" fmla="*/ 5824 w 11648"/>
              <a:gd name="T37" fmla="*/ 640 h 11584"/>
              <a:gd name="T38" fmla="*/ 4800 w 11648"/>
              <a:gd name="T39" fmla="*/ 320 h 11584"/>
              <a:gd name="T40" fmla="*/ 3808 w 11648"/>
              <a:gd name="T41" fmla="*/ 1792 h 11584"/>
              <a:gd name="T42" fmla="*/ 2688 w 11648"/>
              <a:gd name="T43" fmla="*/ 1216 h 11584"/>
              <a:gd name="T44" fmla="*/ 1216 w 11648"/>
              <a:gd name="T45" fmla="*/ 2304 h 11584"/>
              <a:gd name="T46" fmla="*/ 1792 w 11648"/>
              <a:gd name="T47" fmla="*/ 3776 h 11584"/>
              <a:gd name="T48" fmla="*/ 320 w 11648"/>
              <a:gd name="T49" fmla="*/ 4768 h 11584"/>
              <a:gd name="T50" fmla="*/ 64 w 11648"/>
              <a:gd name="T51" fmla="*/ 6560 h 11584"/>
              <a:gd name="T52" fmla="*/ 1536 w 11648"/>
              <a:gd name="T53" fmla="*/ 7200 h 11584"/>
              <a:gd name="T54" fmla="*/ 1216 w 11648"/>
              <a:gd name="T55" fmla="*/ 8896 h 11584"/>
              <a:gd name="T56" fmla="*/ 2496 w 11648"/>
              <a:gd name="T57" fmla="*/ 10432 h 11584"/>
              <a:gd name="T58" fmla="*/ 3648 w 11648"/>
              <a:gd name="T59" fmla="*/ 9760 h 11584"/>
              <a:gd name="T60" fmla="*/ 4640 w 11648"/>
              <a:gd name="T61" fmla="*/ 10304 h 11584"/>
              <a:gd name="T62" fmla="*/ 5824 w 11648"/>
              <a:gd name="T63" fmla="*/ 11584 h 11584"/>
              <a:gd name="T64" fmla="*/ 7008 w 11648"/>
              <a:gd name="T65" fmla="*/ 10304 h 11584"/>
              <a:gd name="T66" fmla="*/ 8000 w 11648"/>
              <a:gd name="T67" fmla="*/ 9760 h 11584"/>
              <a:gd name="T68" fmla="*/ 9152 w 11648"/>
              <a:gd name="T69" fmla="*/ 10432 h 11584"/>
              <a:gd name="T70" fmla="*/ 10432 w 11648"/>
              <a:gd name="T71" fmla="*/ 8896 h 11584"/>
              <a:gd name="T72" fmla="*/ 10112 w 11648"/>
              <a:gd name="T73" fmla="*/ 7200 h 11584"/>
              <a:gd name="T74" fmla="*/ 11584 w 11648"/>
              <a:gd name="T75" fmla="*/ 6560 h 11584"/>
              <a:gd name="T76" fmla="*/ 11328 w 11648"/>
              <a:gd name="T77" fmla="*/ 4768 h 11584"/>
              <a:gd name="T78" fmla="*/ 9856 w 11648"/>
              <a:gd name="T79" fmla="*/ 3776 h 11584"/>
              <a:gd name="T80" fmla="*/ 10432 w 11648"/>
              <a:gd name="T81" fmla="*/ 2304 h 11584"/>
              <a:gd name="T82" fmla="*/ 8960 w 11648"/>
              <a:gd name="T83" fmla="*/ 1216 h 11584"/>
              <a:gd name="T84" fmla="*/ 7840 w 11648"/>
              <a:gd name="T85" fmla="*/ 1792 h 11584"/>
              <a:gd name="T86" fmla="*/ 6848 w 11648"/>
              <a:gd name="T87" fmla="*/ 320 h 11584"/>
              <a:gd name="T88" fmla="*/ 5824 w 11648"/>
              <a:gd name="T89" fmla="*/ 4480 h 11584"/>
              <a:gd name="T90" fmla="*/ 4544 w 11648"/>
              <a:gd name="T91" fmla="*/ 5760 h 11584"/>
              <a:gd name="T92" fmla="*/ 3904 w 11648"/>
              <a:gd name="T93" fmla="*/ 5760 h 11584"/>
              <a:gd name="T94" fmla="*/ 5824 w 11648"/>
              <a:gd name="T95" fmla="*/ 3840 h 11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648" h="11584">
                <a:moveTo>
                  <a:pt x="5824" y="640"/>
                </a:moveTo>
                <a:cubicBezTo>
                  <a:pt x="5984" y="640"/>
                  <a:pt x="6112" y="640"/>
                  <a:pt x="6272" y="672"/>
                </a:cubicBezTo>
                <a:lnTo>
                  <a:pt x="6400" y="1376"/>
                </a:lnTo>
                <a:cubicBezTo>
                  <a:pt x="6464" y="1728"/>
                  <a:pt x="6720" y="2016"/>
                  <a:pt x="7040" y="2112"/>
                </a:cubicBezTo>
                <a:cubicBezTo>
                  <a:pt x="7200" y="2176"/>
                  <a:pt x="7392" y="2240"/>
                  <a:pt x="7552" y="2336"/>
                </a:cubicBezTo>
                <a:cubicBezTo>
                  <a:pt x="7680" y="2400"/>
                  <a:pt x="7840" y="2432"/>
                  <a:pt x="8000" y="2432"/>
                </a:cubicBezTo>
                <a:cubicBezTo>
                  <a:pt x="8192" y="2432"/>
                  <a:pt x="8384" y="2368"/>
                  <a:pt x="8544" y="2272"/>
                </a:cubicBezTo>
                <a:lnTo>
                  <a:pt x="9120" y="1856"/>
                </a:lnTo>
                <a:cubicBezTo>
                  <a:pt x="9344" y="2048"/>
                  <a:pt x="9568" y="2240"/>
                  <a:pt x="9728" y="2464"/>
                </a:cubicBezTo>
                <a:lnTo>
                  <a:pt x="9312" y="3040"/>
                </a:lnTo>
                <a:cubicBezTo>
                  <a:pt x="9120" y="3328"/>
                  <a:pt x="9088" y="3712"/>
                  <a:pt x="9248" y="4032"/>
                </a:cubicBezTo>
                <a:cubicBezTo>
                  <a:pt x="9344" y="4192"/>
                  <a:pt x="9408" y="4352"/>
                  <a:pt x="9472" y="4544"/>
                </a:cubicBezTo>
                <a:cubicBezTo>
                  <a:pt x="9600" y="4896"/>
                  <a:pt x="9856" y="5120"/>
                  <a:pt x="10208" y="5184"/>
                </a:cubicBezTo>
                <a:lnTo>
                  <a:pt x="10912" y="5312"/>
                </a:lnTo>
                <a:cubicBezTo>
                  <a:pt x="10912" y="5472"/>
                  <a:pt x="10944" y="5600"/>
                  <a:pt x="10944" y="5760"/>
                </a:cubicBezTo>
                <a:cubicBezTo>
                  <a:pt x="10944" y="5920"/>
                  <a:pt x="10944" y="6048"/>
                  <a:pt x="10912" y="6208"/>
                </a:cubicBezTo>
                <a:lnTo>
                  <a:pt x="10208" y="6336"/>
                </a:lnTo>
                <a:cubicBezTo>
                  <a:pt x="9856" y="6400"/>
                  <a:pt x="9568" y="6656"/>
                  <a:pt x="9472" y="6976"/>
                </a:cubicBezTo>
                <a:cubicBezTo>
                  <a:pt x="9408" y="7136"/>
                  <a:pt x="9344" y="7328"/>
                  <a:pt x="9248" y="7488"/>
                </a:cubicBezTo>
                <a:cubicBezTo>
                  <a:pt x="9088" y="7808"/>
                  <a:pt x="9120" y="8192"/>
                  <a:pt x="9312" y="8480"/>
                </a:cubicBezTo>
                <a:lnTo>
                  <a:pt x="9728" y="9056"/>
                </a:lnTo>
                <a:cubicBezTo>
                  <a:pt x="9536" y="9280"/>
                  <a:pt x="9344" y="9504"/>
                  <a:pt x="9120" y="9664"/>
                </a:cubicBezTo>
                <a:lnTo>
                  <a:pt x="8544" y="9248"/>
                </a:lnTo>
                <a:cubicBezTo>
                  <a:pt x="8384" y="9120"/>
                  <a:pt x="8192" y="9088"/>
                  <a:pt x="8000" y="9088"/>
                </a:cubicBezTo>
                <a:cubicBezTo>
                  <a:pt x="7840" y="9088"/>
                  <a:pt x="7712" y="9120"/>
                  <a:pt x="7552" y="9184"/>
                </a:cubicBezTo>
                <a:cubicBezTo>
                  <a:pt x="7392" y="9280"/>
                  <a:pt x="7232" y="9344"/>
                  <a:pt x="7040" y="9408"/>
                </a:cubicBezTo>
                <a:cubicBezTo>
                  <a:pt x="6688" y="9536"/>
                  <a:pt x="6464" y="9792"/>
                  <a:pt x="6400" y="10144"/>
                </a:cubicBezTo>
                <a:lnTo>
                  <a:pt x="6272" y="10848"/>
                </a:lnTo>
                <a:cubicBezTo>
                  <a:pt x="6112" y="10848"/>
                  <a:pt x="5984" y="10880"/>
                  <a:pt x="5824" y="10880"/>
                </a:cubicBezTo>
                <a:cubicBezTo>
                  <a:pt x="5664" y="10880"/>
                  <a:pt x="5536" y="10880"/>
                  <a:pt x="5376" y="10848"/>
                </a:cubicBezTo>
                <a:lnTo>
                  <a:pt x="5248" y="10144"/>
                </a:lnTo>
                <a:cubicBezTo>
                  <a:pt x="5184" y="9792"/>
                  <a:pt x="4928" y="9504"/>
                  <a:pt x="4608" y="9408"/>
                </a:cubicBezTo>
                <a:cubicBezTo>
                  <a:pt x="4448" y="9344"/>
                  <a:pt x="4256" y="9280"/>
                  <a:pt x="4096" y="9184"/>
                </a:cubicBezTo>
                <a:cubicBezTo>
                  <a:pt x="3968" y="9120"/>
                  <a:pt x="3808" y="9088"/>
                  <a:pt x="3648" y="9088"/>
                </a:cubicBezTo>
                <a:cubicBezTo>
                  <a:pt x="3456" y="9088"/>
                  <a:pt x="3264" y="9152"/>
                  <a:pt x="3104" y="9248"/>
                </a:cubicBezTo>
                <a:lnTo>
                  <a:pt x="2528" y="9664"/>
                </a:lnTo>
                <a:cubicBezTo>
                  <a:pt x="2304" y="9472"/>
                  <a:pt x="2080" y="9280"/>
                  <a:pt x="1920" y="9056"/>
                </a:cubicBezTo>
                <a:lnTo>
                  <a:pt x="2336" y="8480"/>
                </a:lnTo>
                <a:cubicBezTo>
                  <a:pt x="2528" y="8192"/>
                  <a:pt x="2560" y="7808"/>
                  <a:pt x="2400" y="7488"/>
                </a:cubicBezTo>
                <a:cubicBezTo>
                  <a:pt x="2304" y="7328"/>
                  <a:pt x="2240" y="7168"/>
                  <a:pt x="2176" y="6976"/>
                </a:cubicBezTo>
                <a:cubicBezTo>
                  <a:pt x="2048" y="6624"/>
                  <a:pt x="1792" y="6400"/>
                  <a:pt x="1440" y="6336"/>
                </a:cubicBezTo>
                <a:lnTo>
                  <a:pt x="736" y="6208"/>
                </a:lnTo>
                <a:cubicBezTo>
                  <a:pt x="736" y="6048"/>
                  <a:pt x="704" y="5920"/>
                  <a:pt x="704" y="5760"/>
                </a:cubicBezTo>
                <a:cubicBezTo>
                  <a:pt x="704" y="5600"/>
                  <a:pt x="704" y="5472"/>
                  <a:pt x="736" y="5312"/>
                </a:cubicBezTo>
                <a:lnTo>
                  <a:pt x="1440" y="5184"/>
                </a:lnTo>
                <a:cubicBezTo>
                  <a:pt x="1792" y="5120"/>
                  <a:pt x="2080" y="4864"/>
                  <a:pt x="2176" y="4544"/>
                </a:cubicBezTo>
                <a:cubicBezTo>
                  <a:pt x="2240" y="4384"/>
                  <a:pt x="2304" y="4192"/>
                  <a:pt x="2400" y="4032"/>
                </a:cubicBezTo>
                <a:cubicBezTo>
                  <a:pt x="2560" y="3712"/>
                  <a:pt x="2528" y="3328"/>
                  <a:pt x="2336" y="3040"/>
                </a:cubicBezTo>
                <a:lnTo>
                  <a:pt x="1920" y="2464"/>
                </a:lnTo>
                <a:cubicBezTo>
                  <a:pt x="2112" y="2240"/>
                  <a:pt x="2304" y="2016"/>
                  <a:pt x="2528" y="1856"/>
                </a:cubicBezTo>
                <a:lnTo>
                  <a:pt x="3104" y="2272"/>
                </a:lnTo>
                <a:cubicBezTo>
                  <a:pt x="3264" y="2400"/>
                  <a:pt x="3456" y="2432"/>
                  <a:pt x="3648" y="2432"/>
                </a:cubicBezTo>
                <a:cubicBezTo>
                  <a:pt x="3808" y="2432"/>
                  <a:pt x="3936" y="2400"/>
                  <a:pt x="4096" y="2336"/>
                </a:cubicBezTo>
                <a:cubicBezTo>
                  <a:pt x="4256" y="2240"/>
                  <a:pt x="4416" y="2176"/>
                  <a:pt x="4608" y="2112"/>
                </a:cubicBezTo>
                <a:cubicBezTo>
                  <a:pt x="4960" y="1984"/>
                  <a:pt x="5184" y="1728"/>
                  <a:pt x="5248" y="1376"/>
                </a:cubicBezTo>
                <a:lnTo>
                  <a:pt x="5376" y="672"/>
                </a:lnTo>
                <a:cubicBezTo>
                  <a:pt x="5536" y="640"/>
                  <a:pt x="5664" y="640"/>
                  <a:pt x="5824" y="640"/>
                </a:cubicBezTo>
                <a:moveTo>
                  <a:pt x="5824" y="0"/>
                </a:moveTo>
                <a:cubicBezTo>
                  <a:pt x="5568" y="0"/>
                  <a:pt x="5312" y="32"/>
                  <a:pt x="5056" y="64"/>
                </a:cubicBezTo>
                <a:cubicBezTo>
                  <a:pt x="4928" y="96"/>
                  <a:pt x="4800" y="192"/>
                  <a:pt x="4800" y="320"/>
                </a:cubicBezTo>
                <a:lnTo>
                  <a:pt x="4640" y="1280"/>
                </a:lnTo>
                <a:cubicBezTo>
                  <a:pt x="4608" y="1408"/>
                  <a:pt x="4544" y="1504"/>
                  <a:pt x="4416" y="1536"/>
                </a:cubicBezTo>
                <a:cubicBezTo>
                  <a:pt x="4224" y="1600"/>
                  <a:pt x="4000" y="1696"/>
                  <a:pt x="3808" y="1792"/>
                </a:cubicBezTo>
                <a:cubicBezTo>
                  <a:pt x="3776" y="1824"/>
                  <a:pt x="3712" y="1824"/>
                  <a:pt x="3648" y="1824"/>
                </a:cubicBezTo>
                <a:cubicBezTo>
                  <a:pt x="3584" y="1824"/>
                  <a:pt x="3520" y="1792"/>
                  <a:pt x="3456" y="1760"/>
                </a:cubicBezTo>
                <a:lnTo>
                  <a:pt x="2688" y="1216"/>
                </a:lnTo>
                <a:cubicBezTo>
                  <a:pt x="2624" y="1184"/>
                  <a:pt x="2560" y="1152"/>
                  <a:pt x="2496" y="1152"/>
                </a:cubicBezTo>
                <a:cubicBezTo>
                  <a:pt x="2432" y="1152"/>
                  <a:pt x="2368" y="1184"/>
                  <a:pt x="2304" y="1216"/>
                </a:cubicBezTo>
                <a:cubicBezTo>
                  <a:pt x="1888" y="1536"/>
                  <a:pt x="1536" y="1888"/>
                  <a:pt x="1216" y="2304"/>
                </a:cubicBezTo>
                <a:cubicBezTo>
                  <a:pt x="1120" y="2400"/>
                  <a:pt x="1120" y="2560"/>
                  <a:pt x="1216" y="2688"/>
                </a:cubicBezTo>
                <a:lnTo>
                  <a:pt x="1760" y="3456"/>
                </a:lnTo>
                <a:cubicBezTo>
                  <a:pt x="1824" y="3552"/>
                  <a:pt x="1824" y="3680"/>
                  <a:pt x="1792" y="3776"/>
                </a:cubicBezTo>
                <a:cubicBezTo>
                  <a:pt x="1696" y="3968"/>
                  <a:pt x="1600" y="4160"/>
                  <a:pt x="1536" y="4384"/>
                </a:cubicBezTo>
                <a:cubicBezTo>
                  <a:pt x="1504" y="4512"/>
                  <a:pt x="1408" y="4576"/>
                  <a:pt x="1280" y="4608"/>
                </a:cubicBezTo>
                <a:lnTo>
                  <a:pt x="320" y="4768"/>
                </a:lnTo>
                <a:cubicBezTo>
                  <a:pt x="192" y="4800"/>
                  <a:pt x="64" y="4896"/>
                  <a:pt x="64" y="5024"/>
                </a:cubicBezTo>
                <a:cubicBezTo>
                  <a:pt x="32" y="5280"/>
                  <a:pt x="0" y="5536"/>
                  <a:pt x="0" y="5792"/>
                </a:cubicBezTo>
                <a:cubicBezTo>
                  <a:pt x="0" y="6048"/>
                  <a:pt x="32" y="6304"/>
                  <a:pt x="64" y="6560"/>
                </a:cubicBezTo>
                <a:cubicBezTo>
                  <a:pt x="96" y="6688"/>
                  <a:pt x="192" y="6816"/>
                  <a:pt x="320" y="6816"/>
                </a:cubicBezTo>
                <a:lnTo>
                  <a:pt x="1280" y="6976"/>
                </a:lnTo>
                <a:cubicBezTo>
                  <a:pt x="1408" y="7008"/>
                  <a:pt x="1504" y="7072"/>
                  <a:pt x="1536" y="7200"/>
                </a:cubicBezTo>
                <a:cubicBezTo>
                  <a:pt x="1600" y="7392"/>
                  <a:pt x="1696" y="7616"/>
                  <a:pt x="1792" y="7808"/>
                </a:cubicBezTo>
                <a:cubicBezTo>
                  <a:pt x="1856" y="7904"/>
                  <a:pt x="1856" y="8032"/>
                  <a:pt x="1760" y="8128"/>
                </a:cubicBezTo>
                <a:lnTo>
                  <a:pt x="1216" y="8896"/>
                </a:lnTo>
                <a:cubicBezTo>
                  <a:pt x="1152" y="9024"/>
                  <a:pt x="1120" y="9152"/>
                  <a:pt x="1216" y="9280"/>
                </a:cubicBezTo>
                <a:cubicBezTo>
                  <a:pt x="1536" y="9696"/>
                  <a:pt x="1888" y="10048"/>
                  <a:pt x="2304" y="10368"/>
                </a:cubicBezTo>
                <a:cubicBezTo>
                  <a:pt x="2368" y="10400"/>
                  <a:pt x="2432" y="10432"/>
                  <a:pt x="2496" y="10432"/>
                </a:cubicBezTo>
                <a:cubicBezTo>
                  <a:pt x="2560" y="10432"/>
                  <a:pt x="2624" y="10400"/>
                  <a:pt x="2688" y="10368"/>
                </a:cubicBezTo>
                <a:lnTo>
                  <a:pt x="3456" y="9824"/>
                </a:lnTo>
                <a:cubicBezTo>
                  <a:pt x="3520" y="9792"/>
                  <a:pt x="3584" y="9760"/>
                  <a:pt x="3648" y="9760"/>
                </a:cubicBezTo>
                <a:cubicBezTo>
                  <a:pt x="3712" y="9760"/>
                  <a:pt x="3744" y="9760"/>
                  <a:pt x="3808" y="9792"/>
                </a:cubicBezTo>
                <a:cubicBezTo>
                  <a:pt x="4000" y="9888"/>
                  <a:pt x="4192" y="9984"/>
                  <a:pt x="4416" y="10048"/>
                </a:cubicBezTo>
                <a:cubicBezTo>
                  <a:pt x="4544" y="10080"/>
                  <a:pt x="4608" y="10176"/>
                  <a:pt x="4640" y="10304"/>
                </a:cubicBezTo>
                <a:lnTo>
                  <a:pt x="4800" y="11264"/>
                </a:lnTo>
                <a:cubicBezTo>
                  <a:pt x="4832" y="11392"/>
                  <a:pt x="4928" y="11520"/>
                  <a:pt x="5056" y="11520"/>
                </a:cubicBezTo>
                <a:cubicBezTo>
                  <a:pt x="5312" y="11552"/>
                  <a:pt x="5568" y="11584"/>
                  <a:pt x="5824" y="11584"/>
                </a:cubicBezTo>
                <a:cubicBezTo>
                  <a:pt x="6080" y="11584"/>
                  <a:pt x="6336" y="11552"/>
                  <a:pt x="6592" y="11520"/>
                </a:cubicBezTo>
                <a:cubicBezTo>
                  <a:pt x="6720" y="11488"/>
                  <a:pt x="6848" y="11392"/>
                  <a:pt x="6848" y="11264"/>
                </a:cubicBezTo>
                <a:lnTo>
                  <a:pt x="7008" y="10304"/>
                </a:lnTo>
                <a:cubicBezTo>
                  <a:pt x="7040" y="10176"/>
                  <a:pt x="7104" y="10080"/>
                  <a:pt x="7232" y="10048"/>
                </a:cubicBezTo>
                <a:cubicBezTo>
                  <a:pt x="7424" y="9984"/>
                  <a:pt x="7648" y="9888"/>
                  <a:pt x="7840" y="9792"/>
                </a:cubicBezTo>
                <a:cubicBezTo>
                  <a:pt x="7872" y="9760"/>
                  <a:pt x="7936" y="9760"/>
                  <a:pt x="8000" y="9760"/>
                </a:cubicBezTo>
                <a:cubicBezTo>
                  <a:pt x="8064" y="9760"/>
                  <a:pt x="8128" y="9792"/>
                  <a:pt x="8192" y="9824"/>
                </a:cubicBezTo>
                <a:lnTo>
                  <a:pt x="8960" y="10368"/>
                </a:lnTo>
                <a:cubicBezTo>
                  <a:pt x="9024" y="10400"/>
                  <a:pt x="9088" y="10432"/>
                  <a:pt x="9152" y="10432"/>
                </a:cubicBezTo>
                <a:cubicBezTo>
                  <a:pt x="9216" y="10432"/>
                  <a:pt x="9280" y="10400"/>
                  <a:pt x="9344" y="10368"/>
                </a:cubicBezTo>
                <a:cubicBezTo>
                  <a:pt x="9760" y="10048"/>
                  <a:pt x="10112" y="9696"/>
                  <a:pt x="10432" y="9280"/>
                </a:cubicBezTo>
                <a:cubicBezTo>
                  <a:pt x="10528" y="9184"/>
                  <a:pt x="10528" y="9024"/>
                  <a:pt x="10432" y="8896"/>
                </a:cubicBezTo>
                <a:lnTo>
                  <a:pt x="9888" y="8128"/>
                </a:lnTo>
                <a:cubicBezTo>
                  <a:pt x="9824" y="8032"/>
                  <a:pt x="9824" y="7904"/>
                  <a:pt x="9856" y="7808"/>
                </a:cubicBezTo>
                <a:cubicBezTo>
                  <a:pt x="9952" y="7616"/>
                  <a:pt x="10048" y="7424"/>
                  <a:pt x="10112" y="7200"/>
                </a:cubicBezTo>
                <a:cubicBezTo>
                  <a:pt x="10144" y="7072"/>
                  <a:pt x="10240" y="7008"/>
                  <a:pt x="10368" y="6976"/>
                </a:cubicBezTo>
                <a:lnTo>
                  <a:pt x="11328" y="6816"/>
                </a:lnTo>
                <a:cubicBezTo>
                  <a:pt x="11456" y="6784"/>
                  <a:pt x="11584" y="6688"/>
                  <a:pt x="11584" y="6560"/>
                </a:cubicBezTo>
                <a:cubicBezTo>
                  <a:pt x="11616" y="6304"/>
                  <a:pt x="11648" y="6048"/>
                  <a:pt x="11648" y="5792"/>
                </a:cubicBezTo>
                <a:cubicBezTo>
                  <a:pt x="11648" y="5536"/>
                  <a:pt x="11616" y="5280"/>
                  <a:pt x="11584" y="5024"/>
                </a:cubicBezTo>
                <a:cubicBezTo>
                  <a:pt x="11552" y="4896"/>
                  <a:pt x="11456" y="4768"/>
                  <a:pt x="11328" y="4768"/>
                </a:cubicBezTo>
                <a:lnTo>
                  <a:pt x="10368" y="4608"/>
                </a:lnTo>
                <a:cubicBezTo>
                  <a:pt x="10240" y="4576"/>
                  <a:pt x="10144" y="4512"/>
                  <a:pt x="10112" y="4384"/>
                </a:cubicBezTo>
                <a:cubicBezTo>
                  <a:pt x="10048" y="4192"/>
                  <a:pt x="9952" y="3968"/>
                  <a:pt x="9856" y="3776"/>
                </a:cubicBezTo>
                <a:cubicBezTo>
                  <a:pt x="9792" y="3680"/>
                  <a:pt x="9792" y="3552"/>
                  <a:pt x="9888" y="3456"/>
                </a:cubicBezTo>
                <a:lnTo>
                  <a:pt x="10432" y="2688"/>
                </a:lnTo>
                <a:cubicBezTo>
                  <a:pt x="10496" y="2560"/>
                  <a:pt x="10528" y="2432"/>
                  <a:pt x="10432" y="2304"/>
                </a:cubicBezTo>
                <a:cubicBezTo>
                  <a:pt x="10112" y="1888"/>
                  <a:pt x="9760" y="1536"/>
                  <a:pt x="9344" y="1216"/>
                </a:cubicBezTo>
                <a:cubicBezTo>
                  <a:pt x="9280" y="1184"/>
                  <a:pt x="9216" y="1152"/>
                  <a:pt x="9152" y="1152"/>
                </a:cubicBezTo>
                <a:cubicBezTo>
                  <a:pt x="9088" y="1152"/>
                  <a:pt x="9024" y="1184"/>
                  <a:pt x="8960" y="1216"/>
                </a:cubicBezTo>
                <a:lnTo>
                  <a:pt x="8192" y="1760"/>
                </a:lnTo>
                <a:cubicBezTo>
                  <a:pt x="8128" y="1792"/>
                  <a:pt x="8064" y="1824"/>
                  <a:pt x="8000" y="1824"/>
                </a:cubicBezTo>
                <a:cubicBezTo>
                  <a:pt x="7936" y="1824"/>
                  <a:pt x="7904" y="1824"/>
                  <a:pt x="7840" y="1792"/>
                </a:cubicBezTo>
                <a:cubicBezTo>
                  <a:pt x="7648" y="1696"/>
                  <a:pt x="7456" y="1600"/>
                  <a:pt x="7232" y="1536"/>
                </a:cubicBezTo>
                <a:cubicBezTo>
                  <a:pt x="7104" y="1504"/>
                  <a:pt x="7040" y="1408"/>
                  <a:pt x="7008" y="1280"/>
                </a:cubicBezTo>
                <a:lnTo>
                  <a:pt x="6848" y="320"/>
                </a:lnTo>
                <a:cubicBezTo>
                  <a:pt x="6816" y="192"/>
                  <a:pt x="6720" y="64"/>
                  <a:pt x="6592" y="64"/>
                </a:cubicBezTo>
                <a:cubicBezTo>
                  <a:pt x="6336" y="32"/>
                  <a:pt x="6080" y="0"/>
                  <a:pt x="5824" y="0"/>
                </a:cubicBezTo>
                <a:close/>
                <a:moveTo>
                  <a:pt x="5824" y="4480"/>
                </a:moveTo>
                <a:cubicBezTo>
                  <a:pt x="6528" y="4480"/>
                  <a:pt x="7104" y="5056"/>
                  <a:pt x="7104" y="5760"/>
                </a:cubicBezTo>
                <a:cubicBezTo>
                  <a:pt x="7104" y="6464"/>
                  <a:pt x="6528" y="7040"/>
                  <a:pt x="5824" y="7040"/>
                </a:cubicBezTo>
                <a:cubicBezTo>
                  <a:pt x="5120" y="7040"/>
                  <a:pt x="4544" y="6464"/>
                  <a:pt x="4544" y="5760"/>
                </a:cubicBezTo>
                <a:cubicBezTo>
                  <a:pt x="4544" y="5056"/>
                  <a:pt x="5120" y="4480"/>
                  <a:pt x="5824" y="4480"/>
                </a:cubicBezTo>
                <a:close/>
                <a:moveTo>
                  <a:pt x="5824" y="3840"/>
                </a:moveTo>
                <a:cubicBezTo>
                  <a:pt x="4768" y="3840"/>
                  <a:pt x="3904" y="4704"/>
                  <a:pt x="3904" y="5760"/>
                </a:cubicBezTo>
                <a:cubicBezTo>
                  <a:pt x="3904" y="6816"/>
                  <a:pt x="4768" y="7680"/>
                  <a:pt x="5824" y="7680"/>
                </a:cubicBezTo>
                <a:cubicBezTo>
                  <a:pt x="6880" y="7680"/>
                  <a:pt x="7744" y="6816"/>
                  <a:pt x="7744" y="5760"/>
                </a:cubicBezTo>
                <a:cubicBezTo>
                  <a:pt x="7744" y="4704"/>
                  <a:pt x="6880" y="3840"/>
                  <a:pt x="5824" y="3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808126" y="5334843"/>
            <a:ext cx="136652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Righteous" panose="02010506000000020000" pitchFamily="2" charset="0"/>
                <a:sym typeface="+mn-ea"/>
              </a:rPr>
              <a:t>BY : Arjun Pandey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Righteous" panose="02010506000000020000" pitchFamily="2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8481286" y="5220577"/>
            <a:ext cx="505530" cy="505530"/>
          </a:xfrm>
          <a:prstGeom prst="ellipse">
            <a:avLst/>
          </a:prstGeom>
          <a:solidFill>
            <a:srgbClr val="FF9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sp>
        <p:nvSpPr>
          <p:cNvPr id="45" name="Oval 28"/>
          <p:cNvSpPr/>
          <p:nvPr/>
        </p:nvSpPr>
        <p:spPr>
          <a:xfrm>
            <a:off x="8625911" y="5365183"/>
            <a:ext cx="216278" cy="216318"/>
          </a:xfrm>
          <a:custGeom>
            <a:avLst/>
            <a:gdLst>
              <a:gd name="T0" fmla="*/ 5760 w 11520"/>
              <a:gd name="T1" fmla="*/ 0 h 11520"/>
              <a:gd name="T2" fmla="*/ 0 w 11520"/>
              <a:gd name="T3" fmla="*/ 5760 h 11520"/>
              <a:gd name="T4" fmla="*/ 5760 w 11520"/>
              <a:gd name="T5" fmla="*/ 11520 h 11520"/>
              <a:gd name="T6" fmla="*/ 11520 w 11520"/>
              <a:gd name="T7" fmla="*/ 5760 h 11520"/>
              <a:gd name="T8" fmla="*/ 5760 w 11520"/>
              <a:gd name="T9" fmla="*/ 0 h 11520"/>
              <a:gd name="T10" fmla="*/ 5760 w 11520"/>
              <a:gd name="T11" fmla="*/ 10880 h 11520"/>
              <a:gd name="T12" fmla="*/ 640 w 11520"/>
              <a:gd name="T13" fmla="*/ 5760 h 11520"/>
              <a:gd name="T14" fmla="*/ 5760 w 11520"/>
              <a:gd name="T15" fmla="*/ 640 h 11520"/>
              <a:gd name="T16" fmla="*/ 10880 w 11520"/>
              <a:gd name="T17" fmla="*/ 5760 h 11520"/>
              <a:gd name="T18" fmla="*/ 5760 w 11520"/>
              <a:gd name="T19" fmla="*/ 10880 h 11520"/>
              <a:gd name="T20" fmla="*/ 6912 w 11520"/>
              <a:gd name="T21" fmla="*/ 3840 h 11520"/>
              <a:gd name="T22" fmla="*/ 6976 w 11520"/>
              <a:gd name="T23" fmla="*/ 4256 h 11520"/>
              <a:gd name="T24" fmla="*/ 7200 w 11520"/>
              <a:gd name="T25" fmla="*/ 7104 h 11520"/>
              <a:gd name="T26" fmla="*/ 7136 w 11520"/>
              <a:gd name="T27" fmla="*/ 7168 h 11520"/>
              <a:gd name="T28" fmla="*/ 3872 w 11520"/>
              <a:gd name="T29" fmla="*/ 5728 h 11520"/>
              <a:gd name="T30" fmla="*/ 4576 w 11520"/>
              <a:gd name="T31" fmla="*/ 4256 h 11520"/>
              <a:gd name="T32" fmla="*/ 4640 w 11520"/>
              <a:gd name="T33" fmla="*/ 3840 h 11520"/>
              <a:gd name="T34" fmla="*/ 4160 w 11520"/>
              <a:gd name="T35" fmla="*/ 3744 h 11520"/>
              <a:gd name="T36" fmla="*/ 3872 w 11520"/>
              <a:gd name="T37" fmla="*/ 7552 h 11520"/>
              <a:gd name="T38" fmla="*/ 3936 w 11520"/>
              <a:gd name="T39" fmla="*/ 7616 h 11520"/>
              <a:gd name="T40" fmla="*/ 8320 w 11520"/>
              <a:gd name="T41" fmla="*/ 5696 h 11520"/>
              <a:gd name="T42" fmla="*/ 7360 w 11520"/>
              <a:gd name="T43" fmla="*/ 3712 h 11520"/>
              <a:gd name="T44" fmla="*/ 6912 w 11520"/>
              <a:gd name="T45" fmla="*/ 3840 h 11520"/>
              <a:gd name="T46" fmla="*/ 5760 w 11520"/>
              <a:gd name="T47" fmla="*/ 5760 h 11520"/>
              <a:gd name="T48" fmla="*/ 5440 w 11520"/>
              <a:gd name="T49" fmla="*/ 5440 h 11520"/>
              <a:gd name="T50" fmla="*/ 5440 w 11520"/>
              <a:gd name="T51" fmla="*/ 3520 h 11520"/>
              <a:gd name="T52" fmla="*/ 5760 w 11520"/>
              <a:gd name="T53" fmla="*/ 3200 h 11520"/>
              <a:gd name="T54" fmla="*/ 6080 w 11520"/>
              <a:gd name="T55" fmla="*/ 3520 h 11520"/>
              <a:gd name="T56" fmla="*/ 6080 w 11520"/>
              <a:gd name="T57" fmla="*/ 5440 h 11520"/>
              <a:gd name="T58" fmla="*/ 5760 w 11520"/>
              <a:gd name="T59" fmla="*/ 5760 h 1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520" h="11520">
                <a:moveTo>
                  <a:pt x="5760" y="0"/>
                </a:moveTo>
                <a:cubicBezTo>
                  <a:pt x="2592" y="0"/>
                  <a:pt x="0" y="2592"/>
                  <a:pt x="0" y="5760"/>
                </a:cubicBezTo>
                <a:cubicBezTo>
                  <a:pt x="0" y="8928"/>
                  <a:pt x="2592" y="11520"/>
                  <a:pt x="5760" y="11520"/>
                </a:cubicBezTo>
                <a:cubicBezTo>
                  <a:pt x="8928" y="11520"/>
                  <a:pt x="11520" y="8928"/>
                  <a:pt x="11520" y="5760"/>
                </a:cubicBezTo>
                <a:cubicBezTo>
                  <a:pt x="11520" y="2592"/>
                  <a:pt x="8928" y="0"/>
                  <a:pt x="5760" y="0"/>
                </a:cubicBezTo>
                <a:close/>
                <a:moveTo>
                  <a:pt x="5760" y="10880"/>
                </a:moveTo>
                <a:cubicBezTo>
                  <a:pt x="2944" y="10880"/>
                  <a:pt x="640" y="8576"/>
                  <a:pt x="640" y="5760"/>
                </a:cubicBezTo>
                <a:cubicBezTo>
                  <a:pt x="640" y="2944"/>
                  <a:pt x="2944" y="640"/>
                  <a:pt x="5760" y="640"/>
                </a:cubicBezTo>
                <a:cubicBezTo>
                  <a:pt x="8576" y="640"/>
                  <a:pt x="10880" y="2944"/>
                  <a:pt x="10880" y="5760"/>
                </a:cubicBezTo>
                <a:cubicBezTo>
                  <a:pt x="10880" y="8576"/>
                  <a:pt x="8576" y="10880"/>
                  <a:pt x="5760" y="10880"/>
                </a:cubicBezTo>
                <a:close/>
                <a:moveTo>
                  <a:pt x="6912" y="3840"/>
                </a:moveTo>
                <a:cubicBezTo>
                  <a:pt x="6816" y="3968"/>
                  <a:pt x="6848" y="4160"/>
                  <a:pt x="6976" y="4256"/>
                </a:cubicBezTo>
                <a:cubicBezTo>
                  <a:pt x="7712" y="4864"/>
                  <a:pt x="8000" y="6016"/>
                  <a:pt x="7200" y="7104"/>
                </a:cubicBezTo>
                <a:lnTo>
                  <a:pt x="7136" y="7168"/>
                </a:lnTo>
                <a:cubicBezTo>
                  <a:pt x="5568" y="8320"/>
                  <a:pt x="3872" y="7232"/>
                  <a:pt x="3872" y="5728"/>
                </a:cubicBezTo>
                <a:cubicBezTo>
                  <a:pt x="3872" y="5120"/>
                  <a:pt x="4160" y="4608"/>
                  <a:pt x="4576" y="4256"/>
                </a:cubicBezTo>
                <a:cubicBezTo>
                  <a:pt x="4704" y="4160"/>
                  <a:pt x="4736" y="3968"/>
                  <a:pt x="4640" y="3840"/>
                </a:cubicBezTo>
                <a:cubicBezTo>
                  <a:pt x="4544" y="3680"/>
                  <a:pt x="4320" y="3616"/>
                  <a:pt x="4160" y="3744"/>
                </a:cubicBezTo>
                <a:cubicBezTo>
                  <a:pt x="3168" y="4544"/>
                  <a:pt x="2784" y="6112"/>
                  <a:pt x="3872" y="7552"/>
                </a:cubicBezTo>
                <a:lnTo>
                  <a:pt x="3936" y="7616"/>
                </a:lnTo>
                <a:cubicBezTo>
                  <a:pt x="6048" y="9184"/>
                  <a:pt x="8320" y="7712"/>
                  <a:pt x="8320" y="5696"/>
                </a:cubicBezTo>
                <a:cubicBezTo>
                  <a:pt x="8320" y="4896"/>
                  <a:pt x="7936" y="4192"/>
                  <a:pt x="7360" y="3712"/>
                </a:cubicBezTo>
                <a:cubicBezTo>
                  <a:pt x="7232" y="3648"/>
                  <a:pt x="7008" y="3680"/>
                  <a:pt x="6912" y="3840"/>
                </a:cubicBezTo>
                <a:close/>
                <a:moveTo>
                  <a:pt x="5760" y="5760"/>
                </a:moveTo>
                <a:cubicBezTo>
                  <a:pt x="5600" y="5760"/>
                  <a:pt x="5440" y="5632"/>
                  <a:pt x="5440" y="5440"/>
                </a:cubicBezTo>
                <a:lnTo>
                  <a:pt x="5440" y="3520"/>
                </a:lnTo>
                <a:cubicBezTo>
                  <a:pt x="5440" y="3360"/>
                  <a:pt x="5600" y="3200"/>
                  <a:pt x="5760" y="3200"/>
                </a:cubicBezTo>
                <a:cubicBezTo>
                  <a:pt x="5920" y="3200"/>
                  <a:pt x="6080" y="3360"/>
                  <a:pt x="6080" y="3520"/>
                </a:cubicBezTo>
                <a:lnTo>
                  <a:pt x="6080" y="5440"/>
                </a:lnTo>
                <a:cubicBezTo>
                  <a:pt x="6080" y="5600"/>
                  <a:pt x="5920" y="5760"/>
                  <a:pt x="5760" y="57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Righteous" panose="02010506000000020000" pitchFamily="2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951393" y="5334843"/>
            <a:ext cx="1306195" cy="27559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Righteous" panose="02010506000000020000" pitchFamily="2" charset="0"/>
                <a:sym typeface="+mn-ea"/>
              </a:rPr>
              <a:t>Date:01/10/2024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Righteous" panose="02010506000000020000" pitchFamily="2" charset="0"/>
            </a:endParaRPr>
          </a:p>
        </p:txBody>
      </p:sp>
      <p:pic>
        <p:nvPicPr>
          <p:cNvPr id="49" name="图形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571" y="592537"/>
            <a:ext cx="828675" cy="55245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6223405" y="2051140"/>
            <a:ext cx="50287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dirty="0">
                <a:solidFill>
                  <a:schemeClr val="accent2"/>
                </a:solidFill>
                <a:latin typeface="Righteous" panose="02010506000000020000" pitchFamily="2" charset="0"/>
                <a:cs typeface="Righteous" panose="02010506000000020000" pitchFamily="2" charset="0"/>
              </a:rPr>
              <a:t>THANKS FOR WATCHING</a:t>
            </a:r>
            <a:endParaRPr lang="zh-CN" altLang="en-US" sz="6000" dirty="0">
              <a:solidFill>
                <a:schemeClr val="accent2"/>
              </a:solidFill>
              <a:latin typeface="Righteous" panose="02010506000000020000" pitchFamily="2" charset="0"/>
              <a:cs typeface="Righteous" panose="0201050600000002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824355" y="2064385"/>
            <a:ext cx="3542665" cy="3547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PP_MARK_KEY" val="335a02bc-232e-44b1-8a49-96d1620653c2"/>
  <p:tag name="COMMONDATA" val="eyJoZGlkIjoiODliZWY4OTY0MGRkODE3MzUwYWNjNzJlOTZjZjEzOWIifQ=="/>
</p:tagLst>
</file>

<file path=ppt/theme/theme1.xml><?xml version="1.0" encoding="utf-8"?>
<a:theme xmlns:a="http://schemas.openxmlformats.org/drawingml/2006/main" name="Office 主题​​">
  <a:themeElements>
    <a:clrScheme name="自定义 205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44B"/>
      </a:accent1>
      <a:accent2>
        <a:srgbClr val="404040"/>
      </a:accent2>
      <a:accent3>
        <a:srgbClr val="FF944B"/>
      </a:accent3>
      <a:accent4>
        <a:srgbClr val="404040"/>
      </a:accent4>
      <a:accent5>
        <a:srgbClr val="FF944B"/>
      </a:accent5>
      <a:accent6>
        <a:srgbClr val="404040"/>
      </a:accent6>
      <a:hlink>
        <a:srgbClr val="0563C1"/>
      </a:hlink>
      <a:folHlink>
        <a:srgbClr val="954F72"/>
      </a:folHlink>
    </a:clrScheme>
    <a:fontScheme name="自定义 25">
      <a:majorFont>
        <a:latin typeface="Righteous"/>
        <a:ea typeface="Righteous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nrope SemiBold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Righteous"/>
        <a:font script="Hebr" typeface="Righteou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Righteou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nrope SemiBold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Righteous"/>
        <a:font script="Hebr" typeface="Righteou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Righteou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WPS Presentation</Application>
  <PresentationFormat>宽屏</PresentationFormat>
  <Paragraphs>18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Manrope SemiBold</vt:lpstr>
      <vt:lpstr>Segoe Print</vt:lpstr>
      <vt:lpstr>Righteous</vt:lpstr>
      <vt:lpstr>Yu Gothic UI</vt:lpstr>
      <vt:lpstr>Microsoft YaHei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cross one</cp:lastModifiedBy>
  <cp:revision>84</cp:revision>
  <dcterms:created xsi:type="dcterms:W3CDTF">2023-03-30T16:59:00Z</dcterms:created>
  <dcterms:modified xsi:type="dcterms:W3CDTF">2024-10-07T18:11:12Z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21A1952C131E424EAE336FCF20DF77D4_13</vt:lpwstr>
  </property>
  <property fmtid="{D5CDD505-2E9C-101B-9397-08002B2CF9AE}" pid="3" name="KSOProductBuildVer">
    <vt:lpwstr>1033-12.2.0.18283</vt:lpwstr>
  </property>
</Properties>
</file>