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E11E-FD19-4C1B-89F0-302C2D1EE9AE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68AE-267B-4DB2-8D36-5EE3D3F83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02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E11E-FD19-4C1B-89F0-302C2D1EE9AE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68AE-267B-4DB2-8D36-5EE3D3F83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2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75BE11E-FD19-4C1B-89F0-302C2D1EE9AE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C1B68AE-267B-4DB2-8D36-5EE3D3F83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35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E11E-FD19-4C1B-89F0-302C2D1EE9AE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68AE-267B-4DB2-8D36-5EE3D3F83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68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5BE11E-FD19-4C1B-89F0-302C2D1EE9AE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1B68AE-267B-4DB2-8D36-5EE3D3F83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816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E11E-FD19-4C1B-89F0-302C2D1EE9AE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68AE-267B-4DB2-8D36-5EE3D3F83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80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E11E-FD19-4C1B-89F0-302C2D1EE9AE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68AE-267B-4DB2-8D36-5EE3D3F83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9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E11E-FD19-4C1B-89F0-302C2D1EE9AE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68AE-267B-4DB2-8D36-5EE3D3F83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7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E11E-FD19-4C1B-89F0-302C2D1EE9AE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68AE-267B-4DB2-8D36-5EE3D3F83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1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E11E-FD19-4C1B-89F0-302C2D1EE9AE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68AE-267B-4DB2-8D36-5EE3D3F83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43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E11E-FD19-4C1B-89F0-302C2D1EE9AE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68AE-267B-4DB2-8D36-5EE3D3F83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75BE11E-FD19-4C1B-89F0-302C2D1EE9AE}" type="datetimeFigureOut">
              <a:rPr lang="ru-RU" smtClean="0"/>
              <a:t>16.01.2023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C1B68AE-267B-4DB2-8D36-5EE3D3F83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947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74AF9D-A8E6-4300-A943-61DED1FA374C}"/>
              </a:ext>
            </a:extLst>
          </p:cNvPr>
          <p:cNvSpPr txBox="1"/>
          <p:nvPr/>
        </p:nvSpPr>
        <p:spPr>
          <a:xfrm>
            <a:off x="1781464" y="2786351"/>
            <a:ext cx="862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Проект с использованием библиотеки </a:t>
            </a:r>
            <a:r>
              <a:rPr lang="en-US" sz="2400" dirty="0" err="1">
                <a:solidFill>
                  <a:schemeClr val="bg1"/>
                </a:solidFill>
              </a:rPr>
              <a:t>pygame</a:t>
            </a:r>
            <a:r>
              <a:rPr lang="en-US" sz="2400" dirty="0">
                <a:solidFill>
                  <a:schemeClr val="bg1"/>
                </a:solidFill>
              </a:rPr>
              <a:t>: “</a:t>
            </a:r>
            <a:r>
              <a:rPr lang="ru-RU" sz="2400" dirty="0">
                <a:solidFill>
                  <a:schemeClr val="bg1"/>
                </a:solidFill>
              </a:rPr>
              <a:t>8-</a:t>
            </a:r>
            <a:r>
              <a:rPr lang="en-US" sz="2400" dirty="0">
                <a:solidFill>
                  <a:schemeClr val="bg1"/>
                </a:solidFill>
              </a:rPr>
              <a:t>bit games”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24EE44-B442-4930-B75C-ECE3A9E7AA03}"/>
              </a:ext>
            </a:extLst>
          </p:cNvPr>
          <p:cNvSpPr/>
          <p:nvPr/>
        </p:nvSpPr>
        <p:spPr>
          <a:xfrm>
            <a:off x="8067986" y="6233824"/>
            <a:ext cx="4124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-apple-system"/>
              </a:rPr>
              <a:t>Выполнили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: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Конахин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Д. А., Маслов А.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07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65D261E-7938-4220-A9DF-B86B24F05773}"/>
              </a:ext>
            </a:extLst>
          </p:cNvPr>
          <p:cNvSpPr txBox="1"/>
          <p:nvPr/>
        </p:nvSpPr>
        <p:spPr>
          <a:xfrm>
            <a:off x="2695575" y="320458"/>
            <a:ext cx="9496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Данный проект является воспоминанием и реализацией старых </a:t>
            </a:r>
            <a:r>
              <a:rPr lang="en-US" sz="2800" dirty="0"/>
              <a:t>8-bit </a:t>
            </a:r>
            <a:r>
              <a:rPr lang="ru-RU" sz="2800" dirty="0"/>
              <a:t>игр, через современные технологии. Часто многие люди хотят поиграть в самые классические игры на своем современном ПК, но из-за устаревания в техническом плане эти игры могут не запускаться. В этом проекте мы реализовали 2 классические игры</a:t>
            </a:r>
            <a:r>
              <a:rPr lang="en-US" sz="2800" dirty="0"/>
              <a:t>: pong</a:t>
            </a:r>
            <a:r>
              <a:rPr lang="ru-RU" sz="2800" dirty="0"/>
              <a:t> и змейка.</a:t>
            </a:r>
          </a:p>
        </p:txBody>
      </p:sp>
      <p:pic>
        <p:nvPicPr>
          <p:cNvPr id="1026" name="Picture 2" descr="https://mycom.uz/image/catalog/PCforoffice.jpg">
            <a:extLst>
              <a:ext uri="{FF2B5EF4-FFF2-40B4-BE49-F238E27FC236}">
                <a16:creationId xmlns:a16="http://schemas.microsoft.com/office/drawing/2014/main" id="{64D36ED7-CC95-465C-B524-38856277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vatars.dzeninfra.ru/get-zen_doc/5175112/pub_62d5a2ac996e500f076dac9f_62d5a5026a8de461fae51661/scale_1200">
            <a:extLst>
              <a:ext uri="{FF2B5EF4-FFF2-40B4-BE49-F238E27FC236}">
                <a16:creationId xmlns:a16="http://schemas.microsoft.com/office/drawing/2014/main" id="{D637FACA-64B4-4B2E-A77E-C99E1475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3" y="3159263"/>
            <a:ext cx="4843462" cy="369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93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CAD0F-BCF2-4D1B-80F2-E809015CD184}"/>
              </a:ext>
            </a:extLst>
          </p:cNvPr>
          <p:cNvSpPr txBox="1"/>
          <p:nvPr/>
        </p:nvSpPr>
        <p:spPr>
          <a:xfrm>
            <a:off x="647699" y="885825"/>
            <a:ext cx="949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этом проекте мы реализовали </a:t>
            </a:r>
            <a:r>
              <a:rPr lang="en-US" dirty="0" err="1"/>
              <a:t>pygame-pyqt</a:t>
            </a:r>
            <a:r>
              <a:rPr lang="en-US" dirty="0"/>
              <a:t> </a:t>
            </a:r>
            <a:r>
              <a:rPr lang="ru-RU" dirty="0"/>
              <a:t>систему. </a:t>
            </a:r>
            <a:r>
              <a:rPr lang="en-US" dirty="0" err="1"/>
              <a:t>PyQt</a:t>
            </a:r>
            <a:r>
              <a:rPr lang="ru-RU" dirty="0"/>
              <a:t> в этом проекте используется как меню запуска игр  сделанных на </a:t>
            </a:r>
            <a:r>
              <a:rPr lang="en-US" dirty="0" err="1"/>
              <a:t>pygame</a:t>
            </a:r>
            <a:r>
              <a:rPr lang="en-US" dirty="0"/>
              <a:t>. </a:t>
            </a:r>
            <a:r>
              <a:rPr lang="ru-RU" dirty="0"/>
              <a:t> </a:t>
            </a:r>
            <a:r>
              <a:rPr lang="en-US" dirty="0"/>
              <a:t>Pong </a:t>
            </a:r>
            <a:r>
              <a:rPr lang="ru-RU" dirty="0"/>
              <a:t>реализована через </a:t>
            </a:r>
            <a:r>
              <a:rPr lang="en-US" dirty="0" err="1"/>
              <a:t>pygame</a:t>
            </a:r>
            <a:r>
              <a:rPr lang="ru-RU" dirty="0"/>
              <a:t>, змейка через </a:t>
            </a:r>
            <a:r>
              <a:rPr lang="en-US" dirty="0" err="1"/>
              <a:t>pyqt</a:t>
            </a:r>
            <a:r>
              <a:rPr lang="en-US" dirty="0"/>
              <a:t>(</a:t>
            </a:r>
            <a:r>
              <a:rPr lang="ru-RU" dirty="0"/>
              <a:t>для большего разнообразия)</a:t>
            </a:r>
          </a:p>
        </p:txBody>
      </p:sp>
      <p:pic>
        <p:nvPicPr>
          <p:cNvPr id="3" name="pinpong">
            <a:hlinkClick r:id="" action="ppaction://media"/>
            <a:extLst>
              <a:ext uri="{FF2B5EF4-FFF2-40B4-BE49-F238E27FC236}">
                <a16:creationId xmlns:a16="http://schemas.microsoft.com/office/drawing/2014/main" id="{8E296709-6096-46F4-B0CA-24FF32D5FC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47699" y="2530475"/>
            <a:ext cx="3708400" cy="3708400"/>
          </a:xfrm>
          <a:prstGeom prst="rect">
            <a:avLst/>
          </a:prstGeom>
        </p:spPr>
      </p:pic>
      <p:pic>
        <p:nvPicPr>
          <p:cNvPr id="4" name="snaky">
            <a:hlinkClick r:id="" action="ppaction://media"/>
            <a:extLst>
              <a:ext uri="{FF2B5EF4-FFF2-40B4-BE49-F238E27FC236}">
                <a16:creationId xmlns:a16="http://schemas.microsoft.com/office/drawing/2014/main" id="{04BAF4E7-26A8-4219-AE6E-375BD050BC1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321548" y="2530475"/>
            <a:ext cx="3708401" cy="37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0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9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343777-370D-470B-A81E-7610526CA1E1}"/>
              </a:ext>
            </a:extLst>
          </p:cNvPr>
          <p:cNvSpPr txBox="1"/>
          <p:nvPr/>
        </p:nvSpPr>
        <p:spPr>
          <a:xfrm>
            <a:off x="295274" y="381000"/>
            <a:ext cx="108013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Данный проект имей большой простор на модификации, так как 8</a:t>
            </a:r>
            <a:r>
              <a:rPr lang="en-US" sz="2800" dirty="0"/>
              <a:t>-bit </a:t>
            </a:r>
            <a:r>
              <a:rPr lang="ru-RU" sz="2800" dirty="0"/>
              <a:t>игр работающих на </a:t>
            </a:r>
            <a:r>
              <a:rPr lang="ru-RU" sz="2800" dirty="0" err="1"/>
              <a:t>пк</a:t>
            </a:r>
            <a:r>
              <a:rPr lang="ru-RU" sz="2800" dirty="0"/>
              <a:t> мало, и их в будущем можно будет делать через питон</a:t>
            </a:r>
          </a:p>
        </p:txBody>
      </p:sp>
      <p:pic>
        <p:nvPicPr>
          <p:cNvPr id="2050" name="Picture 2" descr="https://hashtelegraph.com/wp-content/uploads/2022/04/the-end.jpg">
            <a:extLst>
              <a:ext uri="{FF2B5EF4-FFF2-40B4-BE49-F238E27FC236}">
                <a16:creationId xmlns:a16="http://schemas.microsoft.com/office/drawing/2014/main" id="{CBA0189C-207D-4349-BE1D-DE8217173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049066"/>
            <a:ext cx="6305550" cy="35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95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57</TotalTime>
  <Words>137</Words>
  <Application>Microsoft Office PowerPoint</Application>
  <PresentationFormat>Широкоэкранный</PresentationFormat>
  <Paragraphs>5</Paragraphs>
  <Slides>4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Corbel</vt:lpstr>
      <vt:lpstr>Wingdings</vt:lpstr>
      <vt:lpstr>Окаймление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Домашний</dc:creator>
  <cp:lastModifiedBy>Домашний</cp:lastModifiedBy>
  <cp:revision>6</cp:revision>
  <dcterms:created xsi:type="dcterms:W3CDTF">2023-01-16T19:28:22Z</dcterms:created>
  <dcterms:modified xsi:type="dcterms:W3CDTF">2023-01-16T20:26:09Z</dcterms:modified>
</cp:coreProperties>
</file>