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Wilson" initials="KW" lastIdx="1" clrIdx="0">
    <p:extLst>
      <p:ext uri="{19B8F6BF-5375-455C-9EA6-DF929625EA0E}">
        <p15:presenceInfo xmlns:p15="http://schemas.microsoft.com/office/powerpoint/2012/main" userId="S::kevin@hummingbird-icg.com::a7046a3c-b85e-45ae-93cd-79a71630e0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51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EFA2C-20D1-472A-8E27-604F607A9403}" type="doc">
      <dgm:prSet loTypeId="urn:microsoft.com/office/officeart/2005/8/layout/radial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5B3AF0-9278-4365-904F-AB9676ED2781}">
      <dgm:prSet phldrT="[Text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r>
            <a:rPr lang="en-US" b="1" dirty="0"/>
            <a:t>Supply Chain Management</a:t>
          </a:r>
        </a:p>
      </dgm:t>
    </dgm:pt>
    <dgm:pt modelId="{2608078E-A07F-4AF6-8574-B1E62314EA9C}" type="parTrans" cxnId="{B5ACFC02-FB1B-4E98-B6F5-6A54769DC04B}">
      <dgm:prSet/>
      <dgm:spPr/>
      <dgm:t>
        <a:bodyPr/>
        <a:lstStyle/>
        <a:p>
          <a:endParaRPr lang="en-US"/>
        </a:p>
      </dgm:t>
    </dgm:pt>
    <dgm:pt modelId="{4E6C4305-6A41-4497-8FD1-640A6F30E50F}" type="sibTrans" cxnId="{B5ACFC02-FB1B-4E98-B6F5-6A54769DC04B}">
      <dgm:prSet/>
      <dgm:spPr/>
      <dgm:t>
        <a:bodyPr/>
        <a:lstStyle/>
        <a:p>
          <a:endParaRPr lang="en-US"/>
        </a:p>
      </dgm:t>
    </dgm:pt>
    <dgm:pt modelId="{D175F89A-1A52-4E59-8F39-6754532FDB9C}">
      <dgm:prSet phldrT="[Text]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b="1" dirty="0"/>
            <a:t>Supplier / Vendor</a:t>
          </a:r>
        </a:p>
      </dgm:t>
    </dgm:pt>
    <dgm:pt modelId="{937FB6E1-3426-4E76-8407-86E6387DAA4F}" type="parTrans" cxnId="{76561E15-E0F9-4878-A8EB-49BB003666DD}">
      <dgm:prSet/>
      <dgm:spPr/>
      <dgm:t>
        <a:bodyPr/>
        <a:lstStyle/>
        <a:p>
          <a:endParaRPr lang="en-US"/>
        </a:p>
      </dgm:t>
    </dgm:pt>
    <dgm:pt modelId="{6000F3E1-7414-4AAB-9E87-EACE36A7D491}" type="sibTrans" cxnId="{76561E15-E0F9-4878-A8EB-49BB003666DD}">
      <dgm:prSet/>
      <dgm:spPr/>
      <dgm:t>
        <a:bodyPr/>
        <a:lstStyle/>
        <a:p>
          <a:endParaRPr lang="en-US"/>
        </a:p>
      </dgm:t>
    </dgm:pt>
    <dgm:pt modelId="{D1E20CCF-8A4B-420A-BD74-600EF1F08D31}">
      <dgm:prSet phldrT="[Text]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b="1" dirty="0"/>
            <a:t>Manufacturer</a:t>
          </a:r>
        </a:p>
      </dgm:t>
    </dgm:pt>
    <dgm:pt modelId="{A187370C-6BA8-41AC-935C-D044103C999D}" type="parTrans" cxnId="{79D075FE-EF67-43C8-8F91-822353347352}">
      <dgm:prSet/>
      <dgm:spPr/>
      <dgm:t>
        <a:bodyPr/>
        <a:lstStyle/>
        <a:p>
          <a:endParaRPr lang="en-US"/>
        </a:p>
      </dgm:t>
    </dgm:pt>
    <dgm:pt modelId="{D1F00764-8E05-4BE0-BC01-8808F735BE66}" type="sibTrans" cxnId="{79D075FE-EF67-43C8-8F91-822353347352}">
      <dgm:prSet/>
      <dgm:spPr/>
      <dgm:t>
        <a:bodyPr/>
        <a:lstStyle/>
        <a:p>
          <a:endParaRPr lang="en-US"/>
        </a:p>
      </dgm:t>
    </dgm:pt>
    <dgm:pt modelId="{0078B7D0-85F9-4275-B3F4-A5A406FCB556}">
      <dgm:prSet phldrT="[Text]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b="1" dirty="0"/>
            <a:t>Wholesaler</a:t>
          </a:r>
        </a:p>
      </dgm:t>
    </dgm:pt>
    <dgm:pt modelId="{4DCDA4CC-37F4-4240-9C7E-224E73C1647D}" type="parTrans" cxnId="{81D52A34-18D3-4CA6-A68D-E208CC293686}">
      <dgm:prSet/>
      <dgm:spPr/>
      <dgm:t>
        <a:bodyPr/>
        <a:lstStyle/>
        <a:p>
          <a:endParaRPr lang="en-US"/>
        </a:p>
      </dgm:t>
    </dgm:pt>
    <dgm:pt modelId="{3732CB98-5D0B-4339-ABA4-F5A99D4932C3}" type="sibTrans" cxnId="{81D52A34-18D3-4CA6-A68D-E208CC293686}">
      <dgm:prSet/>
      <dgm:spPr/>
      <dgm:t>
        <a:bodyPr/>
        <a:lstStyle/>
        <a:p>
          <a:endParaRPr lang="en-US"/>
        </a:p>
      </dgm:t>
    </dgm:pt>
    <dgm:pt modelId="{0671CEF0-B5D4-4DFD-89EF-C3ED4C1B193C}">
      <dgm:prSet phldrT="[Text]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b="1" dirty="0"/>
            <a:t>Retailer</a:t>
          </a:r>
        </a:p>
      </dgm:t>
    </dgm:pt>
    <dgm:pt modelId="{7979344B-4657-49F0-A7E1-4BADE4D00820}" type="parTrans" cxnId="{1269356E-0F8D-4AB0-8531-C8C01F169ACD}">
      <dgm:prSet/>
      <dgm:spPr/>
      <dgm:t>
        <a:bodyPr/>
        <a:lstStyle/>
        <a:p>
          <a:endParaRPr lang="en-US"/>
        </a:p>
      </dgm:t>
    </dgm:pt>
    <dgm:pt modelId="{7346E262-FDF9-4152-9DEC-EC468A31257C}" type="sibTrans" cxnId="{1269356E-0F8D-4AB0-8531-C8C01F169ACD}">
      <dgm:prSet/>
      <dgm:spPr/>
      <dgm:t>
        <a:bodyPr/>
        <a:lstStyle/>
        <a:p>
          <a:endParaRPr lang="en-US"/>
        </a:p>
      </dgm:t>
    </dgm:pt>
    <dgm:pt modelId="{05A396BB-6305-4F1A-913E-75A841F346AB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72C7D8B2-D320-4F0C-BEA4-0421D8341680}" type="parTrans" cxnId="{53A30F23-A3A0-453B-B845-EA4BA321972E}">
      <dgm:prSet/>
      <dgm:spPr/>
      <dgm:t>
        <a:bodyPr/>
        <a:lstStyle/>
        <a:p>
          <a:endParaRPr lang="en-US"/>
        </a:p>
      </dgm:t>
    </dgm:pt>
    <dgm:pt modelId="{C4192627-49BE-44BD-9277-2995FB8F0053}" type="sibTrans" cxnId="{53A30F23-A3A0-453B-B845-EA4BA321972E}">
      <dgm:prSet/>
      <dgm:spPr/>
      <dgm:t>
        <a:bodyPr/>
        <a:lstStyle/>
        <a:p>
          <a:endParaRPr lang="en-US"/>
        </a:p>
      </dgm:t>
    </dgm:pt>
    <dgm:pt modelId="{9E6D2FF2-8844-4012-AA3A-5847DA8112AC}">
      <dgm:prSet phldrT="[Text]"/>
      <dgm:spPr/>
      <dgm:t>
        <a:bodyPr/>
        <a:lstStyle/>
        <a:p>
          <a:r>
            <a:rPr lang="en-US" dirty="0"/>
            <a:t>Carriers / Freight Forwarders</a:t>
          </a:r>
        </a:p>
      </dgm:t>
    </dgm:pt>
    <dgm:pt modelId="{7A339E71-C50D-40C3-9478-BCBEBD30346D}" type="parTrans" cxnId="{3143E37D-EFC2-40E5-98FE-EAB6B8136A97}">
      <dgm:prSet/>
      <dgm:spPr/>
      <dgm:t>
        <a:bodyPr/>
        <a:lstStyle/>
        <a:p>
          <a:endParaRPr lang="en-US"/>
        </a:p>
      </dgm:t>
    </dgm:pt>
    <dgm:pt modelId="{BDC5FF3C-8896-4826-827A-AE7D10B0E46E}" type="sibTrans" cxnId="{3143E37D-EFC2-40E5-98FE-EAB6B8136A97}">
      <dgm:prSet/>
      <dgm:spPr/>
      <dgm:t>
        <a:bodyPr/>
        <a:lstStyle/>
        <a:p>
          <a:endParaRPr lang="en-US"/>
        </a:p>
      </dgm:t>
    </dgm:pt>
    <dgm:pt modelId="{AF6FA148-A3C8-41CA-AB45-BDBC0F7FDB33}">
      <dgm:prSet phldrT="[Text]"/>
      <dgm:spPr/>
      <dgm:t>
        <a:bodyPr/>
        <a:lstStyle/>
        <a:p>
          <a:r>
            <a:rPr lang="en-US" dirty="0"/>
            <a:t>Customs</a:t>
          </a:r>
        </a:p>
      </dgm:t>
    </dgm:pt>
    <dgm:pt modelId="{7FC83568-6572-4337-8DB3-DBB793FE09C9}" type="parTrans" cxnId="{A025FC3B-967C-45FA-A68F-D88520076CEE}">
      <dgm:prSet/>
      <dgm:spPr/>
      <dgm:t>
        <a:bodyPr/>
        <a:lstStyle/>
        <a:p>
          <a:endParaRPr lang="en-US"/>
        </a:p>
      </dgm:t>
    </dgm:pt>
    <dgm:pt modelId="{2D2CA5D5-118B-4C5F-8EEB-8E525983CA4D}" type="sibTrans" cxnId="{A025FC3B-967C-45FA-A68F-D88520076CEE}">
      <dgm:prSet/>
      <dgm:spPr/>
      <dgm:t>
        <a:bodyPr/>
        <a:lstStyle/>
        <a:p>
          <a:endParaRPr lang="en-US"/>
        </a:p>
      </dgm:t>
    </dgm:pt>
    <dgm:pt modelId="{07E26EDD-72E4-4F2E-A1DF-55F06711CF27}" type="pres">
      <dgm:prSet presAssocID="{872EFA2C-20D1-472A-8E27-604F607A9403}" presName="composite" presStyleCnt="0">
        <dgm:presLayoutVars>
          <dgm:chMax val="1"/>
          <dgm:dir/>
          <dgm:resizeHandles val="exact"/>
        </dgm:presLayoutVars>
      </dgm:prSet>
      <dgm:spPr/>
    </dgm:pt>
    <dgm:pt modelId="{8ACA9AA7-D3A5-4A82-9160-905A3B777D5F}" type="pres">
      <dgm:prSet presAssocID="{872EFA2C-20D1-472A-8E27-604F607A9403}" presName="radial" presStyleCnt="0">
        <dgm:presLayoutVars>
          <dgm:animLvl val="ctr"/>
        </dgm:presLayoutVars>
      </dgm:prSet>
      <dgm:spPr/>
    </dgm:pt>
    <dgm:pt modelId="{C811A5A3-544F-41CA-A1AC-F8C22B15B24A}" type="pres">
      <dgm:prSet presAssocID="{FE5B3AF0-9278-4365-904F-AB9676ED2781}" presName="centerShape" presStyleLbl="vennNode1" presStyleIdx="0" presStyleCnt="8"/>
      <dgm:spPr/>
    </dgm:pt>
    <dgm:pt modelId="{856EF2AC-C008-43BC-B101-94CBF1BBBB91}" type="pres">
      <dgm:prSet presAssocID="{D175F89A-1A52-4E59-8F39-6754532FDB9C}" presName="node" presStyleLbl="vennNode1" presStyleIdx="1" presStyleCnt="8">
        <dgm:presLayoutVars>
          <dgm:bulletEnabled val="1"/>
        </dgm:presLayoutVars>
      </dgm:prSet>
      <dgm:spPr/>
    </dgm:pt>
    <dgm:pt modelId="{8D10FB13-A59B-4C84-935C-79D6E97289F2}" type="pres">
      <dgm:prSet presAssocID="{05A396BB-6305-4F1A-913E-75A841F346AB}" presName="node" presStyleLbl="vennNode1" presStyleIdx="2" presStyleCnt="8">
        <dgm:presLayoutVars>
          <dgm:bulletEnabled val="1"/>
        </dgm:presLayoutVars>
      </dgm:prSet>
      <dgm:spPr/>
    </dgm:pt>
    <dgm:pt modelId="{906940BA-2436-4B82-A960-E9E9E95DB2E7}" type="pres">
      <dgm:prSet presAssocID="{9E6D2FF2-8844-4012-AA3A-5847DA8112AC}" presName="node" presStyleLbl="vennNode1" presStyleIdx="3" presStyleCnt="8">
        <dgm:presLayoutVars>
          <dgm:bulletEnabled val="1"/>
        </dgm:presLayoutVars>
      </dgm:prSet>
      <dgm:spPr/>
    </dgm:pt>
    <dgm:pt modelId="{B8565A68-1183-4E37-AC43-7CA6899D7DEF}" type="pres">
      <dgm:prSet presAssocID="{AF6FA148-A3C8-41CA-AB45-BDBC0F7FDB33}" presName="node" presStyleLbl="vennNode1" presStyleIdx="4" presStyleCnt="8">
        <dgm:presLayoutVars>
          <dgm:bulletEnabled val="1"/>
        </dgm:presLayoutVars>
      </dgm:prSet>
      <dgm:spPr/>
    </dgm:pt>
    <dgm:pt modelId="{C69FF890-483E-493F-AEA0-C11E99D93AC1}" type="pres">
      <dgm:prSet presAssocID="{D1E20CCF-8A4B-420A-BD74-600EF1F08D31}" presName="node" presStyleLbl="vennNode1" presStyleIdx="5" presStyleCnt="8">
        <dgm:presLayoutVars>
          <dgm:bulletEnabled val="1"/>
        </dgm:presLayoutVars>
      </dgm:prSet>
      <dgm:spPr/>
    </dgm:pt>
    <dgm:pt modelId="{7C6BF65C-75FE-4BF2-88C5-784AA9ABE7D1}" type="pres">
      <dgm:prSet presAssocID="{0078B7D0-85F9-4275-B3F4-A5A406FCB556}" presName="node" presStyleLbl="vennNode1" presStyleIdx="6" presStyleCnt="8">
        <dgm:presLayoutVars>
          <dgm:bulletEnabled val="1"/>
        </dgm:presLayoutVars>
      </dgm:prSet>
      <dgm:spPr/>
    </dgm:pt>
    <dgm:pt modelId="{AE277034-D8D3-4AEA-9F61-AC5EFB83FB6E}" type="pres">
      <dgm:prSet presAssocID="{0671CEF0-B5D4-4DFD-89EF-C3ED4C1B193C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B5ACFC02-FB1B-4E98-B6F5-6A54769DC04B}" srcId="{872EFA2C-20D1-472A-8E27-604F607A9403}" destId="{FE5B3AF0-9278-4365-904F-AB9676ED2781}" srcOrd="0" destOrd="0" parTransId="{2608078E-A07F-4AF6-8574-B1E62314EA9C}" sibTransId="{4E6C4305-6A41-4497-8FD1-640A6F30E50F}"/>
    <dgm:cxn modelId="{E0AF360B-E5C9-43C9-8101-62EB37A698EB}" type="presOf" srcId="{9E6D2FF2-8844-4012-AA3A-5847DA8112AC}" destId="{906940BA-2436-4B82-A960-E9E9E95DB2E7}" srcOrd="0" destOrd="0" presId="urn:microsoft.com/office/officeart/2005/8/layout/radial3"/>
    <dgm:cxn modelId="{76561E15-E0F9-4878-A8EB-49BB003666DD}" srcId="{FE5B3AF0-9278-4365-904F-AB9676ED2781}" destId="{D175F89A-1A52-4E59-8F39-6754532FDB9C}" srcOrd="0" destOrd="0" parTransId="{937FB6E1-3426-4E76-8407-86E6387DAA4F}" sibTransId="{6000F3E1-7414-4AAB-9E87-EACE36A7D491}"/>
    <dgm:cxn modelId="{53A30F23-A3A0-453B-B845-EA4BA321972E}" srcId="{FE5B3AF0-9278-4365-904F-AB9676ED2781}" destId="{05A396BB-6305-4F1A-913E-75A841F346AB}" srcOrd="1" destOrd="0" parTransId="{72C7D8B2-D320-4F0C-BEA4-0421D8341680}" sibTransId="{C4192627-49BE-44BD-9277-2995FB8F0053}"/>
    <dgm:cxn modelId="{81D52A34-18D3-4CA6-A68D-E208CC293686}" srcId="{FE5B3AF0-9278-4365-904F-AB9676ED2781}" destId="{0078B7D0-85F9-4275-B3F4-A5A406FCB556}" srcOrd="5" destOrd="0" parTransId="{4DCDA4CC-37F4-4240-9C7E-224E73C1647D}" sibTransId="{3732CB98-5D0B-4339-ABA4-F5A99D4932C3}"/>
    <dgm:cxn modelId="{6B57753B-E567-49E8-98CA-468212AD1B04}" type="presOf" srcId="{0671CEF0-B5D4-4DFD-89EF-C3ED4C1B193C}" destId="{AE277034-D8D3-4AEA-9F61-AC5EFB83FB6E}" srcOrd="0" destOrd="0" presId="urn:microsoft.com/office/officeart/2005/8/layout/radial3"/>
    <dgm:cxn modelId="{A025FC3B-967C-45FA-A68F-D88520076CEE}" srcId="{FE5B3AF0-9278-4365-904F-AB9676ED2781}" destId="{AF6FA148-A3C8-41CA-AB45-BDBC0F7FDB33}" srcOrd="3" destOrd="0" parTransId="{7FC83568-6572-4337-8DB3-DBB793FE09C9}" sibTransId="{2D2CA5D5-118B-4C5F-8EEB-8E525983CA4D}"/>
    <dgm:cxn modelId="{54FB2240-DA5E-4F24-9D16-58AD0FC5BE85}" type="presOf" srcId="{D1E20CCF-8A4B-420A-BD74-600EF1F08D31}" destId="{C69FF890-483E-493F-AEA0-C11E99D93AC1}" srcOrd="0" destOrd="0" presId="urn:microsoft.com/office/officeart/2005/8/layout/radial3"/>
    <dgm:cxn modelId="{D78E2649-C34F-4611-9151-250651A9C3C2}" type="presOf" srcId="{AF6FA148-A3C8-41CA-AB45-BDBC0F7FDB33}" destId="{B8565A68-1183-4E37-AC43-7CA6899D7DEF}" srcOrd="0" destOrd="0" presId="urn:microsoft.com/office/officeart/2005/8/layout/radial3"/>
    <dgm:cxn modelId="{1269356E-0F8D-4AB0-8531-C8C01F169ACD}" srcId="{FE5B3AF0-9278-4365-904F-AB9676ED2781}" destId="{0671CEF0-B5D4-4DFD-89EF-C3ED4C1B193C}" srcOrd="6" destOrd="0" parTransId="{7979344B-4657-49F0-A7E1-4BADE4D00820}" sibTransId="{7346E262-FDF9-4152-9DEC-EC468A31257C}"/>
    <dgm:cxn modelId="{569D777B-A389-435B-B4B8-3AEEC2F80578}" type="presOf" srcId="{D175F89A-1A52-4E59-8F39-6754532FDB9C}" destId="{856EF2AC-C008-43BC-B101-94CBF1BBBB91}" srcOrd="0" destOrd="0" presId="urn:microsoft.com/office/officeart/2005/8/layout/radial3"/>
    <dgm:cxn modelId="{3143E37D-EFC2-40E5-98FE-EAB6B8136A97}" srcId="{FE5B3AF0-9278-4365-904F-AB9676ED2781}" destId="{9E6D2FF2-8844-4012-AA3A-5847DA8112AC}" srcOrd="2" destOrd="0" parTransId="{7A339E71-C50D-40C3-9478-BCBEBD30346D}" sibTransId="{BDC5FF3C-8896-4826-827A-AE7D10B0E46E}"/>
    <dgm:cxn modelId="{022665AD-CEFE-4B64-8DBE-9516FDD53FB3}" type="presOf" srcId="{05A396BB-6305-4F1A-913E-75A841F346AB}" destId="{8D10FB13-A59B-4C84-935C-79D6E97289F2}" srcOrd="0" destOrd="0" presId="urn:microsoft.com/office/officeart/2005/8/layout/radial3"/>
    <dgm:cxn modelId="{B637E6BA-A7B6-4778-9F89-2CBC4904B644}" type="presOf" srcId="{FE5B3AF0-9278-4365-904F-AB9676ED2781}" destId="{C811A5A3-544F-41CA-A1AC-F8C22B15B24A}" srcOrd="0" destOrd="0" presId="urn:microsoft.com/office/officeart/2005/8/layout/radial3"/>
    <dgm:cxn modelId="{3B45F6C0-4E35-4D73-B321-798763B71EF9}" type="presOf" srcId="{872EFA2C-20D1-472A-8E27-604F607A9403}" destId="{07E26EDD-72E4-4F2E-A1DF-55F06711CF27}" srcOrd="0" destOrd="0" presId="urn:microsoft.com/office/officeart/2005/8/layout/radial3"/>
    <dgm:cxn modelId="{9D8F1FE5-22B1-490B-B4AB-C5B6F19A53BE}" type="presOf" srcId="{0078B7D0-85F9-4275-B3F4-A5A406FCB556}" destId="{7C6BF65C-75FE-4BF2-88C5-784AA9ABE7D1}" srcOrd="0" destOrd="0" presId="urn:microsoft.com/office/officeart/2005/8/layout/radial3"/>
    <dgm:cxn modelId="{79D075FE-EF67-43C8-8F91-822353347352}" srcId="{FE5B3AF0-9278-4365-904F-AB9676ED2781}" destId="{D1E20CCF-8A4B-420A-BD74-600EF1F08D31}" srcOrd="4" destOrd="0" parTransId="{A187370C-6BA8-41AC-935C-D044103C999D}" sibTransId="{D1F00764-8E05-4BE0-BC01-8808F735BE66}"/>
    <dgm:cxn modelId="{2279528D-5BE2-47FA-A9A6-3456EC0CA629}" type="presParOf" srcId="{07E26EDD-72E4-4F2E-A1DF-55F06711CF27}" destId="{8ACA9AA7-D3A5-4A82-9160-905A3B777D5F}" srcOrd="0" destOrd="0" presId="urn:microsoft.com/office/officeart/2005/8/layout/radial3"/>
    <dgm:cxn modelId="{8BDA6F4F-A1FE-445E-B464-EB6C3AE91F09}" type="presParOf" srcId="{8ACA9AA7-D3A5-4A82-9160-905A3B777D5F}" destId="{C811A5A3-544F-41CA-A1AC-F8C22B15B24A}" srcOrd="0" destOrd="0" presId="urn:microsoft.com/office/officeart/2005/8/layout/radial3"/>
    <dgm:cxn modelId="{128DD298-EB70-4636-AB54-BC32ED087FF0}" type="presParOf" srcId="{8ACA9AA7-D3A5-4A82-9160-905A3B777D5F}" destId="{856EF2AC-C008-43BC-B101-94CBF1BBBB91}" srcOrd="1" destOrd="0" presId="urn:microsoft.com/office/officeart/2005/8/layout/radial3"/>
    <dgm:cxn modelId="{EB8BDF72-E719-4A73-891D-C54C7A1EE7FA}" type="presParOf" srcId="{8ACA9AA7-D3A5-4A82-9160-905A3B777D5F}" destId="{8D10FB13-A59B-4C84-935C-79D6E97289F2}" srcOrd="2" destOrd="0" presId="urn:microsoft.com/office/officeart/2005/8/layout/radial3"/>
    <dgm:cxn modelId="{43E5E2FF-9CE2-458F-9E01-D6C38F3E371C}" type="presParOf" srcId="{8ACA9AA7-D3A5-4A82-9160-905A3B777D5F}" destId="{906940BA-2436-4B82-A960-E9E9E95DB2E7}" srcOrd="3" destOrd="0" presId="urn:microsoft.com/office/officeart/2005/8/layout/radial3"/>
    <dgm:cxn modelId="{9A9427FD-4A47-46FC-B93F-C5FB89B50FEF}" type="presParOf" srcId="{8ACA9AA7-D3A5-4A82-9160-905A3B777D5F}" destId="{B8565A68-1183-4E37-AC43-7CA6899D7DEF}" srcOrd="4" destOrd="0" presId="urn:microsoft.com/office/officeart/2005/8/layout/radial3"/>
    <dgm:cxn modelId="{0526BF87-D228-4A21-AC89-C938A49F97AB}" type="presParOf" srcId="{8ACA9AA7-D3A5-4A82-9160-905A3B777D5F}" destId="{C69FF890-483E-493F-AEA0-C11E99D93AC1}" srcOrd="5" destOrd="0" presId="urn:microsoft.com/office/officeart/2005/8/layout/radial3"/>
    <dgm:cxn modelId="{BD80B4E4-9445-4BFE-9742-D70CB03B5927}" type="presParOf" srcId="{8ACA9AA7-D3A5-4A82-9160-905A3B777D5F}" destId="{7C6BF65C-75FE-4BF2-88C5-784AA9ABE7D1}" srcOrd="6" destOrd="0" presId="urn:microsoft.com/office/officeart/2005/8/layout/radial3"/>
    <dgm:cxn modelId="{896B3EB9-66B5-4070-9AE2-31A0BBC4C691}" type="presParOf" srcId="{8ACA9AA7-D3A5-4A82-9160-905A3B777D5F}" destId="{AE277034-D8D3-4AEA-9F61-AC5EFB83FB6E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/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/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/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/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/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/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5BA378-65EE-4999-9486-03512F9E13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99F85E-9762-429A-A0C0-CA7297A1181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Source</a:t>
          </a:r>
        </a:p>
      </dgm:t>
    </dgm:pt>
    <dgm:pt modelId="{992EC338-B441-49F3-BF82-93F3553E1CE1}" type="parTrans" cxnId="{AD7638DA-F96D-4CDA-8AF7-A427127104D4}">
      <dgm:prSet/>
      <dgm:spPr/>
      <dgm:t>
        <a:bodyPr/>
        <a:lstStyle/>
        <a:p>
          <a:endParaRPr lang="en-US"/>
        </a:p>
      </dgm:t>
    </dgm:pt>
    <dgm:pt modelId="{3894D06C-D7DC-451E-8619-4EADFE3B28CD}" type="sibTrans" cxnId="{AD7638DA-F96D-4CDA-8AF7-A427127104D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43D65855-3231-4071-BEA2-D829BF6BC03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Make</a:t>
          </a:r>
        </a:p>
      </dgm:t>
    </dgm:pt>
    <dgm:pt modelId="{3BAB478D-62CE-45CE-ABB0-2EF56EE6ABD9}" type="parTrans" cxnId="{61B787D7-8EB5-4AA4-AFD1-6B4A07B84C79}">
      <dgm:prSet/>
      <dgm:spPr/>
      <dgm:t>
        <a:bodyPr/>
        <a:lstStyle/>
        <a:p>
          <a:endParaRPr lang="en-US"/>
        </a:p>
      </dgm:t>
    </dgm:pt>
    <dgm:pt modelId="{744A59A4-E869-4418-A858-5CE2563A70BF}" type="sibTrans" cxnId="{61B787D7-8EB5-4AA4-AFD1-6B4A07B84C7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CBB9CAE-78EA-4ED7-95D9-A66D20CDE5A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Deliver</a:t>
          </a:r>
        </a:p>
      </dgm:t>
    </dgm:pt>
    <dgm:pt modelId="{89D498AE-6575-4BC2-A048-44A29142D799}" type="parTrans" cxnId="{1B5D8F9E-5664-4E45-A0C6-41AEF5C2B5C8}">
      <dgm:prSet/>
      <dgm:spPr/>
      <dgm:t>
        <a:bodyPr/>
        <a:lstStyle/>
        <a:p>
          <a:endParaRPr lang="en-US"/>
        </a:p>
      </dgm:t>
    </dgm:pt>
    <dgm:pt modelId="{43F607F5-0093-4E25-AA47-1D0D4BD7120F}" type="sibTrans" cxnId="{1B5D8F9E-5664-4E45-A0C6-41AEF5C2B5C8}">
      <dgm:prSet/>
      <dgm:spPr/>
      <dgm:t>
        <a:bodyPr/>
        <a:lstStyle/>
        <a:p>
          <a:endParaRPr lang="en-US"/>
        </a:p>
      </dgm:t>
    </dgm:pt>
    <dgm:pt modelId="{426E3FD5-D94B-47B2-B7B6-0CE00C2842FB}" type="pres">
      <dgm:prSet presAssocID="{825BA378-65EE-4999-9486-03512F9E1319}" presName="Name0" presStyleCnt="0">
        <dgm:presLayoutVars>
          <dgm:dir/>
          <dgm:resizeHandles val="exact"/>
        </dgm:presLayoutVars>
      </dgm:prSet>
      <dgm:spPr/>
    </dgm:pt>
    <dgm:pt modelId="{43D05E65-874C-4823-9786-C2BE31DB6C60}" type="pres">
      <dgm:prSet presAssocID="{AB99F85E-9762-429A-A0C0-CA7297A11818}" presName="node" presStyleLbl="node1" presStyleIdx="0" presStyleCnt="3">
        <dgm:presLayoutVars>
          <dgm:bulletEnabled val="1"/>
        </dgm:presLayoutVars>
      </dgm:prSet>
      <dgm:spPr/>
    </dgm:pt>
    <dgm:pt modelId="{48C07533-1ED3-4108-AE13-A11E36E085F6}" type="pres">
      <dgm:prSet presAssocID="{3894D06C-D7DC-451E-8619-4EADFE3B28CD}" presName="sibTrans" presStyleLbl="sibTrans2D1" presStyleIdx="0" presStyleCnt="2"/>
      <dgm:spPr/>
    </dgm:pt>
    <dgm:pt modelId="{E00E22A0-19C8-4A78-819C-E551285EF71B}" type="pres">
      <dgm:prSet presAssocID="{3894D06C-D7DC-451E-8619-4EADFE3B28CD}" presName="connectorText" presStyleLbl="sibTrans2D1" presStyleIdx="0" presStyleCnt="2"/>
      <dgm:spPr/>
    </dgm:pt>
    <dgm:pt modelId="{3DEAAF09-F2BE-4DDA-A372-99085B7204F2}" type="pres">
      <dgm:prSet presAssocID="{43D65855-3231-4071-BEA2-D829BF6BC032}" presName="node" presStyleLbl="node1" presStyleIdx="1" presStyleCnt="3">
        <dgm:presLayoutVars>
          <dgm:bulletEnabled val="1"/>
        </dgm:presLayoutVars>
      </dgm:prSet>
      <dgm:spPr/>
    </dgm:pt>
    <dgm:pt modelId="{1038758A-511F-4C2B-9B9E-57F52E5417D1}" type="pres">
      <dgm:prSet presAssocID="{744A59A4-E869-4418-A858-5CE2563A70BF}" presName="sibTrans" presStyleLbl="sibTrans2D1" presStyleIdx="1" presStyleCnt="2"/>
      <dgm:spPr/>
    </dgm:pt>
    <dgm:pt modelId="{232EF561-9CAB-43AC-863F-57E71E32BD6B}" type="pres">
      <dgm:prSet presAssocID="{744A59A4-E869-4418-A858-5CE2563A70BF}" presName="connectorText" presStyleLbl="sibTrans2D1" presStyleIdx="1" presStyleCnt="2"/>
      <dgm:spPr/>
    </dgm:pt>
    <dgm:pt modelId="{CBF749C6-6F0B-40C5-8DF6-0151B0BEA355}" type="pres">
      <dgm:prSet presAssocID="{1CBB9CAE-78EA-4ED7-95D9-A66D20CDE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C9FDEB02-E25A-43FD-AA3D-9774AEB97136}" type="presOf" srcId="{43D65855-3231-4071-BEA2-D829BF6BC032}" destId="{3DEAAF09-F2BE-4DDA-A372-99085B7204F2}" srcOrd="0" destOrd="0" presId="urn:microsoft.com/office/officeart/2005/8/layout/process1"/>
    <dgm:cxn modelId="{7FA6A133-F190-41E4-996D-80AA2C04D54A}" type="presOf" srcId="{744A59A4-E869-4418-A858-5CE2563A70BF}" destId="{1038758A-511F-4C2B-9B9E-57F52E5417D1}" srcOrd="0" destOrd="0" presId="urn:microsoft.com/office/officeart/2005/8/layout/process1"/>
    <dgm:cxn modelId="{DB52E538-EACC-47BF-8481-4CC432AC7403}" type="presOf" srcId="{3894D06C-D7DC-451E-8619-4EADFE3B28CD}" destId="{48C07533-1ED3-4108-AE13-A11E36E085F6}" srcOrd="0" destOrd="0" presId="urn:microsoft.com/office/officeart/2005/8/layout/process1"/>
    <dgm:cxn modelId="{7806C445-0AC7-47BC-AF87-C03D4E7E093F}" type="presOf" srcId="{AB99F85E-9762-429A-A0C0-CA7297A11818}" destId="{43D05E65-874C-4823-9786-C2BE31DB6C60}" srcOrd="0" destOrd="0" presId="urn:microsoft.com/office/officeart/2005/8/layout/process1"/>
    <dgm:cxn modelId="{F329175A-74AD-4CF4-9738-D83304EC71AC}" type="presOf" srcId="{744A59A4-E869-4418-A858-5CE2563A70BF}" destId="{232EF561-9CAB-43AC-863F-57E71E32BD6B}" srcOrd="1" destOrd="0" presId="urn:microsoft.com/office/officeart/2005/8/layout/process1"/>
    <dgm:cxn modelId="{A139B39D-3197-402D-8E04-0BAA1141DBAA}" type="presOf" srcId="{1CBB9CAE-78EA-4ED7-95D9-A66D20CDE5A0}" destId="{CBF749C6-6F0B-40C5-8DF6-0151B0BEA355}" srcOrd="0" destOrd="0" presId="urn:microsoft.com/office/officeart/2005/8/layout/process1"/>
    <dgm:cxn modelId="{1B5D8F9E-5664-4E45-A0C6-41AEF5C2B5C8}" srcId="{825BA378-65EE-4999-9486-03512F9E1319}" destId="{1CBB9CAE-78EA-4ED7-95D9-A66D20CDE5A0}" srcOrd="2" destOrd="0" parTransId="{89D498AE-6575-4BC2-A048-44A29142D799}" sibTransId="{43F607F5-0093-4E25-AA47-1D0D4BD7120F}"/>
    <dgm:cxn modelId="{B5454AA3-4825-4AD2-9505-261014CFF958}" type="presOf" srcId="{825BA378-65EE-4999-9486-03512F9E1319}" destId="{426E3FD5-D94B-47B2-B7B6-0CE00C2842FB}" srcOrd="0" destOrd="0" presId="urn:microsoft.com/office/officeart/2005/8/layout/process1"/>
    <dgm:cxn modelId="{F13863CC-F3D6-4D48-9872-8BC38FDEB96B}" type="presOf" srcId="{3894D06C-D7DC-451E-8619-4EADFE3B28CD}" destId="{E00E22A0-19C8-4A78-819C-E551285EF71B}" srcOrd="1" destOrd="0" presId="urn:microsoft.com/office/officeart/2005/8/layout/process1"/>
    <dgm:cxn modelId="{61B787D7-8EB5-4AA4-AFD1-6B4A07B84C79}" srcId="{825BA378-65EE-4999-9486-03512F9E1319}" destId="{43D65855-3231-4071-BEA2-D829BF6BC032}" srcOrd="1" destOrd="0" parTransId="{3BAB478D-62CE-45CE-ABB0-2EF56EE6ABD9}" sibTransId="{744A59A4-E869-4418-A858-5CE2563A70BF}"/>
    <dgm:cxn modelId="{AD7638DA-F96D-4CDA-8AF7-A427127104D4}" srcId="{825BA378-65EE-4999-9486-03512F9E1319}" destId="{AB99F85E-9762-429A-A0C0-CA7297A11818}" srcOrd="0" destOrd="0" parTransId="{992EC338-B441-49F3-BF82-93F3553E1CE1}" sibTransId="{3894D06C-D7DC-451E-8619-4EADFE3B28CD}"/>
    <dgm:cxn modelId="{5B9912F4-B3C9-4871-8F5A-5AA373CEF234}" type="presParOf" srcId="{426E3FD5-D94B-47B2-B7B6-0CE00C2842FB}" destId="{43D05E65-874C-4823-9786-C2BE31DB6C60}" srcOrd="0" destOrd="0" presId="urn:microsoft.com/office/officeart/2005/8/layout/process1"/>
    <dgm:cxn modelId="{49911A54-D9BA-4BF2-A1B9-4F4DDFAC7AC7}" type="presParOf" srcId="{426E3FD5-D94B-47B2-B7B6-0CE00C2842FB}" destId="{48C07533-1ED3-4108-AE13-A11E36E085F6}" srcOrd="1" destOrd="0" presId="urn:microsoft.com/office/officeart/2005/8/layout/process1"/>
    <dgm:cxn modelId="{DAD9538E-E425-44D3-88A9-B652EB301166}" type="presParOf" srcId="{48C07533-1ED3-4108-AE13-A11E36E085F6}" destId="{E00E22A0-19C8-4A78-819C-E551285EF71B}" srcOrd="0" destOrd="0" presId="urn:microsoft.com/office/officeart/2005/8/layout/process1"/>
    <dgm:cxn modelId="{BCF60D2D-90B9-4224-A2F8-91F1D5C22452}" type="presParOf" srcId="{426E3FD5-D94B-47B2-B7B6-0CE00C2842FB}" destId="{3DEAAF09-F2BE-4DDA-A372-99085B7204F2}" srcOrd="2" destOrd="0" presId="urn:microsoft.com/office/officeart/2005/8/layout/process1"/>
    <dgm:cxn modelId="{4CA710CE-1860-49C1-A822-FC2F7E21A1CD}" type="presParOf" srcId="{426E3FD5-D94B-47B2-B7B6-0CE00C2842FB}" destId="{1038758A-511F-4C2B-9B9E-57F52E5417D1}" srcOrd="3" destOrd="0" presId="urn:microsoft.com/office/officeart/2005/8/layout/process1"/>
    <dgm:cxn modelId="{C4EBA85C-B5E0-47A1-B39C-ECB3A56A067A}" type="presParOf" srcId="{1038758A-511F-4C2B-9B9E-57F52E5417D1}" destId="{232EF561-9CAB-43AC-863F-57E71E32BD6B}" srcOrd="0" destOrd="0" presId="urn:microsoft.com/office/officeart/2005/8/layout/process1"/>
    <dgm:cxn modelId="{C774A8C0-E8C1-4FB9-A29B-D7EB4EEF6480}" type="presParOf" srcId="{426E3FD5-D94B-47B2-B7B6-0CE00C2842FB}" destId="{CBF749C6-6F0B-40C5-8DF6-0151B0BEA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1A5A3-544F-41CA-A1AC-F8C22B15B24A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Supply Chain Management</a:t>
          </a:r>
        </a:p>
      </dsp:txBody>
      <dsp:txXfrm>
        <a:off x="2982627" y="1726643"/>
        <a:ext cx="2162745" cy="2162745"/>
      </dsp:txXfrm>
    </dsp:sp>
    <dsp:sp modelId="{856EF2AC-C008-43BC-B101-94CBF1BBBB91}">
      <dsp:nvSpPr>
        <dsp:cNvPr id="0" name=""/>
        <dsp:cNvSpPr/>
      </dsp:nvSpPr>
      <dsp:spPr>
        <a:xfrm>
          <a:off x="3299354" y="50405"/>
          <a:ext cx="1529291" cy="1529291"/>
        </a:xfrm>
        <a:prstGeom prst="ellipse">
          <a:avLst/>
        </a:prstGeom>
        <a:solidFill>
          <a:schemeClr val="accent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Supplier / Vendor</a:t>
          </a:r>
        </a:p>
      </dsp:txBody>
      <dsp:txXfrm>
        <a:off x="3523313" y="274364"/>
        <a:ext cx="1081373" cy="1081373"/>
      </dsp:txXfrm>
    </dsp:sp>
    <dsp:sp modelId="{8D10FB13-A59B-4C84-935C-79D6E97289F2}">
      <dsp:nvSpPr>
        <dsp:cNvPr id="0" name=""/>
        <dsp:cNvSpPr/>
      </dsp:nvSpPr>
      <dsp:spPr>
        <a:xfrm>
          <a:off x="4857517" y="800776"/>
          <a:ext cx="1529291" cy="15292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</a:p>
      </dsp:txBody>
      <dsp:txXfrm>
        <a:off x="5081476" y="1024735"/>
        <a:ext cx="1081373" cy="1081373"/>
      </dsp:txXfrm>
    </dsp:sp>
    <dsp:sp modelId="{906940BA-2436-4B82-A960-E9E9E95DB2E7}">
      <dsp:nvSpPr>
        <dsp:cNvPr id="0" name=""/>
        <dsp:cNvSpPr/>
      </dsp:nvSpPr>
      <dsp:spPr>
        <a:xfrm>
          <a:off x="5242351" y="2486846"/>
          <a:ext cx="1529291" cy="15292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Carriers / Freight Forwarders</a:t>
          </a:r>
        </a:p>
      </dsp:txBody>
      <dsp:txXfrm>
        <a:off x="5466310" y="2710805"/>
        <a:ext cx="1081373" cy="1081373"/>
      </dsp:txXfrm>
    </dsp:sp>
    <dsp:sp modelId="{B8565A68-1183-4E37-AC43-7CA6899D7DEF}">
      <dsp:nvSpPr>
        <dsp:cNvPr id="0" name=""/>
        <dsp:cNvSpPr/>
      </dsp:nvSpPr>
      <dsp:spPr>
        <a:xfrm>
          <a:off x="4164069" y="3838970"/>
          <a:ext cx="1529291" cy="15292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Customs</a:t>
          </a:r>
        </a:p>
      </dsp:txBody>
      <dsp:txXfrm>
        <a:off x="4388028" y="4062929"/>
        <a:ext cx="1081373" cy="1081373"/>
      </dsp:txXfrm>
    </dsp:sp>
    <dsp:sp modelId="{C69FF890-483E-493F-AEA0-C11E99D93AC1}">
      <dsp:nvSpPr>
        <dsp:cNvPr id="0" name=""/>
        <dsp:cNvSpPr/>
      </dsp:nvSpPr>
      <dsp:spPr>
        <a:xfrm>
          <a:off x="2434638" y="3838970"/>
          <a:ext cx="1529291" cy="1529291"/>
        </a:xfrm>
        <a:prstGeom prst="ellipse">
          <a:avLst/>
        </a:prstGeom>
        <a:solidFill>
          <a:schemeClr val="accent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Manufacturer</a:t>
          </a:r>
        </a:p>
      </dsp:txBody>
      <dsp:txXfrm>
        <a:off x="2658597" y="4062929"/>
        <a:ext cx="1081373" cy="1081373"/>
      </dsp:txXfrm>
    </dsp:sp>
    <dsp:sp modelId="{7C6BF65C-75FE-4BF2-88C5-784AA9ABE7D1}">
      <dsp:nvSpPr>
        <dsp:cNvPr id="0" name=""/>
        <dsp:cNvSpPr/>
      </dsp:nvSpPr>
      <dsp:spPr>
        <a:xfrm>
          <a:off x="1356356" y="2486846"/>
          <a:ext cx="1529291" cy="1529291"/>
        </a:xfrm>
        <a:prstGeom prst="ellipse">
          <a:avLst/>
        </a:prstGeom>
        <a:solidFill>
          <a:schemeClr val="accent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Wholesaler</a:t>
          </a:r>
        </a:p>
      </dsp:txBody>
      <dsp:txXfrm>
        <a:off x="1580315" y="2710805"/>
        <a:ext cx="1081373" cy="1081373"/>
      </dsp:txXfrm>
    </dsp:sp>
    <dsp:sp modelId="{AE277034-D8D3-4AEA-9F61-AC5EFB83FB6E}">
      <dsp:nvSpPr>
        <dsp:cNvPr id="0" name=""/>
        <dsp:cNvSpPr/>
      </dsp:nvSpPr>
      <dsp:spPr>
        <a:xfrm>
          <a:off x="1741191" y="800776"/>
          <a:ext cx="1529291" cy="1529291"/>
        </a:xfrm>
        <a:prstGeom prst="ellipse">
          <a:avLst/>
        </a:prstGeom>
        <a:solidFill>
          <a:schemeClr val="accent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Retailer</a:t>
          </a:r>
        </a:p>
      </dsp:txBody>
      <dsp:txXfrm>
        <a:off x="1965150" y="1024735"/>
        <a:ext cx="1081373" cy="10813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5E65-874C-4823-9786-C2BE31DB6C60}">
      <dsp:nvSpPr>
        <dsp:cNvPr id="0" name=""/>
        <dsp:cNvSpPr/>
      </dsp:nvSpPr>
      <dsp:spPr>
        <a:xfrm>
          <a:off x="3063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9156" y="378298"/>
        <a:ext cx="883551" cy="517256"/>
      </dsp:txXfrm>
    </dsp:sp>
    <dsp:sp modelId="{48C07533-1ED3-4108-AE13-A11E36E085F6}">
      <dsp:nvSpPr>
        <dsp:cNvPr id="0" name=""/>
        <dsp:cNvSpPr/>
      </dsp:nvSpPr>
      <dsp:spPr>
        <a:xfrm>
          <a:off x="1010375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0375" y="568795"/>
        <a:ext cx="135895" cy="136262"/>
      </dsp:txXfrm>
    </dsp:sp>
    <dsp:sp modelId="{3DEAAF09-F2BE-4DDA-A372-99085B7204F2}">
      <dsp:nvSpPr>
        <dsp:cNvPr id="0" name=""/>
        <dsp:cNvSpPr/>
      </dsp:nvSpPr>
      <dsp:spPr>
        <a:xfrm>
          <a:off x="1285096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</a:p>
      </dsp:txBody>
      <dsp:txXfrm>
        <a:off x="1301189" y="378298"/>
        <a:ext cx="883551" cy="517256"/>
      </dsp:txXfrm>
    </dsp:sp>
    <dsp:sp modelId="{1038758A-511F-4C2B-9B9E-57F52E5417D1}">
      <dsp:nvSpPr>
        <dsp:cNvPr id="0" name=""/>
        <dsp:cNvSpPr/>
      </dsp:nvSpPr>
      <dsp:spPr>
        <a:xfrm>
          <a:off x="2292408" y="523375"/>
          <a:ext cx="194136" cy="227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92408" y="568795"/>
        <a:ext cx="135895" cy="136262"/>
      </dsp:txXfrm>
    </dsp:sp>
    <dsp:sp modelId="{CBF749C6-6F0B-40C5-8DF6-0151B0BEA355}">
      <dsp:nvSpPr>
        <dsp:cNvPr id="0" name=""/>
        <dsp:cNvSpPr/>
      </dsp:nvSpPr>
      <dsp:spPr>
        <a:xfrm>
          <a:off x="2567129" y="362205"/>
          <a:ext cx="915737" cy="54944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</a:t>
          </a:r>
        </a:p>
      </dsp:txBody>
      <dsp:txXfrm>
        <a:off x="2583222" y="378298"/>
        <a:ext cx="883551" cy="51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825A-1AEA-4570-87F2-202B43A0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9BABB-EBC9-467F-B3E2-263455C0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1F68-C0DD-4694-9F60-F3A095D5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BA66-FFEF-44A9-89A0-0FDB4FB3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34B1-7021-4BE0-9EE9-5FBC865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98A3-04B0-40C1-A901-3518BAD8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9C88B-4E64-4209-8E27-18A25E57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BBF6-3F7D-4CDF-AA92-BCF0521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13FE-B94C-4EAD-AE21-66A9E4A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5096-C2EB-472D-8E35-FEDD43A7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35D4D-F263-4F2A-ADEB-08B8C0B94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9648E-541F-4912-8242-9288288F8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EC4-A7C4-4260-81B1-E8D7C999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E091-8CC6-4341-90FC-8F644558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16D3-7989-4AC3-AF0E-DB6C0090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C327-CDA6-4DAF-B8F1-7F43B577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CECE-5080-4CB1-A500-B15E4336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A731-2201-4BDA-BDD7-6EFFE92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C9C2-3CC7-4EF5-9A9F-DC47209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34AE-016F-4FC7-80B6-9937E6E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2832-CE72-4339-8BA0-C4C9861A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0708-A3C8-4530-BE86-D6316E98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4C2D-7333-4572-AB7A-6A3C4CF2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1EB8-123B-440D-9343-05CD958B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485D-B78F-44FF-B75F-4151782B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2F26-4621-4868-AEC7-4D38272E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42DB-0A7C-4CBE-BA63-4289A729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28460-D708-44F1-A2DC-6EA66233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EF417-3C0A-4B42-AAF5-6565E3CF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94A11-259C-4802-B8F0-6549F98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CF18-57C6-43DD-B818-D4B0A1A8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9FB-6CDE-4096-9D4C-97925A29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C4EC-90DD-4EE6-855F-27B553AD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226FA-1E78-4611-8EF3-9ABE1EE3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0F1AC-5B09-47B6-8611-463206AA4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CF8D6-4724-4527-8DB7-6EC21ECCF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83BE5-788C-4796-A444-8563A0E7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600A4-C084-4EE6-A3C4-BB291594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F7D4A-1B07-4E47-8CFA-BF21B247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A339-79A4-42A5-9935-2B0EDE4E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4B54E-018E-4B8F-8CC2-7A7A8636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FA32-EF28-4040-BD01-600AEFED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9BB4A-2CB8-45BA-B7FD-035531EA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0DB6-2C6E-451B-8B08-72435F06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1EBFC-1D2B-47EF-993A-78736165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45203-D213-4D59-AF37-400E1D8A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4B4F-4F98-4BF4-9EA8-84EB9D12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9EE4-4795-4C4C-B48C-72363A85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9A32-9504-4EE2-9566-E4E61FA1D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D93CA-8509-4F1F-AD80-3AAD9644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1D9C-C99E-4B36-B910-681979F6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AC63F-B11B-4EEF-A36B-C0D5E1D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275C-B67E-4C6D-A243-505F1F36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1B3FD-6DBA-4F5C-A950-07690ED1D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B082E-A68B-4184-A428-58986E84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BAAD-094E-4788-8EFE-9B5D043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678F-E401-47DB-8464-928009C5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3373E-BE3E-4EE9-B0BB-CF29EB62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FCAC3-28C1-4FBD-AC9B-5FC2334B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1E99-E947-4E53-9EE5-36929F3E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8101-4824-4893-9048-BC2345D76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6B7E-9893-499E-B77E-BD8783BF6F8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DBDC-B956-41E4-9E8F-C3524A070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ADAD-12A4-4643-BA7C-C8AB0158F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22B4-2FD4-469C-83FF-FD7CC0D8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.emf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image" Target="../media/image1.emf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image" Target="../media/image1.emf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5DC6B4-2B3C-4A67-ACD5-F21A07BD3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1431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53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1D3E74-5875-464E-AE97-E71FEE96D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576522"/>
              </p:ext>
            </p:extLst>
          </p:nvPr>
        </p:nvGraphicFramePr>
        <p:xfrm>
          <a:off x="4428355" y="2333297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B5708BC-9DE2-4A50-9BC9-4CC59C9E9404}"/>
              </a:ext>
            </a:extLst>
          </p:cNvPr>
          <p:cNvGrpSpPr/>
          <p:nvPr/>
        </p:nvGrpSpPr>
        <p:grpSpPr>
          <a:xfrm>
            <a:off x="6998549" y="3429000"/>
            <a:ext cx="915737" cy="549442"/>
            <a:chOff x="2567129" y="362205"/>
            <a:chExt cx="915737" cy="549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EB17A1-5E93-4198-A9FD-7E93994BB891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9419A68-B981-4043-A591-26AF1C336C95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7A8EB-2353-430A-BD48-1E856EDC4AF1}"/>
              </a:ext>
            </a:extLst>
          </p:cNvPr>
          <p:cNvGrpSpPr/>
          <p:nvPr/>
        </p:nvGrpSpPr>
        <p:grpSpPr>
          <a:xfrm rot="10800000">
            <a:off x="6715392" y="3590170"/>
            <a:ext cx="194136" cy="227102"/>
            <a:chOff x="2292408" y="523375"/>
            <a:chExt cx="194136" cy="22710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FCDDA44-0A07-4E58-B964-0852C6459EFD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B64F6FEA-360B-44AD-ABA7-5102AEF42EE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2DDFF-2B1D-453A-8098-5718BDA529A5}"/>
              </a:ext>
            </a:extLst>
          </p:cNvPr>
          <p:cNvGrpSpPr/>
          <p:nvPr/>
        </p:nvGrpSpPr>
        <p:grpSpPr>
          <a:xfrm>
            <a:off x="4431219" y="3445896"/>
            <a:ext cx="915737" cy="549442"/>
            <a:chOff x="2567129" y="362205"/>
            <a:chExt cx="915737" cy="5494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89FF29-83F6-4841-A10D-8BBD094B075D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B126922-CF5E-436B-8BBF-74C13938EFBE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AD390-64D1-477D-8F04-1B5B085B6F85}"/>
              </a:ext>
            </a:extLst>
          </p:cNvPr>
          <p:cNvCxnSpPr/>
          <p:nvPr/>
        </p:nvCxnSpPr>
        <p:spPr>
          <a:xfrm>
            <a:off x="4204815" y="1828800"/>
            <a:ext cx="0" cy="25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6C533B-B1A4-4BA0-B4A9-44522E158D90}"/>
              </a:ext>
            </a:extLst>
          </p:cNvPr>
          <p:cNvCxnSpPr/>
          <p:nvPr/>
        </p:nvCxnSpPr>
        <p:spPr>
          <a:xfrm>
            <a:off x="8084185" y="1828800"/>
            <a:ext cx="0" cy="25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D59B31A-FF32-43DB-B462-61C5920CD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596345"/>
              </p:ext>
            </p:extLst>
          </p:nvPr>
        </p:nvGraphicFramePr>
        <p:xfrm>
          <a:off x="8335773" y="2316396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AE78C-547D-405C-9569-56531DA58A2F}"/>
              </a:ext>
            </a:extLst>
          </p:cNvPr>
          <p:cNvGrpSpPr/>
          <p:nvPr/>
        </p:nvGrpSpPr>
        <p:grpSpPr>
          <a:xfrm>
            <a:off x="10905967" y="3412099"/>
            <a:ext cx="915737" cy="549442"/>
            <a:chOff x="2567129" y="362205"/>
            <a:chExt cx="915737" cy="54944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443E87A-6E18-4935-A264-EE954FC4E429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1C48001A-C105-4C58-857D-912641E6FE53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6E5CA5-DD2F-4E67-AC3C-BD429CDB4E49}"/>
              </a:ext>
            </a:extLst>
          </p:cNvPr>
          <p:cNvGrpSpPr/>
          <p:nvPr/>
        </p:nvGrpSpPr>
        <p:grpSpPr>
          <a:xfrm rot="10800000">
            <a:off x="10622810" y="3573269"/>
            <a:ext cx="194136" cy="227102"/>
            <a:chOff x="2292408" y="523375"/>
            <a:chExt cx="194136" cy="22710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AB0DC13-3D9D-4121-8C67-91B527ABFFF8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811BE728-E3CC-4AAD-B13A-16A78A8E4924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165D31-41AB-4C5E-95F3-74D98F094A4C}"/>
              </a:ext>
            </a:extLst>
          </p:cNvPr>
          <p:cNvGrpSpPr/>
          <p:nvPr/>
        </p:nvGrpSpPr>
        <p:grpSpPr>
          <a:xfrm>
            <a:off x="8338637" y="3428995"/>
            <a:ext cx="915737" cy="549442"/>
            <a:chOff x="2567129" y="362205"/>
            <a:chExt cx="915737" cy="5494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0B04A32-7F34-4665-8AF9-E70662F6CD3E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287DB575-0304-45E8-A746-7FC5D63B3D09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46A4FF-908B-4FD7-8DA2-59D5A43D648E}"/>
              </a:ext>
            </a:extLst>
          </p:cNvPr>
          <p:cNvGrpSpPr/>
          <p:nvPr/>
        </p:nvGrpSpPr>
        <p:grpSpPr>
          <a:xfrm rot="10800000">
            <a:off x="7960890" y="3590165"/>
            <a:ext cx="194136" cy="227102"/>
            <a:chOff x="2292408" y="523375"/>
            <a:chExt cx="194136" cy="227102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4567683-9A64-4122-A5FC-C1F9878A46BC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956A493B-DB2A-4BC7-AC68-6A614DE8305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228E626E-E89D-4C4A-8984-D5927C43D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828031"/>
              </p:ext>
            </p:extLst>
          </p:nvPr>
        </p:nvGraphicFramePr>
        <p:xfrm>
          <a:off x="487824" y="2355425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FA51595F-0023-4BAC-A4DA-233E9C012EE1}"/>
              </a:ext>
            </a:extLst>
          </p:cNvPr>
          <p:cNvGrpSpPr/>
          <p:nvPr/>
        </p:nvGrpSpPr>
        <p:grpSpPr>
          <a:xfrm>
            <a:off x="3058018" y="3451128"/>
            <a:ext cx="915737" cy="549442"/>
            <a:chOff x="2567129" y="362205"/>
            <a:chExt cx="915737" cy="54944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8DEEF7D-942E-4D58-9470-B9FE3FBEFEE2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FEF27C91-7668-4383-8CC2-42D66BC8933C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E8CE22-B5D4-4C48-9C6D-82B31E72F193}"/>
              </a:ext>
            </a:extLst>
          </p:cNvPr>
          <p:cNvGrpSpPr/>
          <p:nvPr/>
        </p:nvGrpSpPr>
        <p:grpSpPr>
          <a:xfrm rot="10800000">
            <a:off x="2774861" y="3612298"/>
            <a:ext cx="194136" cy="227102"/>
            <a:chOff x="2292408" y="523375"/>
            <a:chExt cx="194136" cy="227102"/>
          </a:xfrm>
          <a:solidFill>
            <a:schemeClr val="bg1">
              <a:lumMod val="65000"/>
            </a:schemeClr>
          </a:solidFill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B3A492D5-D6F7-4286-A3D5-C0AB1D92940A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Right 4">
              <a:extLst>
                <a:ext uri="{FF2B5EF4-FFF2-40B4-BE49-F238E27FC236}">
                  <a16:creationId xmlns:a16="http://schemas.microsoft.com/office/drawing/2014/main" id="{2C41CEF2-FAD1-4A9D-AFC4-5BC453FA842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CCB284-4A27-454D-8011-B76B89197B09}"/>
              </a:ext>
            </a:extLst>
          </p:cNvPr>
          <p:cNvGrpSpPr/>
          <p:nvPr/>
        </p:nvGrpSpPr>
        <p:grpSpPr>
          <a:xfrm>
            <a:off x="490688" y="3468024"/>
            <a:ext cx="915737" cy="549442"/>
            <a:chOff x="2567129" y="362205"/>
            <a:chExt cx="915737" cy="54944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B089CAE-0C10-47EC-BC8D-41AC48DCD43B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BC79B0B4-4827-48CC-AF32-2C26577E40D6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FEED68-8215-497E-83D8-0260DCDE2CD8}"/>
              </a:ext>
            </a:extLst>
          </p:cNvPr>
          <p:cNvGrpSpPr/>
          <p:nvPr/>
        </p:nvGrpSpPr>
        <p:grpSpPr>
          <a:xfrm>
            <a:off x="4456704" y="1978099"/>
            <a:ext cx="3436825" cy="549442"/>
            <a:chOff x="3063" y="362205"/>
            <a:chExt cx="915737" cy="54944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7BE5388-F0D6-4F00-960C-715FBAD55120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C0FFEF2C-61B9-4309-8AF4-354D7D9BE351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7A6FDA-9DC9-453B-9F53-68077E5664A6}"/>
              </a:ext>
            </a:extLst>
          </p:cNvPr>
          <p:cNvGrpSpPr/>
          <p:nvPr/>
        </p:nvGrpSpPr>
        <p:grpSpPr>
          <a:xfrm>
            <a:off x="8319122" y="1978613"/>
            <a:ext cx="3485931" cy="549442"/>
            <a:chOff x="3063" y="362205"/>
            <a:chExt cx="915737" cy="54944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A21A483-399D-4DDC-9FFF-4996F86B2DD5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: Rounded Corners 4">
              <a:extLst>
                <a:ext uri="{FF2B5EF4-FFF2-40B4-BE49-F238E27FC236}">
                  <a16:creationId xmlns:a16="http://schemas.microsoft.com/office/drawing/2014/main" id="{62729DA0-DBC8-4BEB-8D34-DEDBA15E750B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827EF9-1D41-4096-88F4-C97CEAE68B10}"/>
              </a:ext>
            </a:extLst>
          </p:cNvPr>
          <p:cNvGrpSpPr/>
          <p:nvPr/>
        </p:nvGrpSpPr>
        <p:grpSpPr>
          <a:xfrm>
            <a:off x="506782" y="1978099"/>
            <a:ext cx="3477880" cy="549442"/>
            <a:chOff x="1285096" y="362205"/>
            <a:chExt cx="915737" cy="54944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4933022-3BC6-47EF-A33A-ED82C2B6AF95}"/>
                </a:ext>
              </a:extLst>
            </p:cNvPr>
            <p:cNvSpPr/>
            <p:nvPr/>
          </p:nvSpPr>
          <p:spPr>
            <a:xfrm>
              <a:off x="1285096" y="362205"/>
              <a:ext cx="915737" cy="549442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9372B0B7-2575-4FAD-8392-030F1F2E743C}"/>
                </a:ext>
              </a:extLst>
            </p:cNvPr>
            <p:cNvSpPr txBox="1"/>
            <p:nvPr/>
          </p:nvSpPr>
          <p:spPr>
            <a:xfrm>
              <a:off x="1301189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06EB790E-3A9C-4523-95B8-F89535425745}"/>
              </a:ext>
            </a:extLst>
          </p:cNvPr>
          <p:cNvSpPr/>
          <p:nvPr/>
        </p:nvSpPr>
        <p:spPr>
          <a:xfrm>
            <a:off x="4027193" y="2140333"/>
            <a:ext cx="384534" cy="224973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543739EF-830C-4ECD-8480-2DBCD16E6FA6}"/>
              </a:ext>
            </a:extLst>
          </p:cNvPr>
          <p:cNvSpPr/>
          <p:nvPr/>
        </p:nvSpPr>
        <p:spPr>
          <a:xfrm>
            <a:off x="7912447" y="2140333"/>
            <a:ext cx="384534" cy="224973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3549D2-B160-425F-8F84-B0363B0E833F}"/>
              </a:ext>
            </a:extLst>
          </p:cNvPr>
          <p:cNvGrpSpPr/>
          <p:nvPr/>
        </p:nvGrpSpPr>
        <p:grpSpPr>
          <a:xfrm>
            <a:off x="506781" y="1409706"/>
            <a:ext cx="11314923" cy="431705"/>
            <a:chOff x="3063" y="362205"/>
            <a:chExt cx="915737" cy="54944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37E7718-1673-4F8A-8ACA-D86D03C3EE58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06856303-1A71-4EE7-A5F8-07A1906D862C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Traceability - Visibility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31D000-00D8-47AC-9104-D5CC52FC1D75}"/>
              </a:ext>
            </a:extLst>
          </p:cNvPr>
          <p:cNvSpPr txBox="1"/>
          <p:nvPr/>
        </p:nvSpPr>
        <p:spPr>
          <a:xfrm rot="16200000">
            <a:off x="-251157" y="2333388"/>
            <a:ext cx="100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 Logistics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BDCF8-5DFD-44B7-8256-9623AF6F7DC9}"/>
              </a:ext>
            </a:extLst>
          </p:cNvPr>
          <p:cNvSpPr txBox="1"/>
          <p:nvPr/>
        </p:nvSpPr>
        <p:spPr>
          <a:xfrm rot="16200000">
            <a:off x="-251076" y="3483666"/>
            <a:ext cx="100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Reverse Logistics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3740E-9C40-448D-833D-AFFE076A55C5}"/>
              </a:ext>
            </a:extLst>
          </p:cNvPr>
          <p:cNvSpPr txBox="1"/>
          <p:nvPr/>
        </p:nvSpPr>
        <p:spPr>
          <a:xfrm>
            <a:off x="4148061" y="3985487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Your Company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C09D56-B1AB-465E-A8C9-899B1A26005C}"/>
              </a:ext>
            </a:extLst>
          </p:cNvPr>
          <p:cNvSpPr txBox="1"/>
          <p:nvPr/>
        </p:nvSpPr>
        <p:spPr>
          <a:xfrm>
            <a:off x="8071573" y="4006961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Your Customer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043D99-0540-4C56-8A04-876906767F13}"/>
              </a:ext>
            </a:extLst>
          </p:cNvPr>
          <p:cNvSpPr txBox="1"/>
          <p:nvPr/>
        </p:nvSpPr>
        <p:spPr>
          <a:xfrm>
            <a:off x="249777" y="4007163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Your Supplier / Vendor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F075D3-8FE1-43CA-A135-0327F3D2AF0B}"/>
              </a:ext>
            </a:extLst>
          </p:cNvPr>
          <p:cNvCxnSpPr>
            <a:cxnSpLocks/>
          </p:cNvCxnSpPr>
          <p:nvPr/>
        </p:nvCxnSpPr>
        <p:spPr>
          <a:xfrm flipV="1">
            <a:off x="56088" y="3313703"/>
            <a:ext cx="11765616" cy="3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6E2C328-36D1-4020-ACE0-E96AB43B1E8F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8809" y="2706928"/>
            <a:ext cx="331842" cy="21852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0007A7D5-9A52-42F6-A28D-481C96647E36}"/>
              </a:ext>
            </a:extLst>
          </p:cNvPr>
          <p:cNvGrpSpPr/>
          <p:nvPr/>
        </p:nvGrpSpPr>
        <p:grpSpPr>
          <a:xfrm>
            <a:off x="4134530" y="2870387"/>
            <a:ext cx="194136" cy="227102"/>
            <a:chOff x="2292408" y="523375"/>
            <a:chExt cx="194136" cy="227102"/>
          </a:xfrm>
          <a:solidFill>
            <a:schemeClr val="accent1"/>
          </a:solidFill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073007E5-77EF-4A33-A0F7-32DAD601A546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Arrow: Right 4">
              <a:extLst>
                <a:ext uri="{FF2B5EF4-FFF2-40B4-BE49-F238E27FC236}">
                  <a16:creationId xmlns:a16="http://schemas.microsoft.com/office/drawing/2014/main" id="{909A06CE-2BC5-4C2F-B635-675D8837E97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E1F259-D14A-4076-87D4-D18790DC412D}"/>
              </a:ext>
            </a:extLst>
          </p:cNvPr>
          <p:cNvGrpSpPr/>
          <p:nvPr/>
        </p:nvGrpSpPr>
        <p:grpSpPr>
          <a:xfrm rot="10800000">
            <a:off x="4091308" y="3607066"/>
            <a:ext cx="194136" cy="227102"/>
            <a:chOff x="2292408" y="523375"/>
            <a:chExt cx="194136" cy="227102"/>
          </a:xfrm>
          <a:solidFill>
            <a:schemeClr val="bg1">
              <a:lumMod val="65000"/>
            </a:schemeClr>
          </a:solidFill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A8FDBEC-76E9-467B-9A4C-2C774A74A173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4">
              <a:extLst>
                <a:ext uri="{FF2B5EF4-FFF2-40B4-BE49-F238E27FC236}">
                  <a16:creationId xmlns:a16="http://schemas.microsoft.com/office/drawing/2014/main" id="{C2B1BA64-FD69-4CC2-A7CB-EEA947002E74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0FC2C2-91FD-46CA-A654-AF0F1A782103}"/>
              </a:ext>
            </a:extLst>
          </p:cNvPr>
          <p:cNvGrpSpPr/>
          <p:nvPr/>
        </p:nvGrpSpPr>
        <p:grpSpPr>
          <a:xfrm>
            <a:off x="8016883" y="2839772"/>
            <a:ext cx="194136" cy="227102"/>
            <a:chOff x="2292408" y="523375"/>
            <a:chExt cx="194136" cy="227102"/>
          </a:xfrm>
          <a:solidFill>
            <a:schemeClr val="accent6"/>
          </a:solidFill>
        </p:grpSpPr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C04133AC-BCA2-4709-A5DC-B6B12DF76388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Arrow: Right 4">
              <a:extLst>
                <a:ext uri="{FF2B5EF4-FFF2-40B4-BE49-F238E27FC236}">
                  <a16:creationId xmlns:a16="http://schemas.microsoft.com/office/drawing/2014/main" id="{023FE744-1639-4C93-8BB2-05FF399D9BC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DF104ED2-FA0B-4268-A176-242981F2C6E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51903" y="2684090"/>
            <a:ext cx="331842" cy="21852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567B28-B58B-411B-B89F-7865C9D2C8E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46538" y="2687351"/>
            <a:ext cx="331842" cy="2185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0F5522F-2890-4D8A-A390-C154AF52E69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74125" y="2650980"/>
            <a:ext cx="331842" cy="21852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590231E-1EDF-452B-9E7C-32CB4580EA75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2718384" y="2701219"/>
            <a:ext cx="331842" cy="21852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3A26E9-ECE9-4C71-B2F1-C886D60FAAA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0515835" y="3393113"/>
            <a:ext cx="345622" cy="22760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914C96A-6266-4EC9-93BC-A495630E416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7912985" y="3419772"/>
            <a:ext cx="345622" cy="22760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3C5E292-8CE3-4C01-A79B-94CF92740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621715" y="3396770"/>
            <a:ext cx="345622" cy="22760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F157424-6ABC-4701-914A-61F4917E6561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 flipH="1">
            <a:off x="4005742" y="3427962"/>
            <a:ext cx="345622" cy="22760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180D263-6F84-4151-BAFA-AC8988A52667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 flipH="1">
            <a:off x="2697277" y="3447291"/>
            <a:ext cx="345622" cy="2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1D3E74-5875-464E-AE97-E71FEE96D11F}"/>
              </a:ext>
            </a:extLst>
          </p:cNvPr>
          <p:cNvGraphicFramePr/>
          <p:nvPr/>
        </p:nvGraphicFramePr>
        <p:xfrm>
          <a:off x="4428355" y="2333297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B5708BC-9DE2-4A50-9BC9-4CC59C9E9404}"/>
              </a:ext>
            </a:extLst>
          </p:cNvPr>
          <p:cNvGrpSpPr/>
          <p:nvPr/>
        </p:nvGrpSpPr>
        <p:grpSpPr>
          <a:xfrm>
            <a:off x="6998549" y="3429000"/>
            <a:ext cx="915737" cy="549442"/>
            <a:chOff x="2567129" y="362205"/>
            <a:chExt cx="915737" cy="549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EB17A1-5E93-4198-A9FD-7E93994BB891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9419A68-B981-4043-A591-26AF1C336C95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7A8EB-2353-430A-BD48-1E856EDC4AF1}"/>
              </a:ext>
            </a:extLst>
          </p:cNvPr>
          <p:cNvGrpSpPr/>
          <p:nvPr/>
        </p:nvGrpSpPr>
        <p:grpSpPr>
          <a:xfrm rot="10800000">
            <a:off x="6715392" y="3590170"/>
            <a:ext cx="194136" cy="227102"/>
            <a:chOff x="2292408" y="523375"/>
            <a:chExt cx="194136" cy="22710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FCDDA44-0A07-4E58-B964-0852C6459EFD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B64F6FEA-360B-44AD-ABA7-5102AEF42EE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2DDFF-2B1D-453A-8098-5718BDA529A5}"/>
              </a:ext>
            </a:extLst>
          </p:cNvPr>
          <p:cNvGrpSpPr/>
          <p:nvPr/>
        </p:nvGrpSpPr>
        <p:grpSpPr>
          <a:xfrm>
            <a:off x="4431219" y="3445896"/>
            <a:ext cx="915737" cy="549442"/>
            <a:chOff x="2567129" y="362205"/>
            <a:chExt cx="915737" cy="5494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89FF29-83F6-4841-A10D-8BBD094B075D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B126922-CF5E-436B-8BBF-74C13938EFBE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AD390-64D1-477D-8F04-1B5B085B6F85}"/>
              </a:ext>
            </a:extLst>
          </p:cNvPr>
          <p:cNvCxnSpPr/>
          <p:nvPr/>
        </p:nvCxnSpPr>
        <p:spPr>
          <a:xfrm>
            <a:off x="4204815" y="1828800"/>
            <a:ext cx="0" cy="25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6C533B-B1A4-4BA0-B4A9-44522E158D90}"/>
              </a:ext>
            </a:extLst>
          </p:cNvPr>
          <p:cNvCxnSpPr/>
          <p:nvPr/>
        </p:nvCxnSpPr>
        <p:spPr>
          <a:xfrm>
            <a:off x="8084185" y="1828800"/>
            <a:ext cx="0" cy="25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D59B31A-FF32-43DB-B462-61C5920CD63E}"/>
              </a:ext>
            </a:extLst>
          </p:cNvPr>
          <p:cNvGraphicFramePr/>
          <p:nvPr/>
        </p:nvGraphicFramePr>
        <p:xfrm>
          <a:off x="8335773" y="2316396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AE78C-547D-405C-9569-56531DA58A2F}"/>
              </a:ext>
            </a:extLst>
          </p:cNvPr>
          <p:cNvGrpSpPr/>
          <p:nvPr/>
        </p:nvGrpSpPr>
        <p:grpSpPr>
          <a:xfrm>
            <a:off x="10905967" y="3412099"/>
            <a:ext cx="915737" cy="549442"/>
            <a:chOff x="2567129" y="362205"/>
            <a:chExt cx="915737" cy="54944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443E87A-6E18-4935-A264-EE954FC4E429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1C48001A-C105-4C58-857D-912641E6FE53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6E5CA5-DD2F-4E67-AC3C-BD429CDB4E49}"/>
              </a:ext>
            </a:extLst>
          </p:cNvPr>
          <p:cNvGrpSpPr/>
          <p:nvPr/>
        </p:nvGrpSpPr>
        <p:grpSpPr>
          <a:xfrm rot="10800000">
            <a:off x="10622810" y="3573269"/>
            <a:ext cx="194136" cy="227102"/>
            <a:chOff x="2292408" y="523375"/>
            <a:chExt cx="194136" cy="22710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AB0DC13-3D9D-4121-8C67-91B527ABFFF8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811BE728-E3CC-4AAD-B13A-16A78A8E4924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165D31-41AB-4C5E-95F3-74D98F094A4C}"/>
              </a:ext>
            </a:extLst>
          </p:cNvPr>
          <p:cNvGrpSpPr/>
          <p:nvPr/>
        </p:nvGrpSpPr>
        <p:grpSpPr>
          <a:xfrm>
            <a:off x="8338637" y="3428995"/>
            <a:ext cx="915737" cy="549442"/>
            <a:chOff x="2567129" y="362205"/>
            <a:chExt cx="915737" cy="5494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0B04A32-7F34-4665-8AF9-E70662F6CD3E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287DB575-0304-45E8-A746-7FC5D63B3D09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46A4FF-908B-4FD7-8DA2-59D5A43D648E}"/>
              </a:ext>
            </a:extLst>
          </p:cNvPr>
          <p:cNvGrpSpPr/>
          <p:nvPr/>
        </p:nvGrpSpPr>
        <p:grpSpPr>
          <a:xfrm rot="10800000">
            <a:off x="7960890" y="3590165"/>
            <a:ext cx="194136" cy="227102"/>
            <a:chOff x="2292408" y="523375"/>
            <a:chExt cx="194136" cy="227102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4567683-9A64-4122-A5FC-C1F9878A46BC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956A493B-DB2A-4BC7-AC68-6A614DE8305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228E626E-E89D-4C4A-8984-D5927C43DE15}"/>
              </a:ext>
            </a:extLst>
          </p:cNvPr>
          <p:cNvGraphicFramePr/>
          <p:nvPr/>
        </p:nvGraphicFramePr>
        <p:xfrm>
          <a:off x="487824" y="2355425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FA51595F-0023-4BAC-A4DA-233E9C012EE1}"/>
              </a:ext>
            </a:extLst>
          </p:cNvPr>
          <p:cNvGrpSpPr/>
          <p:nvPr/>
        </p:nvGrpSpPr>
        <p:grpSpPr>
          <a:xfrm>
            <a:off x="3058018" y="3451128"/>
            <a:ext cx="915737" cy="549442"/>
            <a:chOff x="2567129" y="362205"/>
            <a:chExt cx="915737" cy="54944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8DEEF7D-942E-4D58-9470-B9FE3FBEFEE2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FEF27C91-7668-4383-8CC2-42D66BC8933C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E8CE22-B5D4-4C48-9C6D-82B31E72F193}"/>
              </a:ext>
            </a:extLst>
          </p:cNvPr>
          <p:cNvGrpSpPr/>
          <p:nvPr/>
        </p:nvGrpSpPr>
        <p:grpSpPr>
          <a:xfrm rot="10800000">
            <a:off x="2774861" y="3612298"/>
            <a:ext cx="194136" cy="227102"/>
            <a:chOff x="2292408" y="523375"/>
            <a:chExt cx="194136" cy="227102"/>
          </a:xfrm>
          <a:solidFill>
            <a:schemeClr val="bg1">
              <a:lumMod val="65000"/>
            </a:schemeClr>
          </a:solidFill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B3A492D5-D6F7-4286-A3D5-C0AB1D92940A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Right 4">
              <a:extLst>
                <a:ext uri="{FF2B5EF4-FFF2-40B4-BE49-F238E27FC236}">
                  <a16:creationId xmlns:a16="http://schemas.microsoft.com/office/drawing/2014/main" id="{2C41CEF2-FAD1-4A9D-AFC4-5BC453FA842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CCB284-4A27-454D-8011-B76B89197B09}"/>
              </a:ext>
            </a:extLst>
          </p:cNvPr>
          <p:cNvGrpSpPr/>
          <p:nvPr/>
        </p:nvGrpSpPr>
        <p:grpSpPr>
          <a:xfrm>
            <a:off x="490688" y="3468024"/>
            <a:ext cx="915737" cy="549442"/>
            <a:chOff x="2567129" y="362205"/>
            <a:chExt cx="915737" cy="54944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B089CAE-0C10-47EC-BC8D-41AC48DCD43B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BC79B0B4-4827-48CC-AF32-2C26577E40D6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FEED68-8215-497E-83D8-0260DCDE2CD8}"/>
              </a:ext>
            </a:extLst>
          </p:cNvPr>
          <p:cNvGrpSpPr/>
          <p:nvPr/>
        </p:nvGrpSpPr>
        <p:grpSpPr>
          <a:xfrm>
            <a:off x="4456704" y="1978099"/>
            <a:ext cx="3436825" cy="549442"/>
            <a:chOff x="3063" y="362205"/>
            <a:chExt cx="915737" cy="54944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7BE5388-F0D6-4F00-960C-715FBAD55120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C0FFEF2C-61B9-4309-8AF4-354D7D9BE351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7A6FDA-9DC9-453B-9F53-68077E5664A6}"/>
              </a:ext>
            </a:extLst>
          </p:cNvPr>
          <p:cNvGrpSpPr/>
          <p:nvPr/>
        </p:nvGrpSpPr>
        <p:grpSpPr>
          <a:xfrm>
            <a:off x="8319122" y="1978613"/>
            <a:ext cx="3485931" cy="549442"/>
            <a:chOff x="3063" y="362205"/>
            <a:chExt cx="915737" cy="54944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A21A483-399D-4DDC-9FFF-4996F86B2DD5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: Rounded Corners 4">
              <a:extLst>
                <a:ext uri="{FF2B5EF4-FFF2-40B4-BE49-F238E27FC236}">
                  <a16:creationId xmlns:a16="http://schemas.microsoft.com/office/drawing/2014/main" id="{62729DA0-DBC8-4BEB-8D34-DEDBA15E750B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827EF9-1D41-4096-88F4-C97CEAE68B10}"/>
              </a:ext>
            </a:extLst>
          </p:cNvPr>
          <p:cNvGrpSpPr/>
          <p:nvPr/>
        </p:nvGrpSpPr>
        <p:grpSpPr>
          <a:xfrm>
            <a:off x="506782" y="1978099"/>
            <a:ext cx="3477880" cy="549442"/>
            <a:chOff x="1285096" y="362205"/>
            <a:chExt cx="915737" cy="54944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4933022-3BC6-47EF-A33A-ED82C2B6AF95}"/>
                </a:ext>
              </a:extLst>
            </p:cNvPr>
            <p:cNvSpPr/>
            <p:nvPr/>
          </p:nvSpPr>
          <p:spPr>
            <a:xfrm>
              <a:off x="1285096" y="362205"/>
              <a:ext cx="915737" cy="549442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9372B0B7-2575-4FAD-8392-030F1F2E743C}"/>
                </a:ext>
              </a:extLst>
            </p:cNvPr>
            <p:cNvSpPr txBox="1"/>
            <p:nvPr/>
          </p:nvSpPr>
          <p:spPr>
            <a:xfrm>
              <a:off x="1301189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06EB790E-3A9C-4523-95B8-F89535425745}"/>
              </a:ext>
            </a:extLst>
          </p:cNvPr>
          <p:cNvSpPr/>
          <p:nvPr/>
        </p:nvSpPr>
        <p:spPr>
          <a:xfrm>
            <a:off x="4027193" y="2140333"/>
            <a:ext cx="384534" cy="224973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543739EF-830C-4ECD-8480-2DBCD16E6FA6}"/>
              </a:ext>
            </a:extLst>
          </p:cNvPr>
          <p:cNvSpPr/>
          <p:nvPr/>
        </p:nvSpPr>
        <p:spPr>
          <a:xfrm>
            <a:off x="7912447" y="2140333"/>
            <a:ext cx="384534" cy="224973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3549D2-B160-425F-8F84-B0363B0E833F}"/>
              </a:ext>
            </a:extLst>
          </p:cNvPr>
          <p:cNvGrpSpPr/>
          <p:nvPr/>
        </p:nvGrpSpPr>
        <p:grpSpPr>
          <a:xfrm>
            <a:off x="506781" y="1409706"/>
            <a:ext cx="11314923" cy="431705"/>
            <a:chOff x="3063" y="362205"/>
            <a:chExt cx="915737" cy="54944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37E7718-1673-4F8A-8ACA-D86D03C3EE58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06856303-1A71-4EE7-A5F8-07A1906D862C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Traceability - Visibility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31D000-00D8-47AC-9104-D5CC52FC1D75}"/>
              </a:ext>
            </a:extLst>
          </p:cNvPr>
          <p:cNvSpPr txBox="1"/>
          <p:nvPr/>
        </p:nvSpPr>
        <p:spPr>
          <a:xfrm rot="16200000">
            <a:off x="-251157" y="2333388"/>
            <a:ext cx="100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 Logistics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BDCF8-5DFD-44B7-8256-9623AF6F7DC9}"/>
              </a:ext>
            </a:extLst>
          </p:cNvPr>
          <p:cNvSpPr txBox="1"/>
          <p:nvPr/>
        </p:nvSpPr>
        <p:spPr>
          <a:xfrm rot="16200000">
            <a:off x="-251076" y="3483666"/>
            <a:ext cx="100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Reverse Logistics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3740E-9C40-448D-833D-AFFE076A55C5}"/>
              </a:ext>
            </a:extLst>
          </p:cNvPr>
          <p:cNvSpPr txBox="1"/>
          <p:nvPr/>
        </p:nvSpPr>
        <p:spPr>
          <a:xfrm>
            <a:off x="4148061" y="3985487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Your Customer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C09D56-B1AB-465E-A8C9-899B1A26005C}"/>
              </a:ext>
            </a:extLst>
          </p:cNvPr>
          <p:cNvSpPr txBox="1"/>
          <p:nvPr/>
        </p:nvSpPr>
        <p:spPr>
          <a:xfrm>
            <a:off x="8071573" y="4006961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Your Customer’s Customer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043D99-0540-4C56-8A04-876906767F13}"/>
              </a:ext>
            </a:extLst>
          </p:cNvPr>
          <p:cNvSpPr txBox="1"/>
          <p:nvPr/>
        </p:nvSpPr>
        <p:spPr>
          <a:xfrm>
            <a:off x="249777" y="4007163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Your Company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F075D3-8FE1-43CA-A135-0327F3D2AF0B}"/>
              </a:ext>
            </a:extLst>
          </p:cNvPr>
          <p:cNvCxnSpPr>
            <a:cxnSpLocks/>
          </p:cNvCxnSpPr>
          <p:nvPr/>
        </p:nvCxnSpPr>
        <p:spPr>
          <a:xfrm flipV="1">
            <a:off x="56088" y="3313703"/>
            <a:ext cx="11765616" cy="3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6E2C328-36D1-4020-ACE0-E96AB43B1E8F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8809" y="2706928"/>
            <a:ext cx="331842" cy="21852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0007A7D5-9A52-42F6-A28D-481C96647E36}"/>
              </a:ext>
            </a:extLst>
          </p:cNvPr>
          <p:cNvGrpSpPr/>
          <p:nvPr/>
        </p:nvGrpSpPr>
        <p:grpSpPr>
          <a:xfrm>
            <a:off x="4134530" y="2870387"/>
            <a:ext cx="194136" cy="227102"/>
            <a:chOff x="2292408" y="523375"/>
            <a:chExt cx="194136" cy="227102"/>
          </a:xfrm>
          <a:solidFill>
            <a:schemeClr val="accent1"/>
          </a:solidFill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073007E5-77EF-4A33-A0F7-32DAD601A546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Arrow: Right 4">
              <a:extLst>
                <a:ext uri="{FF2B5EF4-FFF2-40B4-BE49-F238E27FC236}">
                  <a16:creationId xmlns:a16="http://schemas.microsoft.com/office/drawing/2014/main" id="{909A06CE-2BC5-4C2F-B635-675D8837E97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E1F259-D14A-4076-87D4-D18790DC412D}"/>
              </a:ext>
            </a:extLst>
          </p:cNvPr>
          <p:cNvGrpSpPr/>
          <p:nvPr/>
        </p:nvGrpSpPr>
        <p:grpSpPr>
          <a:xfrm rot="10800000">
            <a:off x="4091308" y="3607066"/>
            <a:ext cx="194136" cy="227102"/>
            <a:chOff x="2292408" y="523375"/>
            <a:chExt cx="194136" cy="227102"/>
          </a:xfrm>
          <a:solidFill>
            <a:schemeClr val="bg1">
              <a:lumMod val="65000"/>
            </a:schemeClr>
          </a:solidFill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A8FDBEC-76E9-467B-9A4C-2C774A74A173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4">
              <a:extLst>
                <a:ext uri="{FF2B5EF4-FFF2-40B4-BE49-F238E27FC236}">
                  <a16:creationId xmlns:a16="http://schemas.microsoft.com/office/drawing/2014/main" id="{C2B1BA64-FD69-4CC2-A7CB-EEA947002E74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0FC2C2-91FD-46CA-A654-AF0F1A782103}"/>
              </a:ext>
            </a:extLst>
          </p:cNvPr>
          <p:cNvGrpSpPr/>
          <p:nvPr/>
        </p:nvGrpSpPr>
        <p:grpSpPr>
          <a:xfrm>
            <a:off x="8016883" y="2839772"/>
            <a:ext cx="194136" cy="227102"/>
            <a:chOff x="2292408" y="523375"/>
            <a:chExt cx="194136" cy="227102"/>
          </a:xfrm>
          <a:solidFill>
            <a:schemeClr val="accent6"/>
          </a:solidFill>
        </p:grpSpPr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C04133AC-BCA2-4709-A5DC-B6B12DF76388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Arrow: Right 4">
              <a:extLst>
                <a:ext uri="{FF2B5EF4-FFF2-40B4-BE49-F238E27FC236}">
                  <a16:creationId xmlns:a16="http://schemas.microsoft.com/office/drawing/2014/main" id="{023FE744-1639-4C93-8BB2-05FF399D9BC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DF104ED2-FA0B-4268-A176-242981F2C6E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51903" y="2684090"/>
            <a:ext cx="331842" cy="21852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567B28-B58B-411B-B89F-7865C9D2C8E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46538" y="2687351"/>
            <a:ext cx="331842" cy="2185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0F5522F-2890-4D8A-A390-C154AF52E69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74125" y="2650980"/>
            <a:ext cx="331842" cy="21852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590231E-1EDF-452B-9E7C-32CB4580EA75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2718384" y="2701219"/>
            <a:ext cx="331842" cy="21852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3A26E9-ECE9-4C71-B2F1-C886D60FAAA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0515835" y="3393113"/>
            <a:ext cx="345622" cy="22760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914C96A-6266-4EC9-93BC-A495630E416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7912985" y="3419772"/>
            <a:ext cx="345622" cy="22760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3C5E292-8CE3-4C01-A79B-94CF92740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621715" y="3396770"/>
            <a:ext cx="345622" cy="22760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F157424-6ABC-4701-914A-61F4917E6561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 flipH="1">
            <a:off x="4005742" y="3427962"/>
            <a:ext cx="345622" cy="22760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180D263-6F84-4151-BAFA-AC8988A52667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 flipH="1">
            <a:off x="2697277" y="3447291"/>
            <a:ext cx="345622" cy="2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1D3E74-5875-464E-AE97-E71FEE96D11F}"/>
              </a:ext>
            </a:extLst>
          </p:cNvPr>
          <p:cNvGraphicFramePr/>
          <p:nvPr/>
        </p:nvGraphicFramePr>
        <p:xfrm>
          <a:off x="4428355" y="2333297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B5708BC-9DE2-4A50-9BC9-4CC59C9E9404}"/>
              </a:ext>
            </a:extLst>
          </p:cNvPr>
          <p:cNvGrpSpPr/>
          <p:nvPr/>
        </p:nvGrpSpPr>
        <p:grpSpPr>
          <a:xfrm>
            <a:off x="6998549" y="3429000"/>
            <a:ext cx="915737" cy="549442"/>
            <a:chOff x="2567129" y="362205"/>
            <a:chExt cx="915737" cy="549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EB17A1-5E93-4198-A9FD-7E93994BB891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9419A68-B981-4043-A591-26AF1C336C95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7A8EB-2353-430A-BD48-1E856EDC4AF1}"/>
              </a:ext>
            </a:extLst>
          </p:cNvPr>
          <p:cNvGrpSpPr/>
          <p:nvPr/>
        </p:nvGrpSpPr>
        <p:grpSpPr>
          <a:xfrm rot="10800000">
            <a:off x="6715392" y="3590170"/>
            <a:ext cx="194136" cy="227102"/>
            <a:chOff x="2292408" y="523375"/>
            <a:chExt cx="194136" cy="22710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FCDDA44-0A07-4E58-B964-0852C6459EFD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B64F6FEA-360B-44AD-ABA7-5102AEF42EE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2DDFF-2B1D-453A-8098-5718BDA529A5}"/>
              </a:ext>
            </a:extLst>
          </p:cNvPr>
          <p:cNvGrpSpPr/>
          <p:nvPr/>
        </p:nvGrpSpPr>
        <p:grpSpPr>
          <a:xfrm>
            <a:off x="4431219" y="3445896"/>
            <a:ext cx="915737" cy="549442"/>
            <a:chOff x="2567129" y="362205"/>
            <a:chExt cx="915737" cy="5494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89FF29-83F6-4841-A10D-8BBD094B075D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B126922-CF5E-436B-8BBF-74C13938EFBE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AD390-64D1-477D-8F04-1B5B085B6F85}"/>
              </a:ext>
            </a:extLst>
          </p:cNvPr>
          <p:cNvCxnSpPr/>
          <p:nvPr/>
        </p:nvCxnSpPr>
        <p:spPr>
          <a:xfrm>
            <a:off x="4204815" y="1828800"/>
            <a:ext cx="0" cy="25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6C533B-B1A4-4BA0-B4A9-44522E158D90}"/>
              </a:ext>
            </a:extLst>
          </p:cNvPr>
          <p:cNvCxnSpPr/>
          <p:nvPr/>
        </p:nvCxnSpPr>
        <p:spPr>
          <a:xfrm>
            <a:off x="8084185" y="1828800"/>
            <a:ext cx="0" cy="25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D59B31A-FF32-43DB-B462-61C5920CD63E}"/>
              </a:ext>
            </a:extLst>
          </p:cNvPr>
          <p:cNvGraphicFramePr/>
          <p:nvPr/>
        </p:nvGraphicFramePr>
        <p:xfrm>
          <a:off x="8335773" y="2316396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AE78C-547D-405C-9569-56531DA58A2F}"/>
              </a:ext>
            </a:extLst>
          </p:cNvPr>
          <p:cNvGrpSpPr/>
          <p:nvPr/>
        </p:nvGrpSpPr>
        <p:grpSpPr>
          <a:xfrm>
            <a:off x="10905967" y="3412099"/>
            <a:ext cx="915737" cy="549442"/>
            <a:chOff x="2567129" y="362205"/>
            <a:chExt cx="915737" cy="54944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443E87A-6E18-4935-A264-EE954FC4E429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1C48001A-C105-4C58-857D-912641E6FE53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6E5CA5-DD2F-4E67-AC3C-BD429CDB4E49}"/>
              </a:ext>
            </a:extLst>
          </p:cNvPr>
          <p:cNvGrpSpPr/>
          <p:nvPr/>
        </p:nvGrpSpPr>
        <p:grpSpPr>
          <a:xfrm rot="10800000">
            <a:off x="10622810" y="3573269"/>
            <a:ext cx="194136" cy="227102"/>
            <a:chOff x="2292408" y="523375"/>
            <a:chExt cx="194136" cy="22710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AB0DC13-3D9D-4121-8C67-91B527ABFFF8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811BE728-E3CC-4AAD-B13A-16A78A8E4924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165D31-41AB-4C5E-95F3-74D98F094A4C}"/>
              </a:ext>
            </a:extLst>
          </p:cNvPr>
          <p:cNvGrpSpPr/>
          <p:nvPr/>
        </p:nvGrpSpPr>
        <p:grpSpPr>
          <a:xfrm>
            <a:off x="8338637" y="3428995"/>
            <a:ext cx="915737" cy="549442"/>
            <a:chOff x="2567129" y="362205"/>
            <a:chExt cx="915737" cy="5494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0B04A32-7F34-4665-8AF9-E70662F6CD3E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287DB575-0304-45E8-A746-7FC5D63B3D09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46A4FF-908B-4FD7-8DA2-59D5A43D648E}"/>
              </a:ext>
            </a:extLst>
          </p:cNvPr>
          <p:cNvGrpSpPr/>
          <p:nvPr/>
        </p:nvGrpSpPr>
        <p:grpSpPr>
          <a:xfrm rot="10800000">
            <a:off x="7960890" y="3590165"/>
            <a:ext cx="194136" cy="227102"/>
            <a:chOff x="2292408" y="523375"/>
            <a:chExt cx="194136" cy="227102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4567683-9A64-4122-A5FC-C1F9878A46BC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956A493B-DB2A-4BC7-AC68-6A614DE8305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228E626E-E89D-4C4A-8984-D5927C43DE15}"/>
              </a:ext>
            </a:extLst>
          </p:cNvPr>
          <p:cNvGraphicFramePr/>
          <p:nvPr/>
        </p:nvGraphicFramePr>
        <p:xfrm>
          <a:off x="487824" y="2355425"/>
          <a:ext cx="3485931" cy="127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FA51595F-0023-4BAC-A4DA-233E9C012EE1}"/>
              </a:ext>
            </a:extLst>
          </p:cNvPr>
          <p:cNvGrpSpPr/>
          <p:nvPr/>
        </p:nvGrpSpPr>
        <p:grpSpPr>
          <a:xfrm>
            <a:off x="3058018" y="3451128"/>
            <a:ext cx="915737" cy="549442"/>
            <a:chOff x="2567129" y="362205"/>
            <a:chExt cx="915737" cy="54944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8DEEF7D-942E-4D58-9470-B9FE3FBEFEE2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FEF27C91-7668-4383-8CC2-42D66BC8933C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Customer Return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E8CE22-B5D4-4C48-9C6D-82B31E72F193}"/>
              </a:ext>
            </a:extLst>
          </p:cNvPr>
          <p:cNvGrpSpPr/>
          <p:nvPr/>
        </p:nvGrpSpPr>
        <p:grpSpPr>
          <a:xfrm rot="10800000">
            <a:off x="2774861" y="3612298"/>
            <a:ext cx="194136" cy="227102"/>
            <a:chOff x="2292408" y="523375"/>
            <a:chExt cx="194136" cy="227102"/>
          </a:xfrm>
          <a:solidFill>
            <a:schemeClr val="bg1">
              <a:lumMod val="65000"/>
            </a:schemeClr>
          </a:solidFill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B3A492D5-D6F7-4286-A3D5-C0AB1D92940A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Right 4">
              <a:extLst>
                <a:ext uri="{FF2B5EF4-FFF2-40B4-BE49-F238E27FC236}">
                  <a16:creationId xmlns:a16="http://schemas.microsoft.com/office/drawing/2014/main" id="{2C41CEF2-FAD1-4A9D-AFC4-5BC453FA842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CCB284-4A27-454D-8011-B76B89197B09}"/>
              </a:ext>
            </a:extLst>
          </p:cNvPr>
          <p:cNvGrpSpPr/>
          <p:nvPr/>
        </p:nvGrpSpPr>
        <p:grpSpPr>
          <a:xfrm>
            <a:off x="490688" y="3468024"/>
            <a:ext cx="915737" cy="549442"/>
            <a:chOff x="2567129" y="362205"/>
            <a:chExt cx="915737" cy="54944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B089CAE-0C10-47EC-BC8D-41AC48DCD43B}"/>
                </a:ext>
              </a:extLst>
            </p:cNvPr>
            <p:cNvSpPr/>
            <p:nvPr/>
          </p:nvSpPr>
          <p:spPr>
            <a:xfrm>
              <a:off x="2567129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BC79B0B4-4827-48CC-AF32-2C26577E40D6}"/>
                </a:ext>
              </a:extLst>
            </p:cNvPr>
            <p:cNvSpPr txBox="1"/>
            <p:nvPr/>
          </p:nvSpPr>
          <p:spPr>
            <a:xfrm>
              <a:off x="2583222" y="378298"/>
              <a:ext cx="883551" cy="517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Return to Vendor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FEED68-8215-497E-83D8-0260DCDE2CD8}"/>
              </a:ext>
            </a:extLst>
          </p:cNvPr>
          <p:cNvGrpSpPr/>
          <p:nvPr/>
        </p:nvGrpSpPr>
        <p:grpSpPr>
          <a:xfrm>
            <a:off x="4456704" y="1978099"/>
            <a:ext cx="3436825" cy="549442"/>
            <a:chOff x="3063" y="362205"/>
            <a:chExt cx="915737" cy="54944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7BE5388-F0D6-4F00-960C-715FBAD55120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C0FFEF2C-61B9-4309-8AF4-354D7D9BE351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7A6FDA-9DC9-453B-9F53-68077E5664A6}"/>
              </a:ext>
            </a:extLst>
          </p:cNvPr>
          <p:cNvGrpSpPr/>
          <p:nvPr/>
        </p:nvGrpSpPr>
        <p:grpSpPr>
          <a:xfrm>
            <a:off x="8319122" y="1978613"/>
            <a:ext cx="3485931" cy="549442"/>
            <a:chOff x="3063" y="362205"/>
            <a:chExt cx="915737" cy="54944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A21A483-399D-4DDC-9FFF-4996F86B2DD5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: Rounded Corners 4">
              <a:extLst>
                <a:ext uri="{FF2B5EF4-FFF2-40B4-BE49-F238E27FC236}">
                  <a16:creationId xmlns:a16="http://schemas.microsoft.com/office/drawing/2014/main" id="{62729DA0-DBC8-4BEB-8D34-DEDBA15E750B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827EF9-1D41-4096-88F4-C97CEAE68B10}"/>
              </a:ext>
            </a:extLst>
          </p:cNvPr>
          <p:cNvGrpSpPr/>
          <p:nvPr/>
        </p:nvGrpSpPr>
        <p:grpSpPr>
          <a:xfrm>
            <a:off x="506782" y="1978099"/>
            <a:ext cx="3477880" cy="549442"/>
            <a:chOff x="1285096" y="362205"/>
            <a:chExt cx="915737" cy="54944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4933022-3BC6-47EF-A33A-ED82C2B6AF95}"/>
                </a:ext>
              </a:extLst>
            </p:cNvPr>
            <p:cNvSpPr/>
            <p:nvPr/>
          </p:nvSpPr>
          <p:spPr>
            <a:xfrm>
              <a:off x="1285096" y="362205"/>
              <a:ext cx="915737" cy="549442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9372B0B7-2575-4FAD-8392-030F1F2E743C}"/>
                </a:ext>
              </a:extLst>
            </p:cNvPr>
            <p:cNvSpPr txBox="1"/>
            <p:nvPr/>
          </p:nvSpPr>
          <p:spPr>
            <a:xfrm>
              <a:off x="1301189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06EB790E-3A9C-4523-95B8-F89535425745}"/>
              </a:ext>
            </a:extLst>
          </p:cNvPr>
          <p:cNvSpPr/>
          <p:nvPr/>
        </p:nvSpPr>
        <p:spPr>
          <a:xfrm>
            <a:off x="4027193" y="2140333"/>
            <a:ext cx="384534" cy="224973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543739EF-830C-4ECD-8480-2DBCD16E6FA6}"/>
              </a:ext>
            </a:extLst>
          </p:cNvPr>
          <p:cNvSpPr/>
          <p:nvPr/>
        </p:nvSpPr>
        <p:spPr>
          <a:xfrm>
            <a:off x="7912447" y="2140333"/>
            <a:ext cx="384534" cy="224973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3549D2-B160-425F-8F84-B0363B0E833F}"/>
              </a:ext>
            </a:extLst>
          </p:cNvPr>
          <p:cNvGrpSpPr/>
          <p:nvPr/>
        </p:nvGrpSpPr>
        <p:grpSpPr>
          <a:xfrm>
            <a:off x="506781" y="1409706"/>
            <a:ext cx="11314923" cy="431705"/>
            <a:chOff x="3063" y="362205"/>
            <a:chExt cx="915737" cy="54944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37E7718-1673-4F8A-8ACA-D86D03C3EE58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06856303-1A71-4EE7-A5F8-07A1906D862C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Traceability - Visibility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31D000-00D8-47AC-9104-D5CC52FC1D75}"/>
              </a:ext>
            </a:extLst>
          </p:cNvPr>
          <p:cNvSpPr txBox="1"/>
          <p:nvPr/>
        </p:nvSpPr>
        <p:spPr>
          <a:xfrm rot="16200000">
            <a:off x="-251157" y="2333388"/>
            <a:ext cx="100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 Logistics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BDCF8-5DFD-44B7-8256-9623AF6F7DC9}"/>
              </a:ext>
            </a:extLst>
          </p:cNvPr>
          <p:cNvSpPr txBox="1"/>
          <p:nvPr/>
        </p:nvSpPr>
        <p:spPr>
          <a:xfrm rot="16200000">
            <a:off x="-251076" y="3483666"/>
            <a:ext cx="100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Reverse Logistics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3740E-9C40-448D-833D-AFFE076A55C5}"/>
              </a:ext>
            </a:extLst>
          </p:cNvPr>
          <p:cNvSpPr txBox="1"/>
          <p:nvPr/>
        </p:nvSpPr>
        <p:spPr>
          <a:xfrm>
            <a:off x="4148061" y="3985487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Your Supplier / Vendor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C09D56-B1AB-465E-A8C9-899B1A26005C}"/>
              </a:ext>
            </a:extLst>
          </p:cNvPr>
          <p:cNvSpPr txBox="1"/>
          <p:nvPr/>
        </p:nvSpPr>
        <p:spPr>
          <a:xfrm>
            <a:off x="8071573" y="4006961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Your Company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043D99-0540-4C56-8A04-876906767F13}"/>
              </a:ext>
            </a:extLst>
          </p:cNvPr>
          <p:cNvSpPr txBox="1"/>
          <p:nvPr/>
        </p:nvSpPr>
        <p:spPr>
          <a:xfrm>
            <a:off x="249777" y="4007163"/>
            <a:ext cx="39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Your Supplier’s Supplier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F075D3-8FE1-43CA-A135-0327F3D2AF0B}"/>
              </a:ext>
            </a:extLst>
          </p:cNvPr>
          <p:cNvCxnSpPr>
            <a:cxnSpLocks/>
          </p:cNvCxnSpPr>
          <p:nvPr/>
        </p:nvCxnSpPr>
        <p:spPr>
          <a:xfrm flipV="1">
            <a:off x="56088" y="3313703"/>
            <a:ext cx="11765616" cy="3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A6E2C328-36D1-4020-ACE0-E96AB43B1E8F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8809" y="2706928"/>
            <a:ext cx="331842" cy="21852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0007A7D5-9A52-42F6-A28D-481C96647E36}"/>
              </a:ext>
            </a:extLst>
          </p:cNvPr>
          <p:cNvGrpSpPr/>
          <p:nvPr/>
        </p:nvGrpSpPr>
        <p:grpSpPr>
          <a:xfrm>
            <a:off x="4134530" y="2870387"/>
            <a:ext cx="194136" cy="227102"/>
            <a:chOff x="2292408" y="523375"/>
            <a:chExt cx="194136" cy="227102"/>
          </a:xfrm>
          <a:solidFill>
            <a:schemeClr val="accent1"/>
          </a:solidFill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073007E5-77EF-4A33-A0F7-32DAD601A546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Arrow: Right 4">
              <a:extLst>
                <a:ext uri="{FF2B5EF4-FFF2-40B4-BE49-F238E27FC236}">
                  <a16:creationId xmlns:a16="http://schemas.microsoft.com/office/drawing/2014/main" id="{909A06CE-2BC5-4C2F-B635-675D8837E97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E1F259-D14A-4076-87D4-D18790DC412D}"/>
              </a:ext>
            </a:extLst>
          </p:cNvPr>
          <p:cNvGrpSpPr/>
          <p:nvPr/>
        </p:nvGrpSpPr>
        <p:grpSpPr>
          <a:xfrm rot="10800000">
            <a:off x="4091308" y="3607066"/>
            <a:ext cx="194136" cy="227102"/>
            <a:chOff x="2292408" y="523375"/>
            <a:chExt cx="194136" cy="227102"/>
          </a:xfrm>
          <a:solidFill>
            <a:schemeClr val="bg1">
              <a:lumMod val="65000"/>
            </a:schemeClr>
          </a:solidFill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A8FDBEC-76E9-467B-9A4C-2C774A74A173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4">
              <a:extLst>
                <a:ext uri="{FF2B5EF4-FFF2-40B4-BE49-F238E27FC236}">
                  <a16:creationId xmlns:a16="http://schemas.microsoft.com/office/drawing/2014/main" id="{C2B1BA64-FD69-4CC2-A7CB-EEA947002E74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0FC2C2-91FD-46CA-A654-AF0F1A782103}"/>
              </a:ext>
            </a:extLst>
          </p:cNvPr>
          <p:cNvGrpSpPr/>
          <p:nvPr/>
        </p:nvGrpSpPr>
        <p:grpSpPr>
          <a:xfrm>
            <a:off x="8016883" y="2839772"/>
            <a:ext cx="194136" cy="227102"/>
            <a:chOff x="2292408" y="523375"/>
            <a:chExt cx="194136" cy="227102"/>
          </a:xfrm>
          <a:solidFill>
            <a:schemeClr val="accent6"/>
          </a:solidFill>
        </p:grpSpPr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C04133AC-BCA2-4709-A5DC-B6B12DF76388}"/>
                </a:ext>
              </a:extLst>
            </p:cNvPr>
            <p:cNvSpPr/>
            <p:nvPr/>
          </p:nvSpPr>
          <p:spPr>
            <a:xfrm>
              <a:off x="2292408" y="523375"/>
              <a:ext cx="194136" cy="2271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Arrow: Right 4">
              <a:extLst>
                <a:ext uri="{FF2B5EF4-FFF2-40B4-BE49-F238E27FC236}">
                  <a16:creationId xmlns:a16="http://schemas.microsoft.com/office/drawing/2014/main" id="{023FE744-1639-4C93-8BB2-05FF399D9BCF}"/>
                </a:ext>
              </a:extLst>
            </p:cNvPr>
            <p:cNvSpPr txBox="1"/>
            <p:nvPr/>
          </p:nvSpPr>
          <p:spPr>
            <a:xfrm>
              <a:off x="2292408" y="568795"/>
              <a:ext cx="135895" cy="1362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DF104ED2-FA0B-4268-A176-242981F2C6E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51903" y="2684090"/>
            <a:ext cx="331842" cy="21852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567B28-B58B-411B-B89F-7865C9D2C8E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46538" y="2687351"/>
            <a:ext cx="331842" cy="2185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0F5522F-2890-4D8A-A390-C154AF52E69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74125" y="2650980"/>
            <a:ext cx="331842" cy="21852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590231E-1EDF-452B-9E7C-32CB4580EA75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2718384" y="2701219"/>
            <a:ext cx="331842" cy="21852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3A26E9-ECE9-4C71-B2F1-C886D60FAAA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0515835" y="3393113"/>
            <a:ext cx="345622" cy="22760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914C96A-6266-4EC9-93BC-A495630E416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7912985" y="3419772"/>
            <a:ext cx="345622" cy="22760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3C5E292-8CE3-4C01-A79B-94CF92740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621715" y="3396770"/>
            <a:ext cx="345622" cy="22760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F157424-6ABC-4701-914A-61F4917E6561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 flipH="1">
            <a:off x="4005742" y="3427962"/>
            <a:ext cx="345622" cy="22760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180D263-6F84-4151-BAFA-AC8988A52667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 flipH="1">
            <a:off x="2697277" y="3447291"/>
            <a:ext cx="345622" cy="2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FC3B4988-8B83-49A9-BAF2-E3DE7BA98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23" y="2913928"/>
            <a:ext cx="5236892" cy="1406966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89B9104-B553-41A3-9006-1C5C98DF8508}"/>
              </a:ext>
            </a:extLst>
          </p:cNvPr>
          <p:cNvGrpSpPr/>
          <p:nvPr/>
        </p:nvGrpSpPr>
        <p:grpSpPr>
          <a:xfrm>
            <a:off x="2289153" y="958830"/>
            <a:ext cx="8397433" cy="431705"/>
            <a:chOff x="3063" y="362205"/>
            <a:chExt cx="915737" cy="549442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3F7F301-8B8A-4B39-89C5-2A86E506626F}"/>
                </a:ext>
              </a:extLst>
            </p:cNvPr>
            <p:cNvSpPr/>
            <p:nvPr/>
          </p:nvSpPr>
          <p:spPr>
            <a:xfrm>
              <a:off x="3063" y="362205"/>
              <a:ext cx="915737" cy="5494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angle: Rounded Corners 4">
              <a:extLst>
                <a:ext uri="{FF2B5EF4-FFF2-40B4-BE49-F238E27FC236}">
                  <a16:creationId xmlns:a16="http://schemas.microsoft.com/office/drawing/2014/main" id="{B625B36D-61BC-45E4-90AE-5C500A0A84FA}"/>
                </a:ext>
              </a:extLst>
            </p:cNvPr>
            <p:cNvSpPr txBox="1"/>
            <p:nvPr/>
          </p:nvSpPr>
          <p:spPr>
            <a:xfrm>
              <a:off x="19156" y="378298"/>
              <a:ext cx="883551" cy="517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Traceability - Visibility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9ED4DBD-A1E7-44EE-888C-B262FEF00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16" y="4370676"/>
            <a:ext cx="5287659" cy="14206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93FAAC-39FE-42AB-BFCA-528BEA0D2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99" y="1494318"/>
            <a:ext cx="5236890" cy="14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144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Wilson</dc:creator>
  <cp:lastModifiedBy>Kevin Wilson</cp:lastModifiedBy>
  <cp:revision>7</cp:revision>
  <dcterms:created xsi:type="dcterms:W3CDTF">2019-03-06T22:46:27Z</dcterms:created>
  <dcterms:modified xsi:type="dcterms:W3CDTF">2019-03-07T00:32:00Z</dcterms:modified>
</cp:coreProperties>
</file>