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DF43-CF4D-49E4-B257-1070EF3C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A26AD-1988-4079-AA1D-82FD3EC4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CA96-D814-4B77-AF41-358531D7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7051-C7E2-434F-A5B0-3F2D8027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F28E-3BA1-4380-BCE9-27CE95C7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3A71-788A-434F-8F2A-7F567C27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44F7-3FF9-4501-918D-B032C765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41D2-D8F2-4767-8292-C8A2AE21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BD8E-19A9-46A2-88BA-7A01159B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01B0-35B1-403C-A5B9-4BF1B3D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AECC-5261-4E2C-9F79-809CFFD6F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BC4F8-89DA-4861-8618-4CADF66F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5768-1316-4C8F-BD6C-9FE7707E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1CB5-33B4-4BBE-BBA8-A5B3E915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DD69-E50B-44B7-877F-6DC11538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4F48-902E-4AC1-B3A4-1D372A66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1450-2E50-4B54-950D-F17A6BCE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5B32-3BAD-4BE1-B7AC-F2AC7025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C7C6-D2A4-4F05-94CB-3464D1EE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A6-7BC0-41E5-9BD5-56968CE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C8C9-E34F-4722-B3A8-9747BDA7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ED61A-D4D7-47A3-A91A-D9A607F5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0375-CDFE-44C9-B47D-C16608C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C66B-2C3F-4299-A0F0-2C254B70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C8B7-FD2C-4135-B98F-16312463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B55E-C838-4516-B497-7359E304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E950-E89E-4BFA-ABD6-3CD485B38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08C3-4FFD-414D-A0DB-9795E32A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33E4-0484-4C29-B956-F38BE64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4FED-F5D3-49EE-8ACE-4FB00222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097A-0944-4884-B9FA-34914418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8C11-F2A7-44D1-BCA5-439838B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9DB7-DD5C-404A-9CBF-354C1480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A49FE-8FE7-46B7-A179-B9B9B840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B60D6-254C-4444-AAC8-C7E4DB18E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80A73-BB2C-4A61-9412-1A7FC51FF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615C1-83A9-45EC-A3AA-2CBAAA2A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73913-017C-483F-8DDF-88BCBAE9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7835A-C779-4983-85B0-8DAE414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A27-4DEF-4976-888D-5DAC3208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62E00-DD91-4670-97BA-53A9E6CA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20C2D-76D6-41C2-8653-6A8E4840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1D05-4D98-48E2-9924-10E4C9D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2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57AD1-6FDA-488B-A2C9-67239961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969B-96F0-4E21-A7E5-CD12D940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A2C1-94E4-49AA-B798-B6FFFA43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017C-A068-4B82-AE7E-A93865B6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9E3-BFA9-4515-B235-55E410F4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BE740-DF78-41A5-96D1-9AAF4FD0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5A51-A2EF-4ED2-9B08-DA4EF54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F6CC8-0A2F-4CB6-ACAC-2ECF483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62DE-D75B-4918-9F69-F77B00F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BE7-CF17-44F6-9D25-225AACBF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67741-7B6E-4A7C-B1ED-9AE41D4B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59402-6F7A-4C78-BA92-2ECF0A30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E75D-7836-481C-9A5C-DD31ECC5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84D4-72C7-4955-9817-E4C80D1F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D17B-DB3D-400F-AC6C-998B0AB2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4EB65-324B-4165-A43B-24426F4A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5F26-6C27-4E99-8F5C-0498B0EE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6307-9AC9-4CAA-BBC1-E6A502583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BE14-17DC-4E0C-A103-731A30B22A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E3E2-9D7E-403E-A638-9EC59CAB0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B79E-6DA4-44C6-BDE8-B6182B86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08E7-DB73-4084-A459-CFEB0679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97ABBA-BDC7-4129-8C03-A44C9BDD036E}"/>
              </a:ext>
            </a:extLst>
          </p:cNvPr>
          <p:cNvSpPr/>
          <p:nvPr/>
        </p:nvSpPr>
        <p:spPr>
          <a:xfrm>
            <a:off x="2738350" y="0"/>
            <a:ext cx="6219533" cy="92491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4B9D45-2009-429A-902A-36589CEC9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95"/>
          <a:stretch/>
        </p:blipFill>
        <p:spPr>
          <a:xfrm rot="21176360">
            <a:off x="3141305" y="2051261"/>
            <a:ext cx="4951940" cy="2937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6670590-4E84-4C67-82EE-1F6F3C327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23674" r="22608" b="20990"/>
          <a:stretch/>
        </p:blipFill>
        <p:spPr>
          <a:xfrm rot="508886">
            <a:off x="3908714" y="4402688"/>
            <a:ext cx="4561184" cy="2323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CBB49-0DC8-4B46-B274-8C11B89C15F3}"/>
              </a:ext>
            </a:extLst>
          </p:cNvPr>
          <p:cNvSpPr txBox="1"/>
          <p:nvPr/>
        </p:nvSpPr>
        <p:spPr>
          <a:xfrm>
            <a:off x="3178628" y="280726"/>
            <a:ext cx="54376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Supply Chain Logistics Automated with end-to-end Visibility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Leveraging Track and Trace, EDI and Blockchain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151B0-E247-4900-AF55-545B3E0799CD}"/>
              </a:ext>
            </a:extLst>
          </p:cNvPr>
          <p:cNvSpPr txBox="1"/>
          <p:nvPr/>
        </p:nvSpPr>
        <p:spPr>
          <a:xfrm>
            <a:off x="3129285" y="7499964"/>
            <a:ext cx="54376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 Supply Chain and Blockchain Community Book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Wilson</dc:creator>
  <cp:lastModifiedBy>Kevin Wilson</cp:lastModifiedBy>
  <cp:revision>2</cp:revision>
  <dcterms:created xsi:type="dcterms:W3CDTF">2019-02-21T22:24:13Z</dcterms:created>
  <dcterms:modified xsi:type="dcterms:W3CDTF">2019-02-21T22:37:49Z</dcterms:modified>
</cp:coreProperties>
</file>