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01966-F14F-EA45-806A-07F63E4623ED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D2C34-5021-9C4B-B977-D667535B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1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3912-A3A9-D04D-BD3B-606E389382B7}" type="datetimeFigureOut">
              <a:rPr lang="en-US" smtClean="0"/>
              <a:t>8/15/15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 minute oyster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742"/>
            <a:ext cx="8229600" cy="195140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What happens when we type 7 into the python prompt?  Or “text”?</a:t>
            </a:r>
          </a:p>
          <a:p>
            <a:pPr lvl="1"/>
            <a:r>
              <a:rPr lang="en-US" dirty="0" smtClean="0"/>
              <a:t>7 and “text” are examples of Python objects.</a:t>
            </a:r>
          </a:p>
          <a:p>
            <a:r>
              <a:rPr lang="en-US" dirty="0" smtClean="0"/>
              <a:t>Object sounds like a rather general term – and it is.  An object is basically a container for data.</a:t>
            </a:r>
          </a:p>
          <a:p>
            <a:pPr lvl="1"/>
            <a:r>
              <a:rPr lang="en-US" dirty="0" smtClean="0"/>
              <a:t>When you type in 7, Python creates an object to store the data in 7 (just a little data)</a:t>
            </a:r>
          </a:p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At a low level, all data is stored as a bunch of zeros and ones in memory</a:t>
            </a:r>
          </a:p>
          <a:p>
            <a:pPr lvl="1"/>
            <a:r>
              <a:rPr lang="en-US" dirty="0" smtClean="0"/>
              <a:t>The data for 7 has to be kept separate from the data for Bill, </a:t>
            </a:r>
            <a:endParaRPr lang="en-US" dirty="0"/>
          </a:p>
          <a:p>
            <a:pPr lvl="1"/>
            <a:r>
              <a:rPr lang="en-US" dirty="0" smtClean="0"/>
              <a:t>Our customer records must be kept separate from our company logo, etc…</a:t>
            </a:r>
            <a:endParaRPr lang="en-US" dirty="0"/>
          </a:p>
          <a:p>
            <a:r>
              <a:rPr lang="en-US" dirty="0" smtClean="0"/>
              <a:t>Objects ensure that we keep these things separate.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9859" y="3090148"/>
            <a:ext cx="6184506" cy="36168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 </a:t>
            </a:r>
          </a:p>
          <a:p>
            <a:r>
              <a:rPr lang="en-US" sz="2000" dirty="0" smtClean="0"/>
              <a:t>in Memory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104125" y="4118949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1.5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01939" y="5482561"/>
            <a:ext cx="3249890" cy="1103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Sales in the third quarter were higher than expected…</a:t>
            </a:r>
            <a:endParaRPr lang="en-US" sz="2000" dirty="0"/>
          </a:p>
        </p:txBody>
      </p:sp>
      <p:pic>
        <p:nvPicPr>
          <p:cNvPr id="10" name="Picture 9" descr="G5PW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1" y="3608492"/>
            <a:ext cx="4938011" cy="1574198"/>
          </a:xfrm>
          <a:prstGeom prst="rect">
            <a:avLst/>
          </a:prstGeom>
        </p:spPr>
      </p:pic>
      <p:pic>
        <p:nvPicPr>
          <p:cNvPr id="11" name="Picture 10" descr="483306_488253354537456_1372230099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61" y="5270352"/>
            <a:ext cx="1100153" cy="133689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3112355"/>
            <a:ext cx="1988895" cy="3428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Here’s a depiction of an object space – all the objects you can access.</a:t>
            </a:r>
          </a:p>
          <a:p>
            <a:pPr lvl="1"/>
            <a:r>
              <a:rPr lang="en-US" dirty="0" smtClean="0"/>
              <a:t>You can see several types of data, all kept separate.</a:t>
            </a:r>
          </a:p>
          <a:p>
            <a:pPr lvl="1"/>
            <a:r>
              <a:rPr lang="en-US" dirty="0" smtClean="0"/>
              <a:t>You can think of objects as containers that can hold any type of data.</a:t>
            </a:r>
          </a:p>
          <a:p>
            <a:pPr lvl="1"/>
            <a:r>
              <a:rPr lang="en-US" dirty="0" smtClean="0"/>
              <a:t>Surprisingly, even the code you write is held in objects.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1939" y="5002649"/>
            <a:ext cx="2411606" cy="535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</a:t>
            </a:r>
            <a:r>
              <a:rPr lang="en-US" sz="2000" dirty="0" smtClean="0"/>
              <a:t>rint(“Hello world!”)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7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4358179"/>
            <a:ext cx="8229600" cy="2136123"/>
          </a:xfrm>
        </p:spPr>
        <p:txBody>
          <a:bodyPr>
            <a:normAutofit fontScale="47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You can think about a program as instructions to manipulate objects</a:t>
            </a:r>
          </a:p>
          <a:p>
            <a:r>
              <a:rPr lang="en-US" dirty="0" smtClean="0"/>
              <a:t>In computer memory, all objects are stored as zeros and ones.</a:t>
            </a:r>
          </a:p>
          <a:p>
            <a:pPr lvl="1"/>
            <a:r>
              <a:rPr lang="en-US" dirty="0" smtClean="0"/>
              <a:t>You wouldn’t be able to look at the 0’s and 1’s and tell a table of customer data apart from a photo.</a:t>
            </a:r>
          </a:p>
          <a:p>
            <a:pPr lvl="1"/>
            <a:r>
              <a:rPr lang="en-US" dirty="0" smtClean="0"/>
              <a:t>But of course, the types of things you can do to a data table are very different than those you can do to a photo.</a:t>
            </a:r>
          </a:p>
          <a:p>
            <a:pPr lvl="1"/>
            <a:r>
              <a:rPr lang="en-US" dirty="0" smtClean="0"/>
              <a:t>For this reason, we need to keep track of what type of data is in each object.</a:t>
            </a:r>
          </a:p>
          <a:p>
            <a:r>
              <a:rPr lang="en-US" dirty="0" smtClean="0"/>
              <a:t>To do this, each object in Python has a </a:t>
            </a:r>
            <a:r>
              <a:rPr lang="en-US" i="1" dirty="0" smtClean="0"/>
              <a:t>type.</a:t>
            </a:r>
          </a:p>
          <a:p>
            <a:pPr lvl="1"/>
            <a:r>
              <a:rPr lang="en-US" dirty="0" smtClean="0"/>
              <a:t>We can call it a type or a class – these are essentially </a:t>
            </a:r>
            <a:r>
              <a:rPr lang="en-US" dirty="0" err="1" smtClean="0"/>
              <a:t>interchangable</a:t>
            </a:r>
            <a:r>
              <a:rPr lang="en-US" dirty="0" smtClean="0"/>
              <a:t> in Python 3.</a:t>
            </a:r>
          </a:p>
          <a:p>
            <a:r>
              <a:rPr lang="en-US" dirty="0" smtClean="0"/>
              <a:t>In this object space, you can see that 36 is of type </a:t>
            </a:r>
            <a:r>
              <a:rPr lang="en-US" dirty="0" err="1" smtClean="0"/>
              <a:t>int</a:t>
            </a:r>
            <a:r>
              <a:rPr lang="en-US" dirty="0" smtClean="0"/>
              <a:t> – so we know it holds an integer.  The print line is of type function, so we know that it’s something we can run.</a:t>
            </a:r>
          </a:p>
          <a:p>
            <a:pPr lvl="1"/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63903" y="1222138"/>
            <a:ext cx="6220143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7027" y="207924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739845" y="3049883"/>
            <a:ext cx="2411606" cy="535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</a:t>
            </a:r>
            <a:r>
              <a:rPr lang="en-US" sz="2000" dirty="0" smtClean="0"/>
              <a:t>rint(“Hello world!”)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39845" y="207924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039" y="25643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4" name="Elbow Connector 13"/>
          <p:cNvCxnSpPr>
            <a:stCxn id="5" idx="2"/>
            <a:endCxn id="12" idx="1"/>
          </p:cNvCxnSpPr>
          <p:nvPr/>
        </p:nvCxnSpPr>
        <p:spPr>
          <a:xfrm rot="16200000" flipH="1">
            <a:off x="3060876" y="2574888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5892" y="25350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7" name="Elbow Connector 16"/>
          <p:cNvCxnSpPr>
            <a:stCxn id="9" idx="2"/>
            <a:endCxn id="16" idx="1"/>
          </p:cNvCxnSpPr>
          <p:nvPr/>
        </p:nvCxnSpPr>
        <p:spPr>
          <a:xfrm rot="16200000" flipH="1">
            <a:off x="1997400" y="2561181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84570" y="3621187"/>
            <a:ext cx="9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20" name="Elbow Connector 19"/>
          <p:cNvCxnSpPr>
            <a:stCxn id="6" idx="2"/>
            <a:endCxn id="19" idx="1"/>
          </p:cNvCxnSpPr>
          <p:nvPr/>
        </p:nvCxnSpPr>
        <p:spPr>
          <a:xfrm rot="16200000" flipH="1">
            <a:off x="2954827" y="3576109"/>
            <a:ext cx="220565" cy="2389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74319" y="3886655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23" name="Elbow Connector 22"/>
          <p:cNvCxnSpPr>
            <a:stCxn id="25" idx="2"/>
            <a:endCxn id="22" idx="1"/>
          </p:cNvCxnSpPr>
          <p:nvPr/>
        </p:nvCxnSpPr>
        <p:spPr>
          <a:xfrm rot="16200000" flipH="1">
            <a:off x="6568143" y="3665144"/>
            <a:ext cx="238553" cy="5737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5027100_700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81" y="1360684"/>
            <a:ext cx="1778478" cy="24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5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</a:t>
            </a:r>
            <a:r>
              <a:rPr lang="en-US" i="1" dirty="0" smtClean="0"/>
              <a:t>strongly-typed: </a:t>
            </a:r>
            <a:r>
              <a:rPr lang="en-US" dirty="0" smtClean="0"/>
              <a:t>That means that it will restrict the operations you can perform, based on an object’s type.</a:t>
            </a:r>
          </a:p>
          <a:p>
            <a:pPr lvl="1"/>
            <a:r>
              <a:rPr lang="en-US" i="1" dirty="0" smtClean="0"/>
              <a:t>You can add two integers together, but not two functions.</a:t>
            </a:r>
          </a:p>
          <a:p>
            <a:pPr lvl="1"/>
            <a:r>
              <a:rPr lang="en-US" dirty="0" smtClean="0"/>
              <a:t>This makes it safer to program in.  It keeps you from making some mistakes.</a:t>
            </a:r>
          </a:p>
          <a:p>
            <a:pPr lvl="1"/>
            <a:r>
              <a:rPr lang="en-US" dirty="0" smtClean="0"/>
              <a:t>In a weakly-typed language, the computer will let you do things like add functions together – but the result probably won’t make any sense and it may be hard for you to figure out why your functions don’t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493</Words>
  <Application>Microsoft Macintosh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Objects</vt:lpstr>
      <vt:lpstr>Objects</vt:lpstr>
      <vt:lpstr>Types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Paul Laskowski</dc:creator>
  <cp:lastModifiedBy>Paul Laskowski</cp:lastModifiedBy>
  <cp:revision>23</cp:revision>
  <dcterms:created xsi:type="dcterms:W3CDTF">2015-06-18T03:12:21Z</dcterms:created>
  <dcterms:modified xsi:type="dcterms:W3CDTF">2015-08-15T18:46:03Z</dcterms:modified>
</cp:coreProperties>
</file>